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62" r:id="rId7"/>
    <p:sldId id="267" r:id="rId8"/>
    <p:sldId id="263" r:id="rId9"/>
    <p:sldId id="273" r:id="rId10"/>
    <p:sldId id="277" r:id="rId11"/>
  </p:sldIdLst>
  <p:sldSz cx="18288000" cy="10287000"/>
  <p:notesSz cx="6858000" cy="9144000"/>
  <p:embeddedFontLst>
    <p:embeddedFont>
      <p:font typeface="Bernoru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Open Sans Bold" panose="020B0604020202020204" charset="0"/>
      <p:regular r:id="rId17"/>
    </p:embeddedFont>
    <p:embeddedFont>
      <p:font typeface="Open Sauce" panose="020B0604020202020204" charset="0"/>
      <p:regular r:id="rId18"/>
    </p:embeddedFont>
    <p:embeddedFont>
      <p:font typeface="Open Sauce Bold" panose="020B0604020202020204" charset="0"/>
      <p:regular r:id="rId19"/>
    </p:embeddedFont>
    <p:embeddedFont>
      <p:font typeface="Open Sauce Medium" panose="020B0604020202020204" charset="0"/>
      <p:regular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CBA84D-326A-4FA0-8B5C-60B23E50C706}" v="12" dt="2023-10-05T04:23:52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2" autoAdjust="0"/>
    <p:restoredTop sz="94622" autoAdjust="0"/>
  </p:normalViewPr>
  <p:slideViewPr>
    <p:cSldViewPr>
      <p:cViewPr varScale="1">
        <p:scale>
          <a:sx n="64" d="100"/>
          <a:sy n="64" d="100"/>
        </p:scale>
        <p:origin x="408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th Desai" userId="2091aa95130cdfb6" providerId="LiveId" clId="{DACBA84D-326A-4FA0-8B5C-60B23E50C706}"/>
    <pc:docChg chg="undo custSel addSld delSld modSld sldOrd">
      <pc:chgData name="Parth Desai" userId="2091aa95130cdfb6" providerId="LiveId" clId="{DACBA84D-326A-4FA0-8B5C-60B23E50C706}" dt="2023-10-05T04:23:59.242" v="101" actId="1076"/>
      <pc:docMkLst>
        <pc:docMk/>
      </pc:docMkLst>
      <pc:sldChg chg="addSp delSp modSp mod ord">
        <pc:chgData name="Parth Desai" userId="2091aa95130cdfb6" providerId="LiveId" clId="{DACBA84D-326A-4FA0-8B5C-60B23E50C706}" dt="2023-10-05T04:12:56.791" v="50" actId="1076"/>
        <pc:sldMkLst>
          <pc:docMk/>
          <pc:sldMk cId="0" sldId="262"/>
        </pc:sldMkLst>
        <pc:spChg chg="mod">
          <ac:chgData name="Parth Desai" userId="2091aa95130cdfb6" providerId="LiveId" clId="{DACBA84D-326A-4FA0-8B5C-60B23E50C706}" dt="2023-10-05T04:09:42.507" v="38"/>
          <ac:spMkLst>
            <pc:docMk/>
            <pc:sldMk cId="0" sldId="262"/>
            <ac:spMk id="2" creationId="{00000000-0000-0000-0000-000000000000}"/>
          </ac:spMkLst>
        </pc:spChg>
        <pc:spChg chg="del mod">
          <ac:chgData name="Parth Desai" userId="2091aa95130cdfb6" providerId="LiveId" clId="{DACBA84D-326A-4FA0-8B5C-60B23E50C706}" dt="2023-10-05T04:09:44.417" v="40"/>
          <ac:spMkLst>
            <pc:docMk/>
            <pc:sldMk cId="0" sldId="262"/>
            <ac:spMk id="3" creationId="{00000000-0000-0000-0000-000000000000}"/>
          </ac:spMkLst>
        </pc:spChg>
        <pc:spChg chg="del topLvl">
          <ac:chgData name="Parth Desai" userId="2091aa95130cdfb6" providerId="LiveId" clId="{DACBA84D-326A-4FA0-8B5C-60B23E50C706}" dt="2023-10-05T04:03:55.967" v="2" actId="478"/>
          <ac:spMkLst>
            <pc:docMk/>
            <pc:sldMk cId="0" sldId="262"/>
            <ac:spMk id="5" creationId="{00000000-0000-0000-0000-000000000000}"/>
          </ac:spMkLst>
        </pc:spChg>
        <pc:spChg chg="topLvl">
          <ac:chgData name="Parth Desai" userId="2091aa95130cdfb6" providerId="LiveId" clId="{DACBA84D-326A-4FA0-8B5C-60B23E50C706}" dt="2023-10-05T04:03:55.967" v="2" actId="478"/>
          <ac:spMkLst>
            <pc:docMk/>
            <pc:sldMk cId="0" sldId="262"/>
            <ac:spMk id="6" creationId="{00000000-0000-0000-0000-000000000000}"/>
          </ac:spMkLst>
        </pc:spChg>
        <pc:spChg chg="mod">
          <ac:chgData name="Parth Desai" userId="2091aa95130cdfb6" providerId="LiveId" clId="{DACBA84D-326A-4FA0-8B5C-60B23E50C706}" dt="2023-10-05T04:04:09.584" v="7" actId="20577"/>
          <ac:spMkLst>
            <pc:docMk/>
            <pc:sldMk cId="0" sldId="262"/>
            <ac:spMk id="26" creationId="{00000000-0000-0000-0000-000000000000}"/>
          </ac:spMkLst>
        </pc:spChg>
        <pc:spChg chg="mod">
          <ac:chgData name="Parth Desai" userId="2091aa95130cdfb6" providerId="LiveId" clId="{DACBA84D-326A-4FA0-8B5C-60B23E50C706}" dt="2023-10-05T04:04:14.678" v="9" actId="20577"/>
          <ac:spMkLst>
            <pc:docMk/>
            <pc:sldMk cId="0" sldId="262"/>
            <ac:spMk id="27" creationId="{00000000-0000-0000-0000-000000000000}"/>
          </ac:spMkLst>
        </pc:spChg>
        <pc:spChg chg="del mod">
          <ac:chgData name="Parth Desai" userId="2091aa95130cdfb6" providerId="LiveId" clId="{DACBA84D-326A-4FA0-8B5C-60B23E50C706}" dt="2023-10-05T04:04:34.335" v="34"/>
          <ac:spMkLst>
            <pc:docMk/>
            <pc:sldMk cId="0" sldId="262"/>
            <ac:spMk id="28" creationId="{00000000-0000-0000-0000-000000000000}"/>
          </ac:spMkLst>
        </pc:spChg>
        <pc:spChg chg="del mod">
          <ac:chgData name="Parth Desai" userId="2091aa95130cdfb6" providerId="LiveId" clId="{DACBA84D-326A-4FA0-8B5C-60B23E50C706}" dt="2023-10-05T04:04:22.514" v="17"/>
          <ac:spMkLst>
            <pc:docMk/>
            <pc:sldMk cId="0" sldId="262"/>
            <ac:spMk id="29" creationId="{00000000-0000-0000-0000-000000000000}"/>
          </ac:spMkLst>
        </pc:spChg>
        <pc:spChg chg="del mod">
          <ac:chgData name="Parth Desai" userId="2091aa95130cdfb6" providerId="LiveId" clId="{DACBA84D-326A-4FA0-8B5C-60B23E50C706}" dt="2023-10-05T04:04:27.321" v="29"/>
          <ac:spMkLst>
            <pc:docMk/>
            <pc:sldMk cId="0" sldId="262"/>
            <ac:spMk id="30" creationId="{00000000-0000-0000-0000-000000000000}"/>
          </ac:spMkLst>
        </pc:spChg>
        <pc:spChg chg="del mod">
          <ac:chgData name="Parth Desai" userId="2091aa95130cdfb6" providerId="LiveId" clId="{DACBA84D-326A-4FA0-8B5C-60B23E50C706}" dt="2023-10-05T04:04:05.654" v="5"/>
          <ac:spMkLst>
            <pc:docMk/>
            <pc:sldMk cId="0" sldId="262"/>
            <ac:spMk id="31" creationId="{00000000-0000-0000-0000-000000000000}"/>
          </ac:spMkLst>
        </pc:spChg>
        <pc:spChg chg="add mod">
          <ac:chgData name="Parth Desai" userId="2091aa95130cdfb6" providerId="LiveId" clId="{DACBA84D-326A-4FA0-8B5C-60B23E50C706}" dt="2023-10-05T04:10:49.013" v="44" actId="255"/>
          <ac:spMkLst>
            <pc:docMk/>
            <pc:sldMk cId="0" sldId="262"/>
            <ac:spMk id="63" creationId="{9084BF52-4DC2-7551-D159-48E8173C48CB}"/>
          </ac:spMkLst>
        </pc:spChg>
        <pc:grpChg chg="del">
          <ac:chgData name="Parth Desai" userId="2091aa95130cdfb6" providerId="LiveId" clId="{DACBA84D-326A-4FA0-8B5C-60B23E50C706}" dt="2023-10-05T04:03:55.967" v="2" actId="478"/>
          <ac:grpSpMkLst>
            <pc:docMk/>
            <pc:sldMk cId="0" sldId="262"/>
            <ac:grpSpMk id="4" creationId="{00000000-0000-0000-0000-000000000000}"/>
          </ac:grpSpMkLst>
        </pc:grpChg>
        <pc:grpChg chg="del">
          <ac:chgData name="Parth Desai" userId="2091aa95130cdfb6" providerId="LiveId" clId="{DACBA84D-326A-4FA0-8B5C-60B23E50C706}" dt="2023-10-05T04:04:22.513" v="15" actId="478"/>
          <ac:grpSpMkLst>
            <pc:docMk/>
            <pc:sldMk cId="0" sldId="262"/>
            <ac:grpSpMk id="7" creationId="{00000000-0000-0000-0000-000000000000}"/>
          </ac:grpSpMkLst>
        </pc:grpChg>
        <pc:grpChg chg="del">
          <ac:chgData name="Parth Desai" userId="2091aa95130cdfb6" providerId="LiveId" clId="{DACBA84D-326A-4FA0-8B5C-60B23E50C706}" dt="2023-10-05T04:04:12.658" v="8" actId="478"/>
          <ac:grpSpMkLst>
            <pc:docMk/>
            <pc:sldMk cId="0" sldId="262"/>
            <ac:grpSpMk id="10" creationId="{00000000-0000-0000-0000-000000000000}"/>
          </ac:grpSpMkLst>
        </pc:grpChg>
        <pc:grpChg chg="del">
          <ac:chgData name="Parth Desai" userId="2091aa95130cdfb6" providerId="LiveId" clId="{DACBA84D-326A-4FA0-8B5C-60B23E50C706}" dt="2023-10-05T04:04:27.319" v="27" actId="478"/>
          <ac:grpSpMkLst>
            <pc:docMk/>
            <pc:sldMk cId="0" sldId="262"/>
            <ac:grpSpMk id="13" creationId="{00000000-0000-0000-0000-000000000000}"/>
          </ac:grpSpMkLst>
        </pc:grpChg>
        <pc:grpChg chg="del">
          <ac:chgData name="Parth Desai" userId="2091aa95130cdfb6" providerId="LiveId" clId="{DACBA84D-326A-4FA0-8B5C-60B23E50C706}" dt="2023-10-05T04:04:17.201" v="10" actId="478"/>
          <ac:grpSpMkLst>
            <pc:docMk/>
            <pc:sldMk cId="0" sldId="262"/>
            <ac:grpSpMk id="16" creationId="{00000000-0000-0000-0000-000000000000}"/>
          </ac:grpSpMkLst>
        </pc:grpChg>
        <pc:grpChg chg="del mod">
          <ac:chgData name="Parth Desai" userId="2091aa95130cdfb6" providerId="LiveId" clId="{DACBA84D-326A-4FA0-8B5C-60B23E50C706}" dt="2023-10-05T04:04:34.333" v="32" actId="478"/>
          <ac:grpSpMkLst>
            <pc:docMk/>
            <pc:sldMk cId="0" sldId="262"/>
            <ac:grpSpMk id="19" creationId="{00000000-0000-0000-0000-000000000000}"/>
          </ac:grpSpMkLst>
        </pc:grpChg>
        <pc:grpChg chg="del mod">
          <ac:chgData name="Parth Desai" userId="2091aa95130cdfb6" providerId="LiveId" clId="{DACBA84D-326A-4FA0-8B5C-60B23E50C706}" dt="2023-10-05T04:04:37.198" v="36" actId="478"/>
          <ac:grpSpMkLst>
            <pc:docMk/>
            <pc:sldMk cId="0" sldId="262"/>
            <ac:grpSpMk id="22" creationId="{00000000-0000-0000-0000-000000000000}"/>
          </ac:grpSpMkLst>
        </pc:grpChg>
        <pc:picChg chg="add mod">
          <ac:chgData name="Parth Desai" userId="2091aa95130cdfb6" providerId="LiveId" clId="{DACBA84D-326A-4FA0-8B5C-60B23E50C706}" dt="2023-10-05T04:12:56.791" v="50" actId="1076"/>
          <ac:picMkLst>
            <pc:docMk/>
            <pc:sldMk cId="0" sldId="262"/>
            <ac:picMk id="65" creationId="{4B77570B-D410-B100-6D95-A33D4CCBE401}"/>
          </ac:picMkLst>
        </pc:picChg>
      </pc:sldChg>
      <pc:sldChg chg="addSp delSp modSp mod ord">
        <pc:chgData name="Parth Desai" userId="2091aa95130cdfb6" providerId="LiveId" clId="{DACBA84D-326A-4FA0-8B5C-60B23E50C706}" dt="2023-10-05T04:23:59.242" v="101" actId="1076"/>
        <pc:sldMkLst>
          <pc:docMk/>
          <pc:sldMk cId="0" sldId="263"/>
        </pc:sldMkLst>
        <pc:spChg chg="mod">
          <ac:chgData name="Parth Desai" userId="2091aa95130cdfb6" providerId="LiveId" clId="{DACBA84D-326A-4FA0-8B5C-60B23E50C706}" dt="2023-10-05T04:20:30.162" v="94"/>
          <ac:spMkLst>
            <pc:docMk/>
            <pc:sldMk cId="0" sldId="263"/>
            <ac:spMk id="2" creationId="{00000000-0000-0000-0000-000000000000}"/>
          </ac:spMkLst>
        </pc:spChg>
        <pc:spChg chg="mod">
          <ac:chgData name="Parth Desai" userId="2091aa95130cdfb6" providerId="LiveId" clId="{DACBA84D-326A-4FA0-8B5C-60B23E50C706}" dt="2023-10-05T04:20:41.005" v="95"/>
          <ac:spMkLst>
            <pc:docMk/>
            <pc:sldMk cId="0" sldId="263"/>
            <ac:spMk id="3" creationId="{00000000-0000-0000-0000-000000000000}"/>
          </ac:spMkLst>
        </pc:spChg>
        <pc:spChg chg="del topLvl">
          <ac:chgData name="Parth Desai" userId="2091aa95130cdfb6" providerId="LiveId" clId="{DACBA84D-326A-4FA0-8B5C-60B23E50C706}" dt="2023-10-05T04:17:23.675" v="83" actId="478"/>
          <ac:spMkLst>
            <pc:docMk/>
            <pc:sldMk cId="0" sldId="263"/>
            <ac:spMk id="5" creationId="{00000000-0000-0000-0000-000000000000}"/>
          </ac:spMkLst>
        </pc:spChg>
        <pc:spChg chg="mod topLvl">
          <ac:chgData name="Parth Desai" userId="2091aa95130cdfb6" providerId="LiveId" clId="{DACBA84D-326A-4FA0-8B5C-60B23E50C706}" dt="2023-10-05T04:17:29.781" v="87" actId="20577"/>
          <ac:spMkLst>
            <pc:docMk/>
            <pc:sldMk cId="0" sldId="263"/>
            <ac:spMk id="6" creationId="{00000000-0000-0000-0000-000000000000}"/>
          </ac:spMkLst>
        </pc:spChg>
        <pc:spChg chg="del">
          <ac:chgData name="Parth Desai" userId="2091aa95130cdfb6" providerId="LiveId" clId="{DACBA84D-326A-4FA0-8B5C-60B23E50C706}" dt="2023-10-05T04:21:00.883" v="96" actId="478"/>
          <ac:spMkLst>
            <pc:docMk/>
            <pc:sldMk cId="0" sldId="263"/>
            <ac:spMk id="31" creationId="{00000000-0000-0000-0000-000000000000}"/>
          </ac:spMkLst>
        </pc:spChg>
        <pc:spChg chg="del">
          <ac:chgData name="Parth Desai" userId="2091aa95130cdfb6" providerId="LiveId" clId="{DACBA84D-326A-4FA0-8B5C-60B23E50C706}" dt="2023-10-05T04:21:00.883" v="96" actId="478"/>
          <ac:spMkLst>
            <pc:docMk/>
            <pc:sldMk cId="0" sldId="263"/>
            <ac:spMk id="32" creationId="{00000000-0000-0000-0000-000000000000}"/>
          </ac:spMkLst>
        </pc:spChg>
        <pc:spChg chg="del">
          <ac:chgData name="Parth Desai" userId="2091aa95130cdfb6" providerId="LiveId" clId="{DACBA84D-326A-4FA0-8B5C-60B23E50C706}" dt="2023-10-05T04:21:00.883" v="96" actId="478"/>
          <ac:spMkLst>
            <pc:docMk/>
            <pc:sldMk cId="0" sldId="263"/>
            <ac:spMk id="33" creationId="{00000000-0000-0000-0000-000000000000}"/>
          </ac:spMkLst>
        </pc:spChg>
        <pc:spChg chg="del">
          <ac:chgData name="Parth Desai" userId="2091aa95130cdfb6" providerId="LiveId" clId="{DACBA84D-326A-4FA0-8B5C-60B23E50C706}" dt="2023-10-05T04:21:00.883" v="96" actId="478"/>
          <ac:spMkLst>
            <pc:docMk/>
            <pc:sldMk cId="0" sldId="263"/>
            <ac:spMk id="34" creationId="{00000000-0000-0000-0000-000000000000}"/>
          </ac:spMkLst>
        </pc:spChg>
        <pc:grpChg chg="del">
          <ac:chgData name="Parth Desai" userId="2091aa95130cdfb6" providerId="LiveId" clId="{DACBA84D-326A-4FA0-8B5C-60B23E50C706}" dt="2023-10-05T04:17:23.675" v="83" actId="478"/>
          <ac:grpSpMkLst>
            <pc:docMk/>
            <pc:sldMk cId="0" sldId="263"/>
            <ac:grpSpMk id="4" creationId="{00000000-0000-0000-0000-000000000000}"/>
          </ac:grpSpMkLst>
        </pc:grpChg>
        <pc:grpChg chg="del">
          <ac:chgData name="Parth Desai" userId="2091aa95130cdfb6" providerId="LiveId" clId="{DACBA84D-326A-4FA0-8B5C-60B23E50C706}" dt="2023-10-05T04:21:07.733" v="97" actId="478"/>
          <ac:grpSpMkLst>
            <pc:docMk/>
            <pc:sldMk cId="0" sldId="263"/>
            <ac:grpSpMk id="7" creationId="{00000000-0000-0000-0000-000000000000}"/>
          </ac:grpSpMkLst>
        </pc:grpChg>
        <pc:grpChg chg="del">
          <ac:chgData name="Parth Desai" userId="2091aa95130cdfb6" providerId="LiveId" clId="{DACBA84D-326A-4FA0-8B5C-60B23E50C706}" dt="2023-10-05T04:21:07.733" v="97" actId="478"/>
          <ac:grpSpMkLst>
            <pc:docMk/>
            <pc:sldMk cId="0" sldId="263"/>
            <ac:grpSpMk id="10" creationId="{00000000-0000-0000-0000-000000000000}"/>
          </ac:grpSpMkLst>
        </pc:grpChg>
        <pc:grpChg chg="del">
          <ac:chgData name="Parth Desai" userId="2091aa95130cdfb6" providerId="LiveId" clId="{DACBA84D-326A-4FA0-8B5C-60B23E50C706}" dt="2023-10-05T04:21:07.733" v="97" actId="478"/>
          <ac:grpSpMkLst>
            <pc:docMk/>
            <pc:sldMk cId="0" sldId="263"/>
            <ac:grpSpMk id="13" creationId="{00000000-0000-0000-0000-000000000000}"/>
          </ac:grpSpMkLst>
        </pc:grpChg>
        <pc:grpChg chg="del">
          <ac:chgData name="Parth Desai" userId="2091aa95130cdfb6" providerId="LiveId" clId="{DACBA84D-326A-4FA0-8B5C-60B23E50C706}" dt="2023-10-05T04:21:07.733" v="97" actId="478"/>
          <ac:grpSpMkLst>
            <pc:docMk/>
            <pc:sldMk cId="0" sldId="263"/>
            <ac:grpSpMk id="16" creationId="{00000000-0000-0000-0000-000000000000}"/>
          </ac:grpSpMkLst>
        </pc:grpChg>
        <pc:grpChg chg="del">
          <ac:chgData name="Parth Desai" userId="2091aa95130cdfb6" providerId="LiveId" clId="{DACBA84D-326A-4FA0-8B5C-60B23E50C706}" dt="2023-10-05T04:21:07.733" v="97" actId="478"/>
          <ac:grpSpMkLst>
            <pc:docMk/>
            <pc:sldMk cId="0" sldId="263"/>
            <ac:grpSpMk id="19" creationId="{00000000-0000-0000-0000-000000000000}"/>
          </ac:grpSpMkLst>
        </pc:grpChg>
        <pc:grpChg chg="del">
          <ac:chgData name="Parth Desai" userId="2091aa95130cdfb6" providerId="LiveId" clId="{DACBA84D-326A-4FA0-8B5C-60B23E50C706}" dt="2023-10-05T04:21:07.733" v="97" actId="478"/>
          <ac:grpSpMkLst>
            <pc:docMk/>
            <pc:sldMk cId="0" sldId="263"/>
            <ac:grpSpMk id="22" creationId="{00000000-0000-0000-0000-000000000000}"/>
          </ac:grpSpMkLst>
        </pc:grpChg>
        <pc:grpChg chg="del">
          <ac:chgData name="Parth Desai" userId="2091aa95130cdfb6" providerId="LiveId" clId="{DACBA84D-326A-4FA0-8B5C-60B23E50C706}" dt="2023-10-05T04:21:00.883" v="96" actId="478"/>
          <ac:grpSpMkLst>
            <pc:docMk/>
            <pc:sldMk cId="0" sldId="263"/>
            <ac:grpSpMk id="25" creationId="{00000000-0000-0000-0000-000000000000}"/>
          </ac:grpSpMkLst>
        </pc:grpChg>
        <pc:grpChg chg="del">
          <ac:chgData name="Parth Desai" userId="2091aa95130cdfb6" providerId="LiveId" clId="{DACBA84D-326A-4FA0-8B5C-60B23E50C706}" dt="2023-10-05T04:21:00.883" v="96" actId="478"/>
          <ac:grpSpMkLst>
            <pc:docMk/>
            <pc:sldMk cId="0" sldId="263"/>
            <ac:grpSpMk id="28" creationId="{00000000-0000-0000-0000-000000000000}"/>
          </ac:grpSpMkLst>
        </pc:grpChg>
        <pc:picChg chg="add del">
          <ac:chgData name="Parth Desai" userId="2091aa95130cdfb6" providerId="LiveId" clId="{DACBA84D-326A-4FA0-8B5C-60B23E50C706}" dt="2023-10-05T04:20:15.819" v="93" actId="22"/>
          <ac:picMkLst>
            <pc:docMk/>
            <pc:sldMk cId="0" sldId="263"/>
            <ac:picMk id="67" creationId="{7FC9A1AB-CD15-63C3-2C31-5D677FCAA283}"/>
          </ac:picMkLst>
        </pc:picChg>
        <pc:picChg chg="add mod">
          <ac:chgData name="Parth Desai" userId="2091aa95130cdfb6" providerId="LiveId" clId="{DACBA84D-326A-4FA0-8B5C-60B23E50C706}" dt="2023-10-05T04:23:59.242" v="101" actId="1076"/>
          <ac:picMkLst>
            <pc:docMk/>
            <pc:sldMk cId="0" sldId="263"/>
            <ac:picMk id="69" creationId="{85D66DFA-3539-4347-0B66-EFB5F8316725}"/>
          </ac:picMkLst>
        </pc:picChg>
      </pc:sldChg>
      <pc:sldChg chg="addSp delSp modSp mod ord">
        <pc:chgData name="Parth Desai" userId="2091aa95130cdfb6" providerId="LiveId" clId="{DACBA84D-326A-4FA0-8B5C-60B23E50C706}" dt="2023-10-05T04:16:30.445" v="74" actId="1076"/>
        <pc:sldMkLst>
          <pc:docMk/>
          <pc:sldMk cId="0" sldId="267"/>
        </pc:sldMkLst>
        <pc:spChg chg="mod">
          <ac:chgData name="Parth Desai" userId="2091aa95130cdfb6" providerId="LiveId" clId="{DACBA84D-326A-4FA0-8B5C-60B23E50C706}" dt="2023-10-05T04:14:59.564" v="64" actId="1076"/>
          <ac:spMkLst>
            <pc:docMk/>
            <pc:sldMk cId="0" sldId="267"/>
            <ac:spMk id="2" creationId="{00000000-0000-0000-0000-000000000000}"/>
          </ac:spMkLst>
        </pc:spChg>
        <pc:spChg chg="mod">
          <ac:chgData name="Parth Desai" userId="2091aa95130cdfb6" providerId="LiveId" clId="{DACBA84D-326A-4FA0-8B5C-60B23E50C706}" dt="2023-10-05T04:15:08.039" v="65" actId="1076"/>
          <ac:spMkLst>
            <pc:docMk/>
            <pc:sldMk cId="0" sldId="267"/>
            <ac:spMk id="3" creationId="{00000000-0000-0000-0000-000000000000}"/>
          </ac:spMkLst>
        </pc:spChg>
        <pc:spChg chg="del">
          <ac:chgData name="Parth Desai" userId="2091aa95130cdfb6" providerId="LiveId" clId="{DACBA84D-326A-4FA0-8B5C-60B23E50C706}" dt="2023-10-05T04:15:13.712" v="68" actId="478"/>
          <ac:spMkLst>
            <pc:docMk/>
            <pc:sldMk cId="0" sldId="267"/>
            <ac:spMk id="24" creationId="{00000000-0000-0000-0000-000000000000}"/>
          </ac:spMkLst>
        </pc:spChg>
        <pc:grpChg chg="del">
          <ac:chgData name="Parth Desai" userId="2091aa95130cdfb6" providerId="LiveId" clId="{DACBA84D-326A-4FA0-8B5C-60B23E50C706}" dt="2023-10-05T04:15:17.263" v="70" actId="478"/>
          <ac:grpSpMkLst>
            <pc:docMk/>
            <pc:sldMk cId="0" sldId="267"/>
            <ac:grpSpMk id="4" creationId="{00000000-0000-0000-0000-000000000000}"/>
          </ac:grpSpMkLst>
        </pc:grpChg>
        <pc:grpChg chg="del">
          <ac:chgData name="Parth Desai" userId="2091aa95130cdfb6" providerId="LiveId" clId="{DACBA84D-326A-4FA0-8B5C-60B23E50C706}" dt="2023-10-05T04:15:11.010" v="66" actId="478"/>
          <ac:grpSpMkLst>
            <pc:docMk/>
            <pc:sldMk cId="0" sldId="267"/>
            <ac:grpSpMk id="18" creationId="{00000000-0000-0000-0000-000000000000}"/>
          </ac:grpSpMkLst>
        </pc:grpChg>
        <pc:grpChg chg="del">
          <ac:chgData name="Parth Desai" userId="2091aa95130cdfb6" providerId="LiveId" clId="{DACBA84D-326A-4FA0-8B5C-60B23E50C706}" dt="2023-10-05T04:15:12.578" v="67" actId="478"/>
          <ac:grpSpMkLst>
            <pc:docMk/>
            <pc:sldMk cId="0" sldId="267"/>
            <ac:grpSpMk id="21" creationId="{00000000-0000-0000-0000-000000000000}"/>
          </ac:grpSpMkLst>
        </pc:grpChg>
        <pc:grpChg chg="del">
          <ac:chgData name="Parth Desai" userId="2091aa95130cdfb6" providerId="LiveId" clId="{DACBA84D-326A-4FA0-8B5C-60B23E50C706}" dt="2023-10-05T04:15:15.490" v="69" actId="478"/>
          <ac:grpSpMkLst>
            <pc:docMk/>
            <pc:sldMk cId="0" sldId="267"/>
            <ac:grpSpMk id="25" creationId="{00000000-0000-0000-0000-000000000000}"/>
          </ac:grpSpMkLst>
        </pc:grpChg>
        <pc:grpChg chg="del">
          <ac:chgData name="Parth Desai" userId="2091aa95130cdfb6" providerId="LiveId" clId="{DACBA84D-326A-4FA0-8B5C-60B23E50C706}" dt="2023-10-05T04:14:00.264" v="58" actId="21"/>
          <ac:grpSpMkLst>
            <pc:docMk/>
            <pc:sldMk cId="0" sldId="267"/>
            <ac:grpSpMk id="56" creationId="{00000000-0000-0000-0000-000000000000}"/>
          </ac:grpSpMkLst>
        </pc:grpChg>
        <pc:picChg chg="add mod">
          <ac:chgData name="Parth Desai" userId="2091aa95130cdfb6" providerId="LiveId" clId="{DACBA84D-326A-4FA0-8B5C-60B23E50C706}" dt="2023-10-05T04:16:30.445" v="74" actId="1076"/>
          <ac:picMkLst>
            <pc:docMk/>
            <pc:sldMk cId="0" sldId="267"/>
            <ac:picMk id="67" creationId="{A41D5757-C2FF-74E6-FB20-BEFB2B3D4F8F}"/>
          </ac:picMkLst>
        </pc:picChg>
      </pc:sldChg>
      <pc:sldChg chg="modAnim">
        <pc:chgData name="Parth Desai" userId="2091aa95130cdfb6" providerId="LiveId" clId="{DACBA84D-326A-4FA0-8B5C-60B23E50C706}" dt="2023-10-05T04:19:12.330" v="91"/>
        <pc:sldMkLst>
          <pc:docMk/>
          <pc:sldMk cId="2252460139" sldId="274"/>
        </pc:sldMkLst>
      </pc:sldChg>
      <pc:sldChg chg="add del setBg">
        <pc:chgData name="Parth Desai" userId="2091aa95130cdfb6" providerId="LiveId" clId="{DACBA84D-326A-4FA0-8B5C-60B23E50C706}" dt="2023-10-05T04:13:12.608" v="52"/>
        <pc:sldMkLst>
          <pc:docMk/>
          <pc:sldMk cId="1664037043" sldId="275"/>
        </pc:sldMkLst>
      </pc:sldChg>
      <pc:sldChg chg="add del setBg">
        <pc:chgData name="Parth Desai" userId="2091aa95130cdfb6" providerId="LiveId" clId="{DACBA84D-326A-4FA0-8B5C-60B23E50C706}" dt="2023-10-05T04:13:27.674" v="54"/>
        <pc:sldMkLst>
          <pc:docMk/>
          <pc:sldMk cId="3984702625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8.svg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8.svg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982200" y="1836091"/>
            <a:ext cx="1101741" cy="1099125"/>
            <a:chOff x="0" y="0"/>
            <a:chExt cx="1468988" cy="1465499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86264" cy="186264"/>
              <a:chOff x="0" y="0"/>
              <a:chExt cx="812800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853467"/>
              <a:ext cx="186264" cy="186264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425768"/>
              <a:ext cx="186264" cy="186264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0" y="1279235"/>
              <a:ext cx="186264" cy="186264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427326" y="0"/>
              <a:ext cx="186264" cy="186264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427326" y="853467"/>
              <a:ext cx="186264" cy="186264"/>
              <a:chOff x="0" y="0"/>
              <a:chExt cx="8128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427326" y="425768"/>
              <a:ext cx="186264" cy="186264"/>
              <a:chOff x="0" y="0"/>
              <a:chExt cx="812800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>
              <a:off x="427326" y="1279235"/>
              <a:ext cx="186264" cy="186264"/>
              <a:chOff x="0" y="0"/>
              <a:chExt cx="812800" cy="8128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" name="TextBox 26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>
              <a:off x="855025" y="0"/>
              <a:ext cx="186264" cy="186264"/>
              <a:chOff x="0" y="0"/>
              <a:chExt cx="812800" cy="8128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" name="TextBox 29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30" name="Group 30"/>
            <p:cNvGrpSpPr/>
            <p:nvPr/>
          </p:nvGrpSpPr>
          <p:grpSpPr>
            <a:xfrm>
              <a:off x="855025" y="853467"/>
              <a:ext cx="186264" cy="186264"/>
              <a:chOff x="0" y="0"/>
              <a:chExt cx="812800" cy="8128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32" name="TextBox 32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33" name="Group 33"/>
            <p:cNvGrpSpPr/>
            <p:nvPr/>
          </p:nvGrpSpPr>
          <p:grpSpPr>
            <a:xfrm>
              <a:off x="855025" y="425768"/>
              <a:ext cx="186264" cy="186264"/>
              <a:chOff x="0" y="0"/>
              <a:chExt cx="812800" cy="8128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" name="TextBox 35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36" name="Group 36"/>
            <p:cNvGrpSpPr/>
            <p:nvPr/>
          </p:nvGrpSpPr>
          <p:grpSpPr>
            <a:xfrm>
              <a:off x="855025" y="1279235"/>
              <a:ext cx="186264" cy="186264"/>
              <a:chOff x="0" y="0"/>
              <a:chExt cx="812800" cy="812800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" name="TextBox 38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39" name="Group 39"/>
            <p:cNvGrpSpPr/>
            <p:nvPr/>
          </p:nvGrpSpPr>
          <p:grpSpPr>
            <a:xfrm>
              <a:off x="1282724" y="0"/>
              <a:ext cx="186264" cy="186264"/>
              <a:chOff x="0" y="0"/>
              <a:chExt cx="812800" cy="8128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" name="TextBox 41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42" name="Group 42"/>
            <p:cNvGrpSpPr/>
            <p:nvPr/>
          </p:nvGrpSpPr>
          <p:grpSpPr>
            <a:xfrm>
              <a:off x="1282724" y="853467"/>
              <a:ext cx="186264" cy="186264"/>
              <a:chOff x="0" y="0"/>
              <a:chExt cx="812800" cy="812800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4" name="TextBox 44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 dirty="0"/>
              </a:p>
            </p:txBody>
          </p:sp>
        </p:grpSp>
        <p:grpSp>
          <p:nvGrpSpPr>
            <p:cNvPr id="45" name="Group 45"/>
            <p:cNvGrpSpPr/>
            <p:nvPr/>
          </p:nvGrpSpPr>
          <p:grpSpPr>
            <a:xfrm>
              <a:off x="1282724" y="425768"/>
              <a:ext cx="186264" cy="186264"/>
              <a:chOff x="0" y="0"/>
              <a:chExt cx="812800" cy="81280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" name="TextBox 47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48" name="Group 48"/>
            <p:cNvGrpSpPr/>
            <p:nvPr/>
          </p:nvGrpSpPr>
          <p:grpSpPr>
            <a:xfrm>
              <a:off x="1282724" y="1279235"/>
              <a:ext cx="186264" cy="186264"/>
              <a:chOff x="0" y="0"/>
              <a:chExt cx="812800" cy="812800"/>
            </a:xfrm>
          </p:grpSpPr>
          <p:sp>
            <p:nvSpPr>
              <p:cNvPr id="49" name="Freeform 4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0" name="TextBox 50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</p:grpSp>
      <p:grpSp>
        <p:nvGrpSpPr>
          <p:cNvPr id="51" name="Group 51"/>
          <p:cNvGrpSpPr/>
          <p:nvPr/>
        </p:nvGrpSpPr>
        <p:grpSpPr>
          <a:xfrm>
            <a:off x="9144000" y="1142111"/>
            <a:ext cx="9144000" cy="9142913"/>
            <a:chOff x="0" y="0"/>
            <a:chExt cx="12192000" cy="12190550"/>
          </a:xfrm>
        </p:grpSpPr>
        <p:grpSp>
          <p:nvGrpSpPr>
            <p:cNvPr id="52" name="Group 52"/>
            <p:cNvGrpSpPr/>
            <p:nvPr/>
          </p:nvGrpSpPr>
          <p:grpSpPr>
            <a:xfrm>
              <a:off x="6096000" y="9137737"/>
              <a:ext cx="3048000" cy="3048000"/>
              <a:chOff x="0" y="0"/>
              <a:chExt cx="812800" cy="812800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A692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4" name="TextBox 54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6096000" y="3041737"/>
              <a:ext cx="3048000" cy="3048000"/>
              <a:chOff x="0" y="0"/>
              <a:chExt cx="812800" cy="812800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2A5F9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7" name="TextBox 57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 rot="-10800000">
              <a:off x="3050407" y="6089737"/>
              <a:ext cx="3048000" cy="3048000"/>
              <a:chOff x="0" y="0"/>
              <a:chExt cx="812800" cy="812800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" name="TextBox 60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sp>
          <p:nvSpPr>
            <p:cNvPr id="61" name="Freeform 61"/>
            <p:cNvSpPr/>
            <p:nvPr/>
          </p:nvSpPr>
          <p:spPr>
            <a:xfrm rot="-10800000">
              <a:off x="0" y="9137737"/>
              <a:ext cx="3048000" cy="3045100"/>
            </a:xfrm>
            <a:custGeom>
              <a:avLst/>
              <a:gdLst/>
              <a:ahLst/>
              <a:cxnLst/>
              <a:rect l="l" t="t" r="r" b="b"/>
              <a:pathLst>
                <a:path w="3048000" h="3045100">
                  <a:moveTo>
                    <a:pt x="0" y="0"/>
                  </a:moveTo>
                  <a:lnTo>
                    <a:pt x="3048000" y="0"/>
                  </a:lnTo>
                  <a:lnTo>
                    <a:pt x="3048000" y="3045100"/>
                  </a:lnTo>
                  <a:lnTo>
                    <a:pt x="0" y="304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99809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Freeform 62"/>
            <p:cNvSpPr/>
            <p:nvPr/>
          </p:nvSpPr>
          <p:spPr>
            <a:xfrm rot="-10800000">
              <a:off x="3048000" y="3041737"/>
              <a:ext cx="3052814" cy="3049909"/>
            </a:xfrm>
            <a:custGeom>
              <a:avLst/>
              <a:gdLst/>
              <a:ahLst/>
              <a:cxnLst/>
              <a:rect l="l" t="t" r="r" b="b"/>
              <a:pathLst>
                <a:path w="3052814" h="3049909">
                  <a:moveTo>
                    <a:pt x="0" y="0"/>
                  </a:moveTo>
                  <a:lnTo>
                    <a:pt x="3052814" y="0"/>
                  </a:lnTo>
                  <a:lnTo>
                    <a:pt x="3052814" y="3049909"/>
                  </a:lnTo>
                  <a:lnTo>
                    <a:pt x="0" y="30499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99809"/>
              </a:stretch>
            </a:blipFill>
          </p:spPr>
          <p:txBody>
            <a:bodyPr/>
            <a:lstStyle/>
            <a:p>
              <a:endParaRPr lang="en-IN"/>
            </a:p>
          </p:txBody>
        </p:sp>
        <p:grpSp>
          <p:nvGrpSpPr>
            <p:cNvPr id="63" name="Group 63"/>
            <p:cNvGrpSpPr/>
            <p:nvPr/>
          </p:nvGrpSpPr>
          <p:grpSpPr>
            <a:xfrm>
              <a:off x="3048000" y="10658377"/>
              <a:ext cx="1526407" cy="1527359"/>
              <a:chOff x="0" y="0"/>
              <a:chExt cx="407042" cy="407296"/>
            </a:xfrm>
          </p:grpSpPr>
          <p:sp>
            <p:nvSpPr>
              <p:cNvPr id="64" name="Freeform 64"/>
              <p:cNvSpPr/>
              <p:nvPr/>
            </p:nvSpPr>
            <p:spPr>
              <a:xfrm>
                <a:off x="0" y="0"/>
                <a:ext cx="407042" cy="407296"/>
              </a:xfrm>
              <a:custGeom>
                <a:avLst/>
                <a:gdLst/>
                <a:ahLst/>
                <a:cxnLst/>
                <a:rect l="l" t="t" r="r" b="b"/>
                <a:pathLst>
                  <a:path w="407042" h="407296">
                    <a:moveTo>
                      <a:pt x="0" y="0"/>
                    </a:moveTo>
                    <a:lnTo>
                      <a:pt x="407042" y="0"/>
                    </a:lnTo>
                    <a:lnTo>
                      <a:pt x="407042" y="407296"/>
                    </a:lnTo>
                    <a:lnTo>
                      <a:pt x="0" y="407296"/>
                    </a:lnTo>
                    <a:close/>
                  </a:path>
                </a:pathLst>
              </a:custGeom>
              <a:solidFill>
                <a:srgbClr val="FFCC2D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5" name="TextBox 65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66" name="Group 66"/>
            <p:cNvGrpSpPr/>
            <p:nvPr/>
          </p:nvGrpSpPr>
          <p:grpSpPr>
            <a:xfrm rot="-10800000">
              <a:off x="6096000" y="6089737"/>
              <a:ext cx="3048000" cy="3048000"/>
              <a:chOff x="0" y="0"/>
              <a:chExt cx="812800" cy="812800"/>
            </a:xfrm>
          </p:grpSpPr>
          <p:sp>
            <p:nvSpPr>
              <p:cNvPr id="67" name="Freeform 6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8" name="TextBox 68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69" name="Group 69"/>
            <p:cNvGrpSpPr/>
            <p:nvPr/>
          </p:nvGrpSpPr>
          <p:grpSpPr>
            <a:xfrm>
              <a:off x="7620000" y="9137737"/>
              <a:ext cx="1524000" cy="1524000"/>
              <a:chOff x="0" y="0"/>
              <a:chExt cx="812800" cy="812800"/>
            </a:xfrm>
          </p:grpSpPr>
          <p:sp>
            <p:nvSpPr>
              <p:cNvPr id="70" name="Freeform 7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1" name="TextBox 71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72" name="Group 72"/>
            <p:cNvGrpSpPr/>
            <p:nvPr/>
          </p:nvGrpSpPr>
          <p:grpSpPr>
            <a:xfrm>
              <a:off x="4572000" y="9137737"/>
              <a:ext cx="1524000" cy="1524000"/>
              <a:chOff x="0" y="0"/>
              <a:chExt cx="812800" cy="812800"/>
            </a:xfrm>
          </p:grpSpPr>
          <p:sp>
            <p:nvSpPr>
              <p:cNvPr id="73" name="Freeform 7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7ED5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4" name="TextBox 74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75" name="Group 75"/>
            <p:cNvGrpSpPr/>
            <p:nvPr/>
          </p:nvGrpSpPr>
          <p:grpSpPr>
            <a:xfrm>
              <a:off x="3053809" y="7613737"/>
              <a:ext cx="3052814" cy="1524000"/>
              <a:chOff x="0" y="0"/>
              <a:chExt cx="812800" cy="405759"/>
            </a:xfrm>
          </p:grpSpPr>
          <p:sp>
            <p:nvSpPr>
              <p:cNvPr id="76" name="Freeform 76"/>
              <p:cNvSpPr/>
              <p:nvPr/>
            </p:nvSpPr>
            <p:spPr>
              <a:xfrm>
                <a:off x="0" y="0"/>
                <a:ext cx="812800" cy="405759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05759">
                    <a:moveTo>
                      <a:pt x="406400" y="0"/>
                    </a:moveTo>
                    <a:lnTo>
                      <a:pt x="812800" y="405759"/>
                    </a:lnTo>
                    <a:lnTo>
                      <a:pt x="0" y="405759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CC2D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" name="TextBox 77"/>
              <p:cNvSpPr txBox="1"/>
              <p:nvPr/>
            </p:nvSpPr>
            <p:spPr>
              <a:xfrm>
                <a:off x="127000" y="368300"/>
                <a:ext cx="558800" cy="2921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78" name="Group 78"/>
            <p:cNvGrpSpPr/>
            <p:nvPr/>
          </p:nvGrpSpPr>
          <p:grpSpPr>
            <a:xfrm>
              <a:off x="3053809" y="6089737"/>
              <a:ext cx="3052814" cy="1524000"/>
              <a:chOff x="0" y="0"/>
              <a:chExt cx="812800" cy="405759"/>
            </a:xfrm>
          </p:grpSpPr>
          <p:sp>
            <p:nvSpPr>
              <p:cNvPr id="79" name="Freeform 79"/>
              <p:cNvSpPr/>
              <p:nvPr/>
            </p:nvSpPr>
            <p:spPr>
              <a:xfrm>
                <a:off x="0" y="0"/>
                <a:ext cx="812800" cy="405759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05759">
                    <a:moveTo>
                      <a:pt x="406400" y="0"/>
                    </a:moveTo>
                    <a:lnTo>
                      <a:pt x="812800" y="405759"/>
                    </a:lnTo>
                    <a:lnTo>
                      <a:pt x="0" y="405759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0" name="TextBox 80"/>
              <p:cNvSpPr txBox="1"/>
              <p:nvPr/>
            </p:nvSpPr>
            <p:spPr>
              <a:xfrm>
                <a:off x="127000" y="368300"/>
                <a:ext cx="558800" cy="2921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81" name="Group 81"/>
            <p:cNvGrpSpPr/>
            <p:nvPr/>
          </p:nvGrpSpPr>
          <p:grpSpPr>
            <a:xfrm>
              <a:off x="7620000" y="4567646"/>
              <a:ext cx="1524000" cy="1524000"/>
              <a:chOff x="0" y="0"/>
              <a:chExt cx="812800" cy="812800"/>
            </a:xfrm>
          </p:grpSpPr>
          <p:sp>
            <p:nvSpPr>
              <p:cNvPr id="82" name="Freeform 8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3" name="TextBox 83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84" name="Group 84"/>
            <p:cNvGrpSpPr/>
            <p:nvPr/>
          </p:nvGrpSpPr>
          <p:grpSpPr>
            <a:xfrm>
              <a:off x="6096000" y="4567646"/>
              <a:ext cx="1524000" cy="1524000"/>
              <a:chOff x="0" y="0"/>
              <a:chExt cx="812800" cy="812800"/>
            </a:xfrm>
          </p:grpSpPr>
          <p:sp>
            <p:nvSpPr>
              <p:cNvPr id="85" name="Freeform 8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7ED5"/>
              </a:solidFill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86" name="TextBox 86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sp>
          <p:nvSpPr>
            <p:cNvPr id="87" name="Freeform 87"/>
            <p:cNvSpPr/>
            <p:nvPr/>
          </p:nvSpPr>
          <p:spPr>
            <a:xfrm rot="-5400000">
              <a:off x="7615914" y="3042464"/>
              <a:ext cx="1528814" cy="1527359"/>
            </a:xfrm>
            <a:custGeom>
              <a:avLst/>
              <a:gdLst/>
              <a:ahLst/>
              <a:cxnLst/>
              <a:rect l="l" t="t" r="r" b="b"/>
              <a:pathLst>
                <a:path w="1528814" h="1527359">
                  <a:moveTo>
                    <a:pt x="0" y="0"/>
                  </a:moveTo>
                  <a:lnTo>
                    <a:pt x="1528813" y="0"/>
                  </a:lnTo>
                  <a:lnTo>
                    <a:pt x="1528813" y="1527359"/>
                  </a:lnTo>
                  <a:lnTo>
                    <a:pt x="0" y="1527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99809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88" name="Freeform 88"/>
            <p:cNvSpPr/>
            <p:nvPr/>
          </p:nvSpPr>
          <p:spPr>
            <a:xfrm rot="5400000" flipH="1">
              <a:off x="6095273" y="3042464"/>
              <a:ext cx="1528814" cy="1527359"/>
            </a:xfrm>
            <a:custGeom>
              <a:avLst/>
              <a:gdLst/>
              <a:ahLst/>
              <a:cxnLst/>
              <a:rect l="l" t="t" r="r" b="b"/>
              <a:pathLst>
                <a:path w="1528814" h="1527359">
                  <a:moveTo>
                    <a:pt x="1528813" y="0"/>
                  </a:moveTo>
                  <a:lnTo>
                    <a:pt x="0" y="0"/>
                  </a:lnTo>
                  <a:lnTo>
                    <a:pt x="0" y="1527359"/>
                  </a:lnTo>
                  <a:lnTo>
                    <a:pt x="1528813" y="1527359"/>
                  </a:lnTo>
                  <a:lnTo>
                    <a:pt x="1528813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99809"/>
              </a:stretch>
            </a:blipFill>
          </p:spPr>
          <p:txBody>
            <a:bodyPr/>
            <a:lstStyle/>
            <a:p>
              <a:endParaRPr lang="en-IN"/>
            </a:p>
          </p:txBody>
        </p:sp>
        <p:grpSp>
          <p:nvGrpSpPr>
            <p:cNvPr id="89" name="Group 89"/>
            <p:cNvGrpSpPr/>
            <p:nvPr/>
          </p:nvGrpSpPr>
          <p:grpSpPr>
            <a:xfrm>
              <a:off x="3048000" y="9137737"/>
              <a:ext cx="1524000" cy="1524000"/>
              <a:chOff x="0" y="0"/>
              <a:chExt cx="812800" cy="812800"/>
            </a:xfrm>
          </p:grpSpPr>
          <p:sp>
            <p:nvSpPr>
              <p:cNvPr id="90" name="Freeform 9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A692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1" name="TextBox 91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92" name="Group 92"/>
            <p:cNvGrpSpPr/>
            <p:nvPr/>
          </p:nvGrpSpPr>
          <p:grpSpPr>
            <a:xfrm>
              <a:off x="4572000" y="10661737"/>
              <a:ext cx="1524000" cy="1524000"/>
              <a:chOff x="0" y="0"/>
              <a:chExt cx="812800" cy="812800"/>
            </a:xfrm>
          </p:grpSpPr>
          <p:sp>
            <p:nvSpPr>
              <p:cNvPr id="93" name="Freeform 9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4" name="TextBox 94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95" name="Group 95"/>
            <p:cNvGrpSpPr/>
            <p:nvPr/>
          </p:nvGrpSpPr>
          <p:grpSpPr>
            <a:xfrm>
              <a:off x="6091186" y="10661737"/>
              <a:ext cx="1524000" cy="1524000"/>
              <a:chOff x="0" y="0"/>
              <a:chExt cx="812800" cy="812800"/>
            </a:xfrm>
          </p:grpSpPr>
          <p:sp>
            <p:nvSpPr>
              <p:cNvPr id="96" name="Freeform 9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2A5F9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7" name="TextBox 97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98" name="Group 98"/>
            <p:cNvGrpSpPr/>
            <p:nvPr/>
          </p:nvGrpSpPr>
          <p:grpSpPr>
            <a:xfrm>
              <a:off x="9144000" y="9137737"/>
              <a:ext cx="3048000" cy="3048000"/>
              <a:chOff x="0" y="0"/>
              <a:chExt cx="812800" cy="812800"/>
            </a:xfrm>
          </p:grpSpPr>
          <p:sp>
            <p:nvSpPr>
              <p:cNvPr id="99" name="Freeform 9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7ED5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0" name="TextBox 100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01" name="Group 101"/>
            <p:cNvGrpSpPr/>
            <p:nvPr/>
          </p:nvGrpSpPr>
          <p:grpSpPr>
            <a:xfrm>
              <a:off x="9675034" y="10105298"/>
              <a:ext cx="355113" cy="355113"/>
              <a:chOff x="0" y="0"/>
              <a:chExt cx="812800" cy="812800"/>
            </a:xfrm>
          </p:grpSpPr>
          <p:sp>
            <p:nvSpPr>
              <p:cNvPr id="102" name="Freeform 10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" name="TextBox 103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96850" tIns="96850" rIns="96850" bIns="9685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04" name="Group 104"/>
            <p:cNvGrpSpPr/>
            <p:nvPr/>
          </p:nvGrpSpPr>
          <p:grpSpPr>
            <a:xfrm>
              <a:off x="9675034" y="10917027"/>
              <a:ext cx="355113" cy="355113"/>
              <a:chOff x="0" y="0"/>
              <a:chExt cx="812800" cy="812800"/>
            </a:xfrm>
          </p:grpSpPr>
          <p:sp>
            <p:nvSpPr>
              <p:cNvPr id="105" name="Freeform 10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6" name="TextBox 106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96850" tIns="96850" rIns="96850" bIns="9685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07" name="Group 107"/>
            <p:cNvGrpSpPr/>
            <p:nvPr/>
          </p:nvGrpSpPr>
          <p:grpSpPr>
            <a:xfrm>
              <a:off x="10490444" y="10105298"/>
              <a:ext cx="355113" cy="355113"/>
              <a:chOff x="0" y="0"/>
              <a:chExt cx="812800" cy="812800"/>
            </a:xfrm>
          </p:grpSpPr>
          <p:sp>
            <p:nvSpPr>
              <p:cNvPr id="108" name="Freeform 10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9" name="TextBox 109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96850" tIns="96850" rIns="96850" bIns="9685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10" name="Group 110"/>
            <p:cNvGrpSpPr/>
            <p:nvPr/>
          </p:nvGrpSpPr>
          <p:grpSpPr>
            <a:xfrm>
              <a:off x="10490444" y="10917027"/>
              <a:ext cx="355113" cy="355113"/>
              <a:chOff x="0" y="0"/>
              <a:chExt cx="812800" cy="812800"/>
            </a:xfrm>
          </p:grpSpPr>
          <p:sp>
            <p:nvSpPr>
              <p:cNvPr id="111" name="Freeform 1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2" name="TextBox 112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96850" tIns="96850" rIns="96850" bIns="9685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13" name="Group 113"/>
            <p:cNvGrpSpPr/>
            <p:nvPr/>
          </p:nvGrpSpPr>
          <p:grpSpPr>
            <a:xfrm>
              <a:off x="11305853" y="10105298"/>
              <a:ext cx="355113" cy="355113"/>
              <a:chOff x="0" y="0"/>
              <a:chExt cx="812800" cy="812800"/>
            </a:xfrm>
          </p:grpSpPr>
          <p:sp>
            <p:nvSpPr>
              <p:cNvPr id="114" name="Freeform 1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5" name="TextBox 115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96850" tIns="96850" rIns="96850" bIns="9685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16" name="Group 116"/>
            <p:cNvGrpSpPr/>
            <p:nvPr/>
          </p:nvGrpSpPr>
          <p:grpSpPr>
            <a:xfrm>
              <a:off x="11305853" y="10917027"/>
              <a:ext cx="355113" cy="355113"/>
              <a:chOff x="0" y="0"/>
              <a:chExt cx="812800" cy="812800"/>
            </a:xfrm>
          </p:grpSpPr>
          <p:sp>
            <p:nvSpPr>
              <p:cNvPr id="117" name="Freeform 1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8" name="TextBox 118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96850" tIns="96850" rIns="96850" bIns="9685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19" name="Group 119"/>
            <p:cNvGrpSpPr/>
            <p:nvPr/>
          </p:nvGrpSpPr>
          <p:grpSpPr>
            <a:xfrm rot="-10800000">
              <a:off x="9144000" y="6089737"/>
              <a:ext cx="3048000" cy="3048000"/>
              <a:chOff x="0" y="0"/>
              <a:chExt cx="812800" cy="812800"/>
            </a:xfrm>
          </p:grpSpPr>
          <p:sp>
            <p:nvSpPr>
              <p:cNvPr id="120" name="Freeform 1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1" name="TextBox 121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22" name="Group 122"/>
            <p:cNvGrpSpPr/>
            <p:nvPr/>
          </p:nvGrpSpPr>
          <p:grpSpPr>
            <a:xfrm rot="-10800000">
              <a:off x="9144000" y="6089737"/>
              <a:ext cx="3048000" cy="1524000"/>
              <a:chOff x="0" y="0"/>
              <a:chExt cx="812800" cy="406400"/>
            </a:xfrm>
          </p:grpSpPr>
          <p:sp>
            <p:nvSpPr>
              <p:cNvPr id="123" name="Freeform 123"/>
              <p:cNvSpPr/>
              <p:nvPr/>
            </p:nvSpPr>
            <p:spPr>
              <a:xfrm>
                <a:off x="0" y="0"/>
                <a:ext cx="812800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064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406400"/>
                    </a:lnTo>
                    <a:lnTo>
                      <a:pt x="0" y="406400"/>
                    </a:lnTo>
                    <a:close/>
                  </a:path>
                </a:pathLst>
              </a:custGeom>
              <a:solidFill>
                <a:srgbClr val="FA692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4" name="TextBox 124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sp>
          <p:nvSpPr>
            <p:cNvPr id="125" name="Freeform 125"/>
            <p:cNvSpPr/>
            <p:nvPr/>
          </p:nvSpPr>
          <p:spPr>
            <a:xfrm rot="5400000">
              <a:off x="9908407" y="759593"/>
              <a:ext cx="3038373" cy="1519186"/>
            </a:xfrm>
            <a:custGeom>
              <a:avLst/>
              <a:gdLst/>
              <a:ahLst/>
              <a:cxnLst/>
              <a:rect l="l" t="t" r="r" b="b"/>
              <a:pathLst>
                <a:path w="3038373" h="1519186">
                  <a:moveTo>
                    <a:pt x="0" y="0"/>
                  </a:moveTo>
                  <a:lnTo>
                    <a:pt x="3038373" y="0"/>
                  </a:lnTo>
                  <a:lnTo>
                    <a:pt x="3038373" y="1519187"/>
                  </a:lnTo>
                  <a:lnTo>
                    <a:pt x="0" y="15191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26" name="Freeform 126"/>
            <p:cNvSpPr/>
            <p:nvPr/>
          </p:nvSpPr>
          <p:spPr>
            <a:xfrm rot="-5400000">
              <a:off x="8384407" y="759593"/>
              <a:ext cx="3038373" cy="1519186"/>
            </a:xfrm>
            <a:custGeom>
              <a:avLst/>
              <a:gdLst/>
              <a:ahLst/>
              <a:cxnLst/>
              <a:rect l="l" t="t" r="r" b="b"/>
              <a:pathLst>
                <a:path w="3038373" h="1519186">
                  <a:moveTo>
                    <a:pt x="0" y="0"/>
                  </a:moveTo>
                  <a:lnTo>
                    <a:pt x="3038373" y="0"/>
                  </a:lnTo>
                  <a:lnTo>
                    <a:pt x="3038373" y="1519187"/>
                  </a:lnTo>
                  <a:lnTo>
                    <a:pt x="0" y="15191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grpSp>
          <p:nvGrpSpPr>
            <p:cNvPr id="127" name="Group 127"/>
            <p:cNvGrpSpPr/>
            <p:nvPr/>
          </p:nvGrpSpPr>
          <p:grpSpPr>
            <a:xfrm>
              <a:off x="9144000" y="3043646"/>
              <a:ext cx="3048000" cy="3048000"/>
              <a:chOff x="0" y="0"/>
              <a:chExt cx="812800" cy="812800"/>
            </a:xfrm>
          </p:grpSpPr>
          <p:sp>
            <p:nvSpPr>
              <p:cNvPr id="128" name="Freeform 12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9" name="TextBox 129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30" name="Group 130"/>
            <p:cNvGrpSpPr/>
            <p:nvPr/>
          </p:nvGrpSpPr>
          <p:grpSpPr>
            <a:xfrm rot="-2700000">
              <a:off x="7749605" y="2727239"/>
              <a:ext cx="4312790" cy="2152995"/>
              <a:chOff x="0" y="0"/>
              <a:chExt cx="812800" cy="405759"/>
            </a:xfrm>
          </p:grpSpPr>
          <p:sp>
            <p:nvSpPr>
              <p:cNvPr id="131" name="Freeform 131"/>
              <p:cNvSpPr/>
              <p:nvPr/>
            </p:nvSpPr>
            <p:spPr>
              <a:xfrm>
                <a:off x="0" y="0"/>
                <a:ext cx="812800" cy="405759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05759">
                    <a:moveTo>
                      <a:pt x="406400" y="0"/>
                    </a:moveTo>
                    <a:lnTo>
                      <a:pt x="812800" y="405759"/>
                    </a:lnTo>
                    <a:lnTo>
                      <a:pt x="0" y="405759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CC2D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2" name="TextBox 132"/>
              <p:cNvSpPr txBox="1"/>
              <p:nvPr/>
            </p:nvSpPr>
            <p:spPr>
              <a:xfrm>
                <a:off x="127000" y="368300"/>
                <a:ext cx="558800" cy="2921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33" name="Group 133"/>
            <p:cNvGrpSpPr/>
            <p:nvPr/>
          </p:nvGrpSpPr>
          <p:grpSpPr>
            <a:xfrm>
              <a:off x="10142168" y="4039905"/>
              <a:ext cx="1051663" cy="1051663"/>
              <a:chOff x="0" y="0"/>
              <a:chExt cx="812800" cy="812800"/>
            </a:xfrm>
          </p:grpSpPr>
          <p:sp>
            <p:nvSpPr>
              <p:cNvPr id="134" name="Freeform 13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5" name="TextBox 135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sp>
          <p:nvSpPr>
            <p:cNvPr id="136" name="Freeform 136"/>
            <p:cNvSpPr/>
            <p:nvPr/>
          </p:nvSpPr>
          <p:spPr>
            <a:xfrm rot="-10800000">
              <a:off x="1519186" y="10658377"/>
              <a:ext cx="1528814" cy="1527359"/>
            </a:xfrm>
            <a:custGeom>
              <a:avLst/>
              <a:gdLst/>
              <a:ahLst/>
              <a:cxnLst/>
              <a:rect l="l" t="t" r="r" b="b"/>
              <a:pathLst>
                <a:path w="1528814" h="1527359">
                  <a:moveTo>
                    <a:pt x="0" y="0"/>
                  </a:moveTo>
                  <a:lnTo>
                    <a:pt x="1528814" y="0"/>
                  </a:lnTo>
                  <a:lnTo>
                    <a:pt x="1528814" y="1527360"/>
                  </a:lnTo>
                  <a:lnTo>
                    <a:pt x="0" y="15273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99809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37" name="Freeform 137"/>
            <p:cNvSpPr/>
            <p:nvPr/>
          </p:nvSpPr>
          <p:spPr>
            <a:xfrm rot="5400000">
              <a:off x="7615914" y="10662464"/>
              <a:ext cx="1528814" cy="1527359"/>
            </a:xfrm>
            <a:custGeom>
              <a:avLst/>
              <a:gdLst/>
              <a:ahLst/>
              <a:cxnLst/>
              <a:rect l="l" t="t" r="r" b="b"/>
              <a:pathLst>
                <a:path w="1528814" h="1527359">
                  <a:moveTo>
                    <a:pt x="0" y="0"/>
                  </a:moveTo>
                  <a:lnTo>
                    <a:pt x="1528813" y="0"/>
                  </a:lnTo>
                  <a:lnTo>
                    <a:pt x="1528813" y="1527359"/>
                  </a:lnTo>
                  <a:lnTo>
                    <a:pt x="0" y="1527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99809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38" name="Freeform 138"/>
            <p:cNvSpPr/>
            <p:nvPr/>
          </p:nvSpPr>
          <p:spPr>
            <a:xfrm>
              <a:off x="6091186" y="9137737"/>
              <a:ext cx="1528814" cy="1527359"/>
            </a:xfrm>
            <a:custGeom>
              <a:avLst/>
              <a:gdLst/>
              <a:ahLst/>
              <a:cxnLst/>
              <a:rect l="l" t="t" r="r" b="b"/>
              <a:pathLst>
                <a:path w="1528814" h="1527359">
                  <a:moveTo>
                    <a:pt x="0" y="0"/>
                  </a:moveTo>
                  <a:lnTo>
                    <a:pt x="1528814" y="0"/>
                  </a:lnTo>
                  <a:lnTo>
                    <a:pt x="1528814" y="1527359"/>
                  </a:lnTo>
                  <a:lnTo>
                    <a:pt x="0" y="1527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-99809"/>
              </a:stretch>
            </a:blipFill>
          </p:spPr>
          <p:txBody>
            <a:bodyPr/>
            <a:lstStyle/>
            <a:p>
              <a:endParaRPr lang="en-IN"/>
            </a:p>
          </p:txBody>
        </p:sp>
        <p:grpSp>
          <p:nvGrpSpPr>
            <p:cNvPr id="139" name="Group 139"/>
            <p:cNvGrpSpPr/>
            <p:nvPr/>
          </p:nvGrpSpPr>
          <p:grpSpPr>
            <a:xfrm rot="-10800000">
              <a:off x="6106623" y="6092143"/>
              <a:ext cx="763605" cy="3048000"/>
              <a:chOff x="0" y="0"/>
              <a:chExt cx="203628" cy="812800"/>
            </a:xfrm>
          </p:grpSpPr>
          <p:sp>
            <p:nvSpPr>
              <p:cNvPr id="140" name="Freeform 140"/>
              <p:cNvSpPr/>
              <p:nvPr/>
            </p:nvSpPr>
            <p:spPr>
              <a:xfrm>
                <a:off x="0" y="0"/>
                <a:ext cx="203628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203628" h="812800">
                    <a:moveTo>
                      <a:pt x="0" y="0"/>
                    </a:moveTo>
                    <a:lnTo>
                      <a:pt x="203628" y="0"/>
                    </a:lnTo>
                    <a:lnTo>
                      <a:pt x="203628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A692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1" name="TextBox 141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42" name="Group 142"/>
            <p:cNvGrpSpPr/>
            <p:nvPr/>
          </p:nvGrpSpPr>
          <p:grpSpPr>
            <a:xfrm rot="-10800000">
              <a:off x="7617861" y="6092143"/>
              <a:ext cx="765209" cy="3048000"/>
              <a:chOff x="0" y="0"/>
              <a:chExt cx="204056" cy="812800"/>
            </a:xfrm>
          </p:grpSpPr>
          <p:sp>
            <p:nvSpPr>
              <p:cNvPr id="143" name="Freeform 143"/>
              <p:cNvSpPr/>
              <p:nvPr/>
            </p:nvSpPr>
            <p:spPr>
              <a:xfrm>
                <a:off x="0" y="0"/>
                <a:ext cx="204056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204056" h="812800">
                    <a:moveTo>
                      <a:pt x="0" y="0"/>
                    </a:moveTo>
                    <a:lnTo>
                      <a:pt x="204056" y="0"/>
                    </a:lnTo>
                    <a:lnTo>
                      <a:pt x="204056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CC2D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4" name="TextBox 144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45" name="Group 145"/>
            <p:cNvGrpSpPr/>
            <p:nvPr/>
          </p:nvGrpSpPr>
          <p:grpSpPr>
            <a:xfrm rot="-10800000">
              <a:off x="8380320" y="6092143"/>
              <a:ext cx="763680" cy="3048000"/>
              <a:chOff x="0" y="0"/>
              <a:chExt cx="203648" cy="812800"/>
            </a:xfrm>
          </p:grpSpPr>
          <p:sp>
            <p:nvSpPr>
              <p:cNvPr id="146" name="Freeform 146"/>
              <p:cNvSpPr/>
              <p:nvPr/>
            </p:nvSpPr>
            <p:spPr>
              <a:xfrm>
                <a:off x="0" y="0"/>
                <a:ext cx="203648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203648" h="812800">
                    <a:moveTo>
                      <a:pt x="0" y="0"/>
                    </a:moveTo>
                    <a:lnTo>
                      <a:pt x="203648" y="0"/>
                    </a:lnTo>
                    <a:lnTo>
                      <a:pt x="203648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2A5F9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7" name="TextBox 147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</p:grpSp>
      <p:sp>
        <p:nvSpPr>
          <p:cNvPr id="160" name="TextBox 160"/>
          <p:cNvSpPr txBox="1"/>
          <p:nvPr/>
        </p:nvSpPr>
        <p:spPr>
          <a:xfrm>
            <a:off x="1279318" y="3191465"/>
            <a:ext cx="8436182" cy="3077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0000" spc="-100" dirty="0">
                <a:solidFill>
                  <a:srgbClr val="000000"/>
                </a:solidFill>
                <a:latin typeface="Bernoru" panose="020B0604020202020204" charset="0"/>
              </a:rPr>
              <a:t>Scatter Plot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6868" y="9093346"/>
            <a:ext cx="460193" cy="459024"/>
            <a:chOff x="0" y="0"/>
            <a:chExt cx="613590" cy="61203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86264" cy="186264"/>
              <a:chOff x="0" y="0"/>
              <a:chExt cx="812800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425768"/>
              <a:ext cx="186264" cy="186264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427326" y="0"/>
              <a:ext cx="186264" cy="186264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427326" y="425768"/>
              <a:ext cx="186264" cy="186264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</p:grpSp>
      <p:sp>
        <p:nvSpPr>
          <p:cNvPr id="15" name="TextBox 15"/>
          <p:cNvSpPr txBox="1"/>
          <p:nvPr/>
        </p:nvSpPr>
        <p:spPr>
          <a:xfrm>
            <a:off x="2276475" y="3827123"/>
            <a:ext cx="8436182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0000" spc="-100" dirty="0">
                <a:solidFill>
                  <a:srgbClr val="000000"/>
                </a:solidFill>
                <a:latin typeface="Bernoru"/>
              </a:rPr>
              <a:t>Thank You !!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9174380" y="1175888"/>
            <a:ext cx="9129307" cy="9122884"/>
            <a:chOff x="0" y="0"/>
            <a:chExt cx="12172409" cy="12163845"/>
          </a:xfrm>
        </p:grpSpPr>
        <p:grpSp>
          <p:nvGrpSpPr>
            <p:cNvPr id="28" name="Group 28"/>
            <p:cNvGrpSpPr/>
            <p:nvPr/>
          </p:nvGrpSpPr>
          <p:grpSpPr>
            <a:xfrm>
              <a:off x="6068193" y="9111032"/>
              <a:ext cx="3048000" cy="3048000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A692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" name="TextBox 30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sp>
          <p:nvSpPr>
            <p:cNvPr id="31" name="Freeform 31"/>
            <p:cNvSpPr/>
            <p:nvPr/>
          </p:nvSpPr>
          <p:spPr>
            <a:xfrm rot="-10800000">
              <a:off x="9111380" y="0"/>
              <a:ext cx="3048000" cy="3045100"/>
            </a:xfrm>
            <a:custGeom>
              <a:avLst/>
              <a:gdLst/>
              <a:ahLst/>
              <a:cxnLst/>
              <a:rect l="l" t="t" r="r" b="b"/>
              <a:pathLst>
                <a:path w="3048000" h="3045100">
                  <a:moveTo>
                    <a:pt x="0" y="0"/>
                  </a:moveTo>
                  <a:lnTo>
                    <a:pt x="3048000" y="0"/>
                  </a:lnTo>
                  <a:lnTo>
                    <a:pt x="3048000" y="3045100"/>
                  </a:lnTo>
                  <a:lnTo>
                    <a:pt x="0" y="304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99809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32"/>
            <p:cNvSpPr/>
            <p:nvPr/>
          </p:nvSpPr>
          <p:spPr>
            <a:xfrm rot="-10800000">
              <a:off x="10630566" y="1517741"/>
              <a:ext cx="1528814" cy="1527359"/>
            </a:xfrm>
            <a:custGeom>
              <a:avLst/>
              <a:gdLst/>
              <a:ahLst/>
              <a:cxnLst/>
              <a:rect l="l" t="t" r="r" b="b"/>
              <a:pathLst>
                <a:path w="1528814" h="1527359">
                  <a:moveTo>
                    <a:pt x="0" y="0"/>
                  </a:moveTo>
                  <a:lnTo>
                    <a:pt x="1528814" y="0"/>
                  </a:lnTo>
                  <a:lnTo>
                    <a:pt x="1528814" y="1527359"/>
                  </a:lnTo>
                  <a:lnTo>
                    <a:pt x="0" y="1527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99809"/>
              </a:stretch>
            </a:blipFill>
          </p:spPr>
          <p:txBody>
            <a:bodyPr/>
            <a:lstStyle/>
            <a:p>
              <a:endParaRPr lang="en-IN"/>
            </a:p>
          </p:txBody>
        </p:sp>
        <p:grpSp>
          <p:nvGrpSpPr>
            <p:cNvPr id="33" name="Group 33"/>
            <p:cNvGrpSpPr/>
            <p:nvPr/>
          </p:nvGrpSpPr>
          <p:grpSpPr>
            <a:xfrm>
              <a:off x="6068193" y="3015032"/>
              <a:ext cx="3048000" cy="3048000"/>
              <a:chOff x="0" y="0"/>
              <a:chExt cx="812800" cy="8128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2A5F9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" name="TextBox 35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36" name="Group 36"/>
            <p:cNvGrpSpPr/>
            <p:nvPr/>
          </p:nvGrpSpPr>
          <p:grpSpPr>
            <a:xfrm rot="-10800000">
              <a:off x="9116193" y="9106218"/>
              <a:ext cx="3048000" cy="3048000"/>
              <a:chOff x="0" y="0"/>
              <a:chExt cx="812800" cy="812800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" name="TextBox 38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sp>
          <p:nvSpPr>
            <p:cNvPr id="39" name="Freeform 39"/>
            <p:cNvSpPr/>
            <p:nvPr/>
          </p:nvSpPr>
          <p:spPr>
            <a:xfrm rot="-10800000">
              <a:off x="3020193" y="3015032"/>
              <a:ext cx="3052814" cy="3049909"/>
            </a:xfrm>
            <a:custGeom>
              <a:avLst/>
              <a:gdLst/>
              <a:ahLst/>
              <a:cxnLst/>
              <a:rect l="l" t="t" r="r" b="b"/>
              <a:pathLst>
                <a:path w="3052814" h="3049909">
                  <a:moveTo>
                    <a:pt x="0" y="0"/>
                  </a:moveTo>
                  <a:lnTo>
                    <a:pt x="3052814" y="0"/>
                  </a:lnTo>
                  <a:lnTo>
                    <a:pt x="3052814" y="3049909"/>
                  </a:lnTo>
                  <a:lnTo>
                    <a:pt x="0" y="30499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99809"/>
              </a:stretch>
            </a:blipFill>
          </p:spPr>
          <p:txBody>
            <a:bodyPr/>
            <a:lstStyle/>
            <a:p>
              <a:endParaRPr lang="en-IN"/>
            </a:p>
          </p:txBody>
        </p:sp>
        <p:grpSp>
          <p:nvGrpSpPr>
            <p:cNvPr id="40" name="Group 40"/>
            <p:cNvGrpSpPr/>
            <p:nvPr/>
          </p:nvGrpSpPr>
          <p:grpSpPr>
            <a:xfrm>
              <a:off x="3020193" y="10631672"/>
              <a:ext cx="1526407" cy="1527359"/>
              <a:chOff x="0" y="0"/>
              <a:chExt cx="407042" cy="407296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0" y="0"/>
                <a:ext cx="407042" cy="407296"/>
              </a:xfrm>
              <a:custGeom>
                <a:avLst/>
                <a:gdLst/>
                <a:ahLst/>
                <a:cxnLst/>
                <a:rect l="l" t="t" r="r" b="b"/>
                <a:pathLst>
                  <a:path w="407042" h="407296">
                    <a:moveTo>
                      <a:pt x="0" y="0"/>
                    </a:moveTo>
                    <a:lnTo>
                      <a:pt x="407042" y="0"/>
                    </a:lnTo>
                    <a:lnTo>
                      <a:pt x="407042" y="407296"/>
                    </a:lnTo>
                    <a:lnTo>
                      <a:pt x="0" y="407296"/>
                    </a:lnTo>
                    <a:close/>
                  </a:path>
                </a:pathLst>
              </a:custGeom>
              <a:solidFill>
                <a:srgbClr val="FFCC2D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" name="TextBox 42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43" name="Group 43"/>
            <p:cNvGrpSpPr/>
            <p:nvPr/>
          </p:nvGrpSpPr>
          <p:grpSpPr>
            <a:xfrm rot="-10800000">
              <a:off x="6068193" y="6063032"/>
              <a:ext cx="3048000" cy="3048000"/>
              <a:chOff x="0" y="0"/>
              <a:chExt cx="812800" cy="812800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" name="TextBox 45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 rot="-10800000">
              <a:off x="9116193" y="6063032"/>
              <a:ext cx="3048000" cy="3048000"/>
              <a:chOff x="0" y="0"/>
              <a:chExt cx="812800" cy="812800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8" name="TextBox 48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 rot="-10800000">
              <a:off x="9116193" y="6063032"/>
              <a:ext cx="3048000" cy="1524000"/>
              <a:chOff x="0" y="0"/>
              <a:chExt cx="812800" cy="4064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812800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064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406400"/>
                    </a:lnTo>
                    <a:lnTo>
                      <a:pt x="0" y="406400"/>
                    </a:lnTo>
                    <a:close/>
                  </a:path>
                </a:pathLst>
              </a:custGeom>
              <a:solidFill>
                <a:srgbClr val="FA692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" name="TextBox 51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7592193" y="9111032"/>
              <a:ext cx="1524000" cy="1524000"/>
              <a:chOff x="0" y="0"/>
              <a:chExt cx="812800" cy="812800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4" name="TextBox 54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544193" y="9111032"/>
              <a:ext cx="1524000" cy="1524000"/>
              <a:chOff x="0" y="0"/>
              <a:chExt cx="812800" cy="812800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2A5F9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7" name="TextBox 57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9119596" y="10630218"/>
              <a:ext cx="3052814" cy="1524000"/>
              <a:chOff x="0" y="0"/>
              <a:chExt cx="812800" cy="405759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812800" cy="405759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05759">
                    <a:moveTo>
                      <a:pt x="406400" y="0"/>
                    </a:moveTo>
                    <a:lnTo>
                      <a:pt x="812800" y="405759"/>
                    </a:lnTo>
                    <a:lnTo>
                      <a:pt x="0" y="405759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CC2D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" name="TextBox 60"/>
              <p:cNvSpPr txBox="1"/>
              <p:nvPr/>
            </p:nvSpPr>
            <p:spPr>
              <a:xfrm>
                <a:off x="127000" y="368300"/>
                <a:ext cx="558800" cy="2921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9119596" y="9106218"/>
              <a:ext cx="3052814" cy="1524000"/>
              <a:chOff x="0" y="0"/>
              <a:chExt cx="812800" cy="405759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812800" cy="405759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05759">
                    <a:moveTo>
                      <a:pt x="406400" y="0"/>
                    </a:moveTo>
                    <a:lnTo>
                      <a:pt x="812800" y="405759"/>
                    </a:lnTo>
                    <a:lnTo>
                      <a:pt x="0" y="405759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7ED5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3" name="TextBox 63"/>
              <p:cNvSpPr txBox="1"/>
              <p:nvPr/>
            </p:nvSpPr>
            <p:spPr>
              <a:xfrm>
                <a:off x="127000" y="368300"/>
                <a:ext cx="558800" cy="2921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7592193" y="4540941"/>
              <a:ext cx="1524000" cy="1524000"/>
              <a:chOff x="0" y="0"/>
              <a:chExt cx="812800" cy="812800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6" name="TextBox 66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6068193" y="4540941"/>
              <a:ext cx="1524000" cy="1524000"/>
              <a:chOff x="0" y="0"/>
              <a:chExt cx="812800" cy="812800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CC2D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" name="TextBox 69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sp>
          <p:nvSpPr>
            <p:cNvPr id="70" name="Freeform 70"/>
            <p:cNvSpPr/>
            <p:nvPr/>
          </p:nvSpPr>
          <p:spPr>
            <a:xfrm rot="-5400000">
              <a:off x="7588107" y="3015759"/>
              <a:ext cx="1528814" cy="1527359"/>
            </a:xfrm>
            <a:custGeom>
              <a:avLst/>
              <a:gdLst/>
              <a:ahLst/>
              <a:cxnLst/>
              <a:rect l="l" t="t" r="r" b="b"/>
              <a:pathLst>
                <a:path w="1528814" h="1527359">
                  <a:moveTo>
                    <a:pt x="0" y="0"/>
                  </a:moveTo>
                  <a:lnTo>
                    <a:pt x="1528813" y="0"/>
                  </a:lnTo>
                  <a:lnTo>
                    <a:pt x="1528813" y="1527359"/>
                  </a:lnTo>
                  <a:lnTo>
                    <a:pt x="0" y="1527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99809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71" name="Freeform 71"/>
            <p:cNvSpPr/>
            <p:nvPr/>
          </p:nvSpPr>
          <p:spPr>
            <a:xfrm rot="5400000" flipH="1">
              <a:off x="6067466" y="3015759"/>
              <a:ext cx="1528814" cy="1527359"/>
            </a:xfrm>
            <a:custGeom>
              <a:avLst/>
              <a:gdLst/>
              <a:ahLst/>
              <a:cxnLst/>
              <a:rect l="l" t="t" r="r" b="b"/>
              <a:pathLst>
                <a:path w="1528814" h="1527359">
                  <a:moveTo>
                    <a:pt x="1528814" y="0"/>
                  </a:moveTo>
                  <a:lnTo>
                    <a:pt x="0" y="0"/>
                  </a:lnTo>
                  <a:lnTo>
                    <a:pt x="0" y="1527359"/>
                  </a:lnTo>
                  <a:lnTo>
                    <a:pt x="1528814" y="1527359"/>
                  </a:lnTo>
                  <a:lnTo>
                    <a:pt x="1528814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-99809"/>
              </a:stretch>
            </a:blipFill>
          </p:spPr>
          <p:txBody>
            <a:bodyPr/>
            <a:lstStyle/>
            <a:p>
              <a:endParaRPr lang="en-IN"/>
            </a:p>
          </p:txBody>
        </p:sp>
        <p:grpSp>
          <p:nvGrpSpPr>
            <p:cNvPr id="72" name="Group 72"/>
            <p:cNvGrpSpPr/>
            <p:nvPr/>
          </p:nvGrpSpPr>
          <p:grpSpPr>
            <a:xfrm>
              <a:off x="3020193" y="9111032"/>
              <a:ext cx="1524000" cy="1524000"/>
              <a:chOff x="0" y="0"/>
              <a:chExt cx="812800" cy="812800"/>
            </a:xfrm>
          </p:grpSpPr>
          <p:sp>
            <p:nvSpPr>
              <p:cNvPr id="73" name="Freeform 7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4" name="TextBox 74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75" name="Group 75"/>
            <p:cNvGrpSpPr/>
            <p:nvPr/>
          </p:nvGrpSpPr>
          <p:grpSpPr>
            <a:xfrm>
              <a:off x="4544193" y="10635032"/>
              <a:ext cx="1524000" cy="1524000"/>
              <a:chOff x="0" y="0"/>
              <a:chExt cx="812800" cy="812800"/>
            </a:xfrm>
          </p:grpSpPr>
          <p:sp>
            <p:nvSpPr>
              <p:cNvPr id="76" name="Freeform 7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" name="TextBox 77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78" name="Group 78"/>
            <p:cNvGrpSpPr/>
            <p:nvPr/>
          </p:nvGrpSpPr>
          <p:grpSpPr>
            <a:xfrm>
              <a:off x="6063380" y="10635032"/>
              <a:ext cx="1524000" cy="1524000"/>
              <a:chOff x="0" y="0"/>
              <a:chExt cx="812800" cy="812800"/>
            </a:xfrm>
          </p:grpSpPr>
          <p:sp>
            <p:nvSpPr>
              <p:cNvPr id="79" name="Freeform 7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7ED5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0" name="TextBox 80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sp>
          <p:nvSpPr>
            <p:cNvPr id="81" name="Freeform 81"/>
            <p:cNvSpPr/>
            <p:nvPr/>
          </p:nvSpPr>
          <p:spPr>
            <a:xfrm>
              <a:off x="0" y="9113438"/>
              <a:ext cx="3038373" cy="1519186"/>
            </a:xfrm>
            <a:custGeom>
              <a:avLst/>
              <a:gdLst/>
              <a:ahLst/>
              <a:cxnLst/>
              <a:rect l="l" t="t" r="r" b="b"/>
              <a:pathLst>
                <a:path w="3038373" h="1519186">
                  <a:moveTo>
                    <a:pt x="0" y="0"/>
                  </a:moveTo>
                  <a:lnTo>
                    <a:pt x="3038373" y="0"/>
                  </a:lnTo>
                  <a:lnTo>
                    <a:pt x="3038373" y="1519187"/>
                  </a:lnTo>
                  <a:lnTo>
                    <a:pt x="0" y="15191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82" name="Freeform 82"/>
            <p:cNvSpPr/>
            <p:nvPr/>
          </p:nvSpPr>
          <p:spPr>
            <a:xfrm rot="-10800000">
              <a:off x="0" y="10637438"/>
              <a:ext cx="3038373" cy="1519186"/>
            </a:xfrm>
            <a:custGeom>
              <a:avLst/>
              <a:gdLst/>
              <a:ahLst/>
              <a:cxnLst/>
              <a:rect l="l" t="t" r="r" b="b"/>
              <a:pathLst>
                <a:path w="3038373" h="1519186">
                  <a:moveTo>
                    <a:pt x="0" y="0"/>
                  </a:moveTo>
                  <a:lnTo>
                    <a:pt x="3038373" y="0"/>
                  </a:lnTo>
                  <a:lnTo>
                    <a:pt x="3038373" y="1519187"/>
                  </a:lnTo>
                  <a:lnTo>
                    <a:pt x="0" y="15191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grpSp>
          <p:nvGrpSpPr>
            <p:cNvPr id="83" name="Group 83"/>
            <p:cNvGrpSpPr/>
            <p:nvPr/>
          </p:nvGrpSpPr>
          <p:grpSpPr>
            <a:xfrm>
              <a:off x="9116193" y="3016941"/>
              <a:ext cx="3048000" cy="3048000"/>
              <a:chOff x="0" y="0"/>
              <a:chExt cx="812800" cy="812800"/>
            </a:xfrm>
          </p:grpSpPr>
          <p:sp>
            <p:nvSpPr>
              <p:cNvPr id="84" name="Freeform 8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5" name="TextBox 85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86" name="Group 86"/>
            <p:cNvGrpSpPr/>
            <p:nvPr/>
          </p:nvGrpSpPr>
          <p:grpSpPr>
            <a:xfrm rot="-2700000">
              <a:off x="7721798" y="2700534"/>
              <a:ext cx="4312790" cy="2152995"/>
              <a:chOff x="0" y="0"/>
              <a:chExt cx="812800" cy="405759"/>
            </a:xfrm>
          </p:grpSpPr>
          <p:sp>
            <p:nvSpPr>
              <p:cNvPr id="87" name="Freeform 87"/>
              <p:cNvSpPr/>
              <p:nvPr/>
            </p:nvSpPr>
            <p:spPr>
              <a:xfrm>
                <a:off x="0" y="0"/>
                <a:ext cx="812800" cy="405759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05759">
                    <a:moveTo>
                      <a:pt x="406400" y="0"/>
                    </a:moveTo>
                    <a:lnTo>
                      <a:pt x="812800" y="405759"/>
                    </a:lnTo>
                    <a:lnTo>
                      <a:pt x="0" y="405759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7ED5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8" name="TextBox 88"/>
              <p:cNvSpPr txBox="1"/>
              <p:nvPr/>
            </p:nvSpPr>
            <p:spPr>
              <a:xfrm>
                <a:off x="127000" y="368300"/>
                <a:ext cx="558800" cy="2921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89" name="Group 89"/>
            <p:cNvGrpSpPr/>
            <p:nvPr/>
          </p:nvGrpSpPr>
          <p:grpSpPr>
            <a:xfrm>
              <a:off x="10114362" y="4013200"/>
              <a:ext cx="1051663" cy="1051663"/>
              <a:chOff x="0" y="0"/>
              <a:chExt cx="812800" cy="812800"/>
            </a:xfrm>
          </p:grpSpPr>
          <p:sp>
            <p:nvSpPr>
              <p:cNvPr id="90" name="Freeform 9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1" name="TextBox 91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sp>
          <p:nvSpPr>
            <p:cNvPr id="92" name="Freeform 92"/>
            <p:cNvSpPr/>
            <p:nvPr/>
          </p:nvSpPr>
          <p:spPr>
            <a:xfrm rot="5400000">
              <a:off x="7588107" y="10635759"/>
              <a:ext cx="1528814" cy="1527359"/>
            </a:xfrm>
            <a:custGeom>
              <a:avLst/>
              <a:gdLst/>
              <a:ahLst/>
              <a:cxnLst/>
              <a:rect l="l" t="t" r="r" b="b"/>
              <a:pathLst>
                <a:path w="1528814" h="1527359">
                  <a:moveTo>
                    <a:pt x="0" y="0"/>
                  </a:moveTo>
                  <a:lnTo>
                    <a:pt x="1528813" y="0"/>
                  </a:lnTo>
                  <a:lnTo>
                    <a:pt x="1528813" y="1527359"/>
                  </a:lnTo>
                  <a:lnTo>
                    <a:pt x="0" y="1527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99809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93" name="Freeform 93"/>
            <p:cNvSpPr/>
            <p:nvPr/>
          </p:nvSpPr>
          <p:spPr>
            <a:xfrm>
              <a:off x="6063380" y="9111032"/>
              <a:ext cx="1528814" cy="1527359"/>
            </a:xfrm>
            <a:custGeom>
              <a:avLst/>
              <a:gdLst/>
              <a:ahLst/>
              <a:cxnLst/>
              <a:rect l="l" t="t" r="r" b="b"/>
              <a:pathLst>
                <a:path w="1528814" h="1527359">
                  <a:moveTo>
                    <a:pt x="0" y="0"/>
                  </a:moveTo>
                  <a:lnTo>
                    <a:pt x="1528813" y="0"/>
                  </a:lnTo>
                  <a:lnTo>
                    <a:pt x="1528813" y="1527359"/>
                  </a:lnTo>
                  <a:lnTo>
                    <a:pt x="0" y="1527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-99809"/>
              </a:stretch>
            </a:blipFill>
          </p:spPr>
          <p:txBody>
            <a:bodyPr/>
            <a:lstStyle/>
            <a:p>
              <a:endParaRPr lang="en-IN"/>
            </a:p>
          </p:txBody>
        </p:sp>
        <p:grpSp>
          <p:nvGrpSpPr>
            <p:cNvPr id="94" name="Group 94"/>
            <p:cNvGrpSpPr/>
            <p:nvPr/>
          </p:nvGrpSpPr>
          <p:grpSpPr>
            <a:xfrm rot="-10800000">
              <a:off x="6078816" y="6065438"/>
              <a:ext cx="763605" cy="3048000"/>
              <a:chOff x="0" y="0"/>
              <a:chExt cx="203628" cy="812800"/>
            </a:xfrm>
          </p:grpSpPr>
          <p:sp>
            <p:nvSpPr>
              <p:cNvPr id="95" name="Freeform 95"/>
              <p:cNvSpPr/>
              <p:nvPr/>
            </p:nvSpPr>
            <p:spPr>
              <a:xfrm>
                <a:off x="0" y="0"/>
                <a:ext cx="203628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203628" h="812800">
                    <a:moveTo>
                      <a:pt x="0" y="0"/>
                    </a:moveTo>
                    <a:lnTo>
                      <a:pt x="203628" y="0"/>
                    </a:lnTo>
                    <a:lnTo>
                      <a:pt x="203628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A692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6" name="TextBox 96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97" name="Group 97"/>
            <p:cNvGrpSpPr/>
            <p:nvPr/>
          </p:nvGrpSpPr>
          <p:grpSpPr>
            <a:xfrm rot="-10800000">
              <a:off x="7590054" y="6065438"/>
              <a:ext cx="765209" cy="3048000"/>
              <a:chOff x="0" y="0"/>
              <a:chExt cx="204056" cy="812800"/>
            </a:xfrm>
          </p:grpSpPr>
          <p:sp>
            <p:nvSpPr>
              <p:cNvPr id="98" name="Freeform 98"/>
              <p:cNvSpPr/>
              <p:nvPr/>
            </p:nvSpPr>
            <p:spPr>
              <a:xfrm>
                <a:off x="0" y="0"/>
                <a:ext cx="204056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204056" h="812800">
                    <a:moveTo>
                      <a:pt x="0" y="0"/>
                    </a:moveTo>
                    <a:lnTo>
                      <a:pt x="204056" y="0"/>
                    </a:lnTo>
                    <a:lnTo>
                      <a:pt x="204056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CC2D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9" name="TextBox 99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00" name="Group 100"/>
            <p:cNvGrpSpPr/>
            <p:nvPr/>
          </p:nvGrpSpPr>
          <p:grpSpPr>
            <a:xfrm rot="-10800000">
              <a:off x="8352514" y="6065438"/>
              <a:ext cx="763680" cy="3048000"/>
              <a:chOff x="0" y="0"/>
              <a:chExt cx="203648" cy="812800"/>
            </a:xfrm>
          </p:grpSpPr>
          <p:sp>
            <p:nvSpPr>
              <p:cNvPr id="101" name="Freeform 101"/>
              <p:cNvSpPr/>
              <p:nvPr/>
            </p:nvSpPr>
            <p:spPr>
              <a:xfrm>
                <a:off x="0" y="0"/>
                <a:ext cx="203648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203648" h="812800">
                    <a:moveTo>
                      <a:pt x="0" y="0"/>
                    </a:moveTo>
                    <a:lnTo>
                      <a:pt x="203648" y="0"/>
                    </a:lnTo>
                    <a:lnTo>
                      <a:pt x="203648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2A5F9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2" name="TextBox 102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03" name="Group 103"/>
            <p:cNvGrpSpPr/>
            <p:nvPr/>
          </p:nvGrpSpPr>
          <p:grpSpPr>
            <a:xfrm>
              <a:off x="3020193" y="6063032"/>
              <a:ext cx="3048000" cy="3048000"/>
              <a:chOff x="0" y="0"/>
              <a:chExt cx="812800" cy="812800"/>
            </a:xfrm>
          </p:grpSpPr>
          <p:sp>
            <p:nvSpPr>
              <p:cNvPr id="104" name="Freeform 10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7ED5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5" name="TextBox 105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06" name="Group 106"/>
            <p:cNvGrpSpPr/>
            <p:nvPr/>
          </p:nvGrpSpPr>
          <p:grpSpPr>
            <a:xfrm>
              <a:off x="3551227" y="7030593"/>
              <a:ext cx="355113" cy="355113"/>
              <a:chOff x="0" y="0"/>
              <a:chExt cx="812800" cy="812800"/>
            </a:xfrm>
          </p:grpSpPr>
          <p:sp>
            <p:nvSpPr>
              <p:cNvPr id="107" name="Freeform 10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8" name="TextBox 108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96850" tIns="96850" rIns="96850" bIns="9685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09" name="Group 109"/>
            <p:cNvGrpSpPr/>
            <p:nvPr/>
          </p:nvGrpSpPr>
          <p:grpSpPr>
            <a:xfrm>
              <a:off x="3551227" y="7842322"/>
              <a:ext cx="355113" cy="355113"/>
              <a:chOff x="0" y="0"/>
              <a:chExt cx="812800" cy="812800"/>
            </a:xfrm>
          </p:grpSpPr>
          <p:sp>
            <p:nvSpPr>
              <p:cNvPr id="110" name="Freeform 1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1" name="TextBox 111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96850" tIns="96850" rIns="96850" bIns="9685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12" name="Group 112"/>
            <p:cNvGrpSpPr/>
            <p:nvPr/>
          </p:nvGrpSpPr>
          <p:grpSpPr>
            <a:xfrm>
              <a:off x="4366637" y="7030593"/>
              <a:ext cx="355113" cy="355113"/>
              <a:chOff x="0" y="0"/>
              <a:chExt cx="812800" cy="812800"/>
            </a:xfrm>
          </p:grpSpPr>
          <p:sp>
            <p:nvSpPr>
              <p:cNvPr id="113" name="Freeform 1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" name="TextBox 114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96850" tIns="96850" rIns="96850" bIns="9685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15" name="Group 115"/>
            <p:cNvGrpSpPr/>
            <p:nvPr/>
          </p:nvGrpSpPr>
          <p:grpSpPr>
            <a:xfrm>
              <a:off x="4366637" y="7842322"/>
              <a:ext cx="355113" cy="355113"/>
              <a:chOff x="0" y="0"/>
              <a:chExt cx="812800" cy="812800"/>
            </a:xfrm>
          </p:grpSpPr>
          <p:sp>
            <p:nvSpPr>
              <p:cNvPr id="116" name="Freeform 1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7" name="TextBox 117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96850" tIns="96850" rIns="96850" bIns="9685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18" name="Group 118"/>
            <p:cNvGrpSpPr/>
            <p:nvPr/>
          </p:nvGrpSpPr>
          <p:grpSpPr>
            <a:xfrm>
              <a:off x="5182046" y="7030593"/>
              <a:ext cx="355113" cy="355113"/>
              <a:chOff x="0" y="0"/>
              <a:chExt cx="812800" cy="812800"/>
            </a:xfrm>
          </p:grpSpPr>
          <p:sp>
            <p:nvSpPr>
              <p:cNvPr id="119" name="Freeform 1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0" name="TextBox 120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96850" tIns="96850" rIns="96850" bIns="9685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21" name="Group 121"/>
            <p:cNvGrpSpPr/>
            <p:nvPr/>
          </p:nvGrpSpPr>
          <p:grpSpPr>
            <a:xfrm>
              <a:off x="5182046" y="7842322"/>
              <a:ext cx="355113" cy="355113"/>
              <a:chOff x="0" y="0"/>
              <a:chExt cx="812800" cy="812800"/>
            </a:xfrm>
          </p:grpSpPr>
          <p:sp>
            <p:nvSpPr>
              <p:cNvPr id="122" name="Freeform 1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3" name="TextBox 123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96850" tIns="96850" rIns="96850" bIns="9685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990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C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30110" y="8799276"/>
            <a:ext cx="2393192" cy="459024"/>
            <a:chOff x="0" y="0"/>
            <a:chExt cx="3190922" cy="612032"/>
          </a:xfrm>
        </p:grpSpPr>
        <p:grpSp>
          <p:nvGrpSpPr>
            <p:cNvPr id="3" name="Group 3"/>
            <p:cNvGrpSpPr/>
            <p:nvPr/>
          </p:nvGrpSpPr>
          <p:grpSpPr>
            <a:xfrm>
              <a:off x="1721934" y="0"/>
              <a:ext cx="186264" cy="186264"/>
              <a:chOff x="0" y="0"/>
              <a:chExt cx="812800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721934" y="425768"/>
              <a:ext cx="186264" cy="186264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2149260" y="0"/>
              <a:ext cx="186264" cy="186264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2149260" y="425768"/>
              <a:ext cx="186264" cy="186264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2576959" y="0"/>
              <a:ext cx="186264" cy="186264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2576959" y="425768"/>
              <a:ext cx="186264" cy="186264"/>
              <a:chOff x="0" y="0"/>
              <a:chExt cx="8128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3004658" y="0"/>
              <a:ext cx="186264" cy="186264"/>
              <a:chOff x="0" y="0"/>
              <a:chExt cx="812800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>
              <a:off x="3004658" y="425768"/>
              <a:ext cx="186264" cy="186264"/>
              <a:chOff x="0" y="0"/>
              <a:chExt cx="812800" cy="8128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" name="TextBox 26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>
              <a:off x="0" y="0"/>
              <a:ext cx="186264" cy="186264"/>
              <a:chOff x="0" y="0"/>
              <a:chExt cx="812800" cy="8128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" name="TextBox 29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30" name="Group 30"/>
            <p:cNvGrpSpPr/>
            <p:nvPr/>
          </p:nvGrpSpPr>
          <p:grpSpPr>
            <a:xfrm>
              <a:off x="0" y="425768"/>
              <a:ext cx="186264" cy="186264"/>
              <a:chOff x="0" y="0"/>
              <a:chExt cx="812800" cy="8128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" name="TextBox 32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33" name="Group 33"/>
            <p:cNvGrpSpPr/>
            <p:nvPr/>
          </p:nvGrpSpPr>
          <p:grpSpPr>
            <a:xfrm>
              <a:off x="427326" y="0"/>
              <a:ext cx="186264" cy="186264"/>
              <a:chOff x="0" y="0"/>
              <a:chExt cx="812800" cy="8128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" name="TextBox 35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36" name="Group 36"/>
            <p:cNvGrpSpPr/>
            <p:nvPr/>
          </p:nvGrpSpPr>
          <p:grpSpPr>
            <a:xfrm>
              <a:off x="427326" y="425768"/>
              <a:ext cx="186264" cy="186264"/>
              <a:chOff x="0" y="0"/>
              <a:chExt cx="812800" cy="812800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" name="TextBox 38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39" name="Group 39"/>
            <p:cNvGrpSpPr/>
            <p:nvPr/>
          </p:nvGrpSpPr>
          <p:grpSpPr>
            <a:xfrm>
              <a:off x="855025" y="0"/>
              <a:ext cx="186264" cy="186264"/>
              <a:chOff x="0" y="0"/>
              <a:chExt cx="812800" cy="8128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" name="TextBox 41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42" name="Group 42"/>
            <p:cNvGrpSpPr/>
            <p:nvPr/>
          </p:nvGrpSpPr>
          <p:grpSpPr>
            <a:xfrm>
              <a:off x="855025" y="425768"/>
              <a:ext cx="186264" cy="186264"/>
              <a:chOff x="0" y="0"/>
              <a:chExt cx="812800" cy="812800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4" name="TextBox 44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45" name="Group 45"/>
            <p:cNvGrpSpPr/>
            <p:nvPr/>
          </p:nvGrpSpPr>
          <p:grpSpPr>
            <a:xfrm>
              <a:off x="1282724" y="0"/>
              <a:ext cx="186264" cy="186264"/>
              <a:chOff x="0" y="0"/>
              <a:chExt cx="812800" cy="81280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" name="TextBox 47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48" name="Group 48"/>
            <p:cNvGrpSpPr/>
            <p:nvPr/>
          </p:nvGrpSpPr>
          <p:grpSpPr>
            <a:xfrm>
              <a:off x="1282724" y="425768"/>
              <a:ext cx="186264" cy="186264"/>
              <a:chOff x="0" y="0"/>
              <a:chExt cx="812800" cy="812800"/>
            </a:xfrm>
          </p:grpSpPr>
          <p:sp>
            <p:nvSpPr>
              <p:cNvPr id="49" name="Freeform 4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0" name="TextBox 50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</p:grpSp>
      <p:sp>
        <p:nvSpPr>
          <p:cNvPr id="51" name="Freeform 51"/>
          <p:cNvSpPr/>
          <p:nvPr/>
        </p:nvSpPr>
        <p:spPr>
          <a:xfrm rot="-10800000">
            <a:off x="11430000" y="7999568"/>
            <a:ext cx="2289610" cy="2287432"/>
          </a:xfrm>
          <a:custGeom>
            <a:avLst/>
            <a:gdLst/>
            <a:ahLst/>
            <a:cxnLst/>
            <a:rect l="l" t="t" r="r" b="b"/>
            <a:pathLst>
              <a:path w="2289610" h="2287432">
                <a:moveTo>
                  <a:pt x="0" y="0"/>
                </a:moveTo>
                <a:lnTo>
                  <a:pt x="2289610" y="0"/>
                </a:lnTo>
                <a:lnTo>
                  <a:pt x="2289610" y="2287432"/>
                </a:lnTo>
                <a:lnTo>
                  <a:pt x="0" y="2287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9809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2" name="Group 52"/>
          <p:cNvGrpSpPr/>
          <p:nvPr/>
        </p:nvGrpSpPr>
        <p:grpSpPr>
          <a:xfrm>
            <a:off x="13716000" y="7999568"/>
            <a:ext cx="2286000" cy="2287432"/>
            <a:chOff x="0" y="0"/>
            <a:chExt cx="3048000" cy="3049909"/>
          </a:xfrm>
        </p:grpSpPr>
        <p:grpSp>
          <p:nvGrpSpPr>
            <p:cNvPr id="53" name="Group 53"/>
            <p:cNvGrpSpPr/>
            <p:nvPr/>
          </p:nvGrpSpPr>
          <p:grpSpPr>
            <a:xfrm>
              <a:off x="0" y="0"/>
              <a:ext cx="3048000" cy="3048000"/>
              <a:chOff x="0" y="0"/>
              <a:chExt cx="812800" cy="812800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" name="TextBox 55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sp>
          <p:nvSpPr>
            <p:cNvPr id="56" name="Freeform 56"/>
            <p:cNvSpPr/>
            <p:nvPr/>
          </p:nvSpPr>
          <p:spPr>
            <a:xfrm rot="-5400000">
              <a:off x="1519914" y="727"/>
              <a:ext cx="1528814" cy="1527359"/>
            </a:xfrm>
            <a:custGeom>
              <a:avLst/>
              <a:gdLst/>
              <a:ahLst/>
              <a:cxnLst/>
              <a:rect l="l" t="t" r="r" b="b"/>
              <a:pathLst>
                <a:path w="1528814" h="1527359">
                  <a:moveTo>
                    <a:pt x="0" y="0"/>
                  </a:moveTo>
                  <a:lnTo>
                    <a:pt x="1528813" y="0"/>
                  </a:lnTo>
                  <a:lnTo>
                    <a:pt x="1528813" y="1527359"/>
                  </a:lnTo>
                  <a:lnTo>
                    <a:pt x="0" y="1527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99809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Freeform 57"/>
            <p:cNvSpPr/>
            <p:nvPr/>
          </p:nvSpPr>
          <p:spPr>
            <a:xfrm rot="5400000" flipH="1">
              <a:off x="-727" y="727"/>
              <a:ext cx="1528814" cy="1527359"/>
            </a:xfrm>
            <a:custGeom>
              <a:avLst/>
              <a:gdLst/>
              <a:ahLst/>
              <a:cxnLst/>
              <a:rect l="l" t="t" r="r" b="b"/>
              <a:pathLst>
                <a:path w="1528814" h="1527359">
                  <a:moveTo>
                    <a:pt x="1528813" y="0"/>
                  </a:moveTo>
                  <a:lnTo>
                    <a:pt x="0" y="0"/>
                  </a:lnTo>
                  <a:lnTo>
                    <a:pt x="0" y="1527359"/>
                  </a:lnTo>
                  <a:lnTo>
                    <a:pt x="1528813" y="1527359"/>
                  </a:lnTo>
                  <a:lnTo>
                    <a:pt x="1528813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99809"/>
              </a:stretch>
            </a:blipFill>
          </p:spPr>
          <p:txBody>
            <a:bodyPr/>
            <a:lstStyle/>
            <a:p>
              <a:endParaRPr lang="en-IN"/>
            </a:p>
          </p:txBody>
        </p:sp>
        <p:grpSp>
          <p:nvGrpSpPr>
            <p:cNvPr id="58" name="Group 58"/>
            <p:cNvGrpSpPr/>
            <p:nvPr/>
          </p:nvGrpSpPr>
          <p:grpSpPr>
            <a:xfrm>
              <a:off x="1524000" y="1525909"/>
              <a:ext cx="1524000" cy="1524000"/>
              <a:chOff x="0" y="0"/>
              <a:chExt cx="812800" cy="812800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" name="TextBox 60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0" y="1525909"/>
              <a:ext cx="1524000" cy="1524000"/>
              <a:chOff x="0" y="0"/>
              <a:chExt cx="812800" cy="812800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7ED5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3" name="TextBox 63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</p:grpSp>
      <p:grpSp>
        <p:nvGrpSpPr>
          <p:cNvPr id="64" name="Group 64"/>
          <p:cNvGrpSpPr/>
          <p:nvPr/>
        </p:nvGrpSpPr>
        <p:grpSpPr>
          <a:xfrm>
            <a:off x="16002000" y="5718266"/>
            <a:ext cx="2282390" cy="2278780"/>
            <a:chOff x="0" y="0"/>
            <a:chExt cx="3043186" cy="3038373"/>
          </a:xfrm>
        </p:grpSpPr>
        <p:sp>
          <p:nvSpPr>
            <p:cNvPr id="65" name="Freeform 65"/>
            <p:cNvSpPr/>
            <p:nvPr/>
          </p:nvSpPr>
          <p:spPr>
            <a:xfrm rot="5400000">
              <a:off x="764407" y="759593"/>
              <a:ext cx="3038373" cy="1519186"/>
            </a:xfrm>
            <a:custGeom>
              <a:avLst/>
              <a:gdLst/>
              <a:ahLst/>
              <a:cxnLst/>
              <a:rect l="l" t="t" r="r" b="b"/>
              <a:pathLst>
                <a:path w="3038373" h="1519186">
                  <a:moveTo>
                    <a:pt x="0" y="0"/>
                  </a:moveTo>
                  <a:lnTo>
                    <a:pt x="3038373" y="0"/>
                  </a:lnTo>
                  <a:lnTo>
                    <a:pt x="3038373" y="1519187"/>
                  </a:lnTo>
                  <a:lnTo>
                    <a:pt x="0" y="15191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66" name="Freeform 66"/>
            <p:cNvSpPr/>
            <p:nvPr/>
          </p:nvSpPr>
          <p:spPr>
            <a:xfrm rot="-5400000">
              <a:off x="-759593" y="759593"/>
              <a:ext cx="3038373" cy="1519186"/>
            </a:xfrm>
            <a:custGeom>
              <a:avLst/>
              <a:gdLst/>
              <a:ahLst/>
              <a:cxnLst/>
              <a:rect l="l" t="t" r="r" b="b"/>
              <a:pathLst>
                <a:path w="3038373" h="1519186">
                  <a:moveTo>
                    <a:pt x="0" y="0"/>
                  </a:moveTo>
                  <a:lnTo>
                    <a:pt x="3038373" y="0"/>
                  </a:lnTo>
                  <a:lnTo>
                    <a:pt x="3038373" y="1519187"/>
                  </a:lnTo>
                  <a:lnTo>
                    <a:pt x="0" y="15191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7" name="TextBox 77"/>
          <p:cNvSpPr txBox="1"/>
          <p:nvPr/>
        </p:nvSpPr>
        <p:spPr>
          <a:xfrm>
            <a:off x="1430110" y="1353286"/>
            <a:ext cx="11144695" cy="3000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21"/>
              </a:lnSpc>
            </a:pPr>
            <a:r>
              <a:rPr lang="en-US" sz="9767" spc="-97" dirty="0">
                <a:solidFill>
                  <a:srgbClr val="000000"/>
                </a:solidFill>
                <a:latin typeface="Bernoru" panose="020B0604020202020204" charset="0"/>
              </a:rPr>
              <a:t>What</a:t>
            </a:r>
            <a:r>
              <a:rPr lang="en-US" sz="9767" spc="-97" dirty="0">
                <a:solidFill>
                  <a:srgbClr val="000000"/>
                </a:solidFill>
                <a:latin typeface="Bernoru"/>
              </a:rPr>
              <a:t> Is Scatter Plot</a:t>
            </a:r>
          </a:p>
        </p:txBody>
      </p:sp>
      <p:grpSp>
        <p:nvGrpSpPr>
          <p:cNvPr id="88" name="Group 88"/>
          <p:cNvGrpSpPr/>
          <p:nvPr/>
        </p:nvGrpSpPr>
        <p:grpSpPr>
          <a:xfrm>
            <a:off x="10758482" y="4392291"/>
            <a:ext cx="2961128" cy="2975288"/>
            <a:chOff x="0" y="0"/>
            <a:chExt cx="3948171" cy="3967050"/>
          </a:xfrm>
        </p:grpSpPr>
        <p:grpSp>
          <p:nvGrpSpPr>
            <p:cNvPr id="89" name="Group 89"/>
            <p:cNvGrpSpPr/>
            <p:nvPr/>
          </p:nvGrpSpPr>
          <p:grpSpPr>
            <a:xfrm>
              <a:off x="2130572" y="0"/>
              <a:ext cx="230467" cy="230467"/>
              <a:chOff x="0" y="0"/>
              <a:chExt cx="812800" cy="812800"/>
            </a:xfrm>
          </p:grpSpPr>
          <p:sp>
            <p:nvSpPr>
              <p:cNvPr id="90" name="Freeform 9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1" name="TextBox 91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92" name="Group 92"/>
            <p:cNvGrpSpPr/>
            <p:nvPr/>
          </p:nvGrpSpPr>
          <p:grpSpPr>
            <a:xfrm>
              <a:off x="2130572" y="1056007"/>
              <a:ext cx="230467" cy="230467"/>
              <a:chOff x="0" y="0"/>
              <a:chExt cx="812800" cy="812800"/>
            </a:xfrm>
          </p:grpSpPr>
          <p:sp>
            <p:nvSpPr>
              <p:cNvPr id="93" name="Freeform 9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4" name="TextBox 94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95" name="Group 95"/>
            <p:cNvGrpSpPr/>
            <p:nvPr/>
          </p:nvGrpSpPr>
          <p:grpSpPr>
            <a:xfrm>
              <a:off x="2130572" y="526809"/>
              <a:ext cx="230467" cy="230467"/>
              <a:chOff x="0" y="0"/>
              <a:chExt cx="812800" cy="812800"/>
            </a:xfrm>
          </p:grpSpPr>
          <p:sp>
            <p:nvSpPr>
              <p:cNvPr id="96" name="Freeform 9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7" name="TextBox 97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98" name="Group 98"/>
            <p:cNvGrpSpPr/>
            <p:nvPr/>
          </p:nvGrpSpPr>
          <p:grpSpPr>
            <a:xfrm>
              <a:off x="2130572" y="1582815"/>
              <a:ext cx="230467" cy="230467"/>
              <a:chOff x="0" y="0"/>
              <a:chExt cx="812800" cy="812800"/>
            </a:xfrm>
          </p:grpSpPr>
          <p:sp>
            <p:nvSpPr>
              <p:cNvPr id="99" name="Freeform 9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0" name="TextBox 100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01" name="Group 101"/>
            <p:cNvGrpSpPr/>
            <p:nvPr/>
          </p:nvGrpSpPr>
          <p:grpSpPr>
            <a:xfrm>
              <a:off x="2659309" y="0"/>
              <a:ext cx="230467" cy="230467"/>
              <a:chOff x="0" y="0"/>
              <a:chExt cx="812800" cy="812800"/>
            </a:xfrm>
          </p:grpSpPr>
          <p:sp>
            <p:nvSpPr>
              <p:cNvPr id="102" name="Freeform 10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" name="TextBox 103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04" name="Group 104"/>
            <p:cNvGrpSpPr/>
            <p:nvPr/>
          </p:nvGrpSpPr>
          <p:grpSpPr>
            <a:xfrm>
              <a:off x="2659309" y="1056007"/>
              <a:ext cx="230467" cy="230467"/>
              <a:chOff x="0" y="0"/>
              <a:chExt cx="812800" cy="812800"/>
            </a:xfrm>
          </p:grpSpPr>
          <p:sp>
            <p:nvSpPr>
              <p:cNvPr id="105" name="Freeform 10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6" name="TextBox 106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07" name="Group 107"/>
            <p:cNvGrpSpPr/>
            <p:nvPr/>
          </p:nvGrpSpPr>
          <p:grpSpPr>
            <a:xfrm>
              <a:off x="2659309" y="526809"/>
              <a:ext cx="230467" cy="230467"/>
              <a:chOff x="0" y="0"/>
              <a:chExt cx="812800" cy="812800"/>
            </a:xfrm>
          </p:grpSpPr>
          <p:sp>
            <p:nvSpPr>
              <p:cNvPr id="108" name="Freeform 10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9" name="TextBox 109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10" name="Group 110"/>
            <p:cNvGrpSpPr/>
            <p:nvPr/>
          </p:nvGrpSpPr>
          <p:grpSpPr>
            <a:xfrm>
              <a:off x="2659309" y="1582815"/>
              <a:ext cx="230467" cy="230467"/>
              <a:chOff x="0" y="0"/>
              <a:chExt cx="812800" cy="812800"/>
            </a:xfrm>
          </p:grpSpPr>
          <p:sp>
            <p:nvSpPr>
              <p:cNvPr id="111" name="Freeform 1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2" name="TextBox 112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13" name="Group 113"/>
            <p:cNvGrpSpPr/>
            <p:nvPr/>
          </p:nvGrpSpPr>
          <p:grpSpPr>
            <a:xfrm>
              <a:off x="3188506" y="0"/>
              <a:ext cx="230467" cy="230467"/>
              <a:chOff x="0" y="0"/>
              <a:chExt cx="812800" cy="812800"/>
            </a:xfrm>
          </p:grpSpPr>
          <p:sp>
            <p:nvSpPr>
              <p:cNvPr id="114" name="Freeform 1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5" name="TextBox 115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16" name="Group 116"/>
            <p:cNvGrpSpPr/>
            <p:nvPr/>
          </p:nvGrpSpPr>
          <p:grpSpPr>
            <a:xfrm>
              <a:off x="3188506" y="1056007"/>
              <a:ext cx="230467" cy="230467"/>
              <a:chOff x="0" y="0"/>
              <a:chExt cx="812800" cy="812800"/>
            </a:xfrm>
          </p:grpSpPr>
          <p:sp>
            <p:nvSpPr>
              <p:cNvPr id="117" name="Freeform 1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8" name="TextBox 118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19" name="Group 119"/>
            <p:cNvGrpSpPr/>
            <p:nvPr/>
          </p:nvGrpSpPr>
          <p:grpSpPr>
            <a:xfrm>
              <a:off x="3188506" y="526809"/>
              <a:ext cx="230467" cy="230467"/>
              <a:chOff x="0" y="0"/>
              <a:chExt cx="812800" cy="812800"/>
            </a:xfrm>
          </p:grpSpPr>
          <p:sp>
            <p:nvSpPr>
              <p:cNvPr id="120" name="Freeform 1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1" name="TextBox 121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22" name="Group 122"/>
            <p:cNvGrpSpPr/>
            <p:nvPr/>
          </p:nvGrpSpPr>
          <p:grpSpPr>
            <a:xfrm>
              <a:off x="3188506" y="1582815"/>
              <a:ext cx="230467" cy="230467"/>
              <a:chOff x="0" y="0"/>
              <a:chExt cx="812800" cy="812800"/>
            </a:xfrm>
          </p:grpSpPr>
          <p:sp>
            <p:nvSpPr>
              <p:cNvPr id="123" name="Freeform 1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4" name="TextBox 124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25" name="Group 125"/>
            <p:cNvGrpSpPr/>
            <p:nvPr/>
          </p:nvGrpSpPr>
          <p:grpSpPr>
            <a:xfrm>
              <a:off x="3717704" y="0"/>
              <a:ext cx="230467" cy="230467"/>
              <a:chOff x="0" y="0"/>
              <a:chExt cx="812800" cy="812800"/>
            </a:xfrm>
          </p:grpSpPr>
          <p:sp>
            <p:nvSpPr>
              <p:cNvPr id="126" name="Freeform 1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7" name="TextBox 127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28" name="Group 128"/>
            <p:cNvGrpSpPr/>
            <p:nvPr/>
          </p:nvGrpSpPr>
          <p:grpSpPr>
            <a:xfrm>
              <a:off x="3717704" y="1056007"/>
              <a:ext cx="230467" cy="230467"/>
              <a:chOff x="0" y="0"/>
              <a:chExt cx="812800" cy="812800"/>
            </a:xfrm>
          </p:grpSpPr>
          <p:sp>
            <p:nvSpPr>
              <p:cNvPr id="129" name="Freeform 1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0" name="TextBox 130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31" name="Group 131"/>
            <p:cNvGrpSpPr/>
            <p:nvPr/>
          </p:nvGrpSpPr>
          <p:grpSpPr>
            <a:xfrm>
              <a:off x="3717704" y="526809"/>
              <a:ext cx="230467" cy="230467"/>
              <a:chOff x="0" y="0"/>
              <a:chExt cx="812800" cy="812800"/>
            </a:xfrm>
          </p:grpSpPr>
          <p:sp>
            <p:nvSpPr>
              <p:cNvPr id="132" name="Freeform 13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" name="TextBox 133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34" name="Group 134"/>
            <p:cNvGrpSpPr/>
            <p:nvPr/>
          </p:nvGrpSpPr>
          <p:grpSpPr>
            <a:xfrm>
              <a:off x="3717704" y="1582815"/>
              <a:ext cx="230467" cy="230467"/>
              <a:chOff x="0" y="0"/>
              <a:chExt cx="812800" cy="812800"/>
            </a:xfrm>
          </p:grpSpPr>
          <p:sp>
            <p:nvSpPr>
              <p:cNvPr id="135" name="Freeform 13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6" name="TextBox 136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37" name="Group 137"/>
            <p:cNvGrpSpPr/>
            <p:nvPr/>
          </p:nvGrpSpPr>
          <p:grpSpPr>
            <a:xfrm>
              <a:off x="0" y="0"/>
              <a:ext cx="230467" cy="230467"/>
              <a:chOff x="0" y="0"/>
              <a:chExt cx="812800" cy="812800"/>
            </a:xfrm>
          </p:grpSpPr>
          <p:sp>
            <p:nvSpPr>
              <p:cNvPr id="138" name="Freeform 13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9" name="TextBox 139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40" name="Group 140"/>
            <p:cNvGrpSpPr/>
            <p:nvPr/>
          </p:nvGrpSpPr>
          <p:grpSpPr>
            <a:xfrm>
              <a:off x="0" y="1056007"/>
              <a:ext cx="230467" cy="230467"/>
              <a:chOff x="0" y="0"/>
              <a:chExt cx="812800" cy="812800"/>
            </a:xfrm>
          </p:grpSpPr>
          <p:sp>
            <p:nvSpPr>
              <p:cNvPr id="141" name="Freeform 14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2" name="TextBox 142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43" name="Group 143"/>
            <p:cNvGrpSpPr/>
            <p:nvPr/>
          </p:nvGrpSpPr>
          <p:grpSpPr>
            <a:xfrm>
              <a:off x="0" y="526809"/>
              <a:ext cx="230467" cy="230467"/>
              <a:chOff x="0" y="0"/>
              <a:chExt cx="812800" cy="812800"/>
            </a:xfrm>
          </p:grpSpPr>
          <p:sp>
            <p:nvSpPr>
              <p:cNvPr id="144" name="Freeform 14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5" name="TextBox 145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46" name="Group 146"/>
            <p:cNvGrpSpPr/>
            <p:nvPr/>
          </p:nvGrpSpPr>
          <p:grpSpPr>
            <a:xfrm>
              <a:off x="0" y="1582815"/>
              <a:ext cx="230467" cy="230467"/>
              <a:chOff x="0" y="0"/>
              <a:chExt cx="812800" cy="812800"/>
            </a:xfrm>
          </p:grpSpPr>
          <p:sp>
            <p:nvSpPr>
              <p:cNvPr id="147" name="Freeform 14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8" name="TextBox 148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49" name="Group 149"/>
            <p:cNvGrpSpPr/>
            <p:nvPr/>
          </p:nvGrpSpPr>
          <p:grpSpPr>
            <a:xfrm>
              <a:off x="528736" y="0"/>
              <a:ext cx="230467" cy="230467"/>
              <a:chOff x="0" y="0"/>
              <a:chExt cx="812800" cy="812800"/>
            </a:xfrm>
          </p:grpSpPr>
          <p:sp>
            <p:nvSpPr>
              <p:cNvPr id="150" name="Freeform 15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1" name="TextBox 151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52" name="Group 152"/>
            <p:cNvGrpSpPr/>
            <p:nvPr/>
          </p:nvGrpSpPr>
          <p:grpSpPr>
            <a:xfrm>
              <a:off x="528736" y="1056007"/>
              <a:ext cx="230467" cy="230467"/>
              <a:chOff x="0" y="0"/>
              <a:chExt cx="812800" cy="812800"/>
            </a:xfrm>
          </p:grpSpPr>
          <p:sp>
            <p:nvSpPr>
              <p:cNvPr id="153" name="Freeform 15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4" name="TextBox 154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55" name="Group 155"/>
            <p:cNvGrpSpPr/>
            <p:nvPr/>
          </p:nvGrpSpPr>
          <p:grpSpPr>
            <a:xfrm>
              <a:off x="528736" y="526809"/>
              <a:ext cx="230467" cy="230467"/>
              <a:chOff x="0" y="0"/>
              <a:chExt cx="812800" cy="812800"/>
            </a:xfrm>
          </p:grpSpPr>
          <p:sp>
            <p:nvSpPr>
              <p:cNvPr id="156" name="Freeform 15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7" name="TextBox 157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58" name="Group 158"/>
            <p:cNvGrpSpPr/>
            <p:nvPr/>
          </p:nvGrpSpPr>
          <p:grpSpPr>
            <a:xfrm>
              <a:off x="528736" y="1582815"/>
              <a:ext cx="230467" cy="230467"/>
              <a:chOff x="0" y="0"/>
              <a:chExt cx="812800" cy="812800"/>
            </a:xfrm>
          </p:grpSpPr>
          <p:sp>
            <p:nvSpPr>
              <p:cNvPr id="159" name="Freeform 15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0" name="TextBox 160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61" name="Group 161"/>
            <p:cNvGrpSpPr/>
            <p:nvPr/>
          </p:nvGrpSpPr>
          <p:grpSpPr>
            <a:xfrm>
              <a:off x="1057934" y="0"/>
              <a:ext cx="230467" cy="230467"/>
              <a:chOff x="0" y="0"/>
              <a:chExt cx="812800" cy="812800"/>
            </a:xfrm>
          </p:grpSpPr>
          <p:sp>
            <p:nvSpPr>
              <p:cNvPr id="162" name="Freeform 16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3" name="TextBox 163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64" name="Group 164"/>
            <p:cNvGrpSpPr/>
            <p:nvPr/>
          </p:nvGrpSpPr>
          <p:grpSpPr>
            <a:xfrm>
              <a:off x="1057934" y="1056007"/>
              <a:ext cx="230467" cy="230467"/>
              <a:chOff x="0" y="0"/>
              <a:chExt cx="812800" cy="812800"/>
            </a:xfrm>
          </p:grpSpPr>
          <p:sp>
            <p:nvSpPr>
              <p:cNvPr id="165" name="Freeform 16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6" name="TextBox 166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67" name="Group 167"/>
            <p:cNvGrpSpPr/>
            <p:nvPr/>
          </p:nvGrpSpPr>
          <p:grpSpPr>
            <a:xfrm>
              <a:off x="1057934" y="526809"/>
              <a:ext cx="230467" cy="230467"/>
              <a:chOff x="0" y="0"/>
              <a:chExt cx="812800" cy="812800"/>
            </a:xfrm>
          </p:grpSpPr>
          <p:sp>
            <p:nvSpPr>
              <p:cNvPr id="168" name="Freeform 16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9" name="TextBox 169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70" name="Group 170"/>
            <p:cNvGrpSpPr/>
            <p:nvPr/>
          </p:nvGrpSpPr>
          <p:grpSpPr>
            <a:xfrm>
              <a:off x="1057934" y="1582815"/>
              <a:ext cx="230467" cy="230467"/>
              <a:chOff x="0" y="0"/>
              <a:chExt cx="812800" cy="812800"/>
            </a:xfrm>
          </p:grpSpPr>
          <p:sp>
            <p:nvSpPr>
              <p:cNvPr id="171" name="Freeform 17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2" name="TextBox 172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73" name="Group 173"/>
            <p:cNvGrpSpPr/>
            <p:nvPr/>
          </p:nvGrpSpPr>
          <p:grpSpPr>
            <a:xfrm>
              <a:off x="1587132" y="0"/>
              <a:ext cx="230467" cy="230467"/>
              <a:chOff x="0" y="0"/>
              <a:chExt cx="812800" cy="812800"/>
            </a:xfrm>
          </p:grpSpPr>
          <p:sp>
            <p:nvSpPr>
              <p:cNvPr id="174" name="Freeform 17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5" name="TextBox 175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76" name="Group 176"/>
            <p:cNvGrpSpPr/>
            <p:nvPr/>
          </p:nvGrpSpPr>
          <p:grpSpPr>
            <a:xfrm>
              <a:off x="1587132" y="1056007"/>
              <a:ext cx="230467" cy="230467"/>
              <a:chOff x="0" y="0"/>
              <a:chExt cx="812800" cy="812800"/>
            </a:xfrm>
          </p:grpSpPr>
          <p:sp>
            <p:nvSpPr>
              <p:cNvPr id="177" name="Freeform 17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8" name="TextBox 178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79" name="Group 179"/>
            <p:cNvGrpSpPr/>
            <p:nvPr/>
          </p:nvGrpSpPr>
          <p:grpSpPr>
            <a:xfrm>
              <a:off x="1587132" y="526809"/>
              <a:ext cx="230467" cy="230467"/>
              <a:chOff x="0" y="0"/>
              <a:chExt cx="812800" cy="812800"/>
            </a:xfrm>
          </p:grpSpPr>
          <p:sp>
            <p:nvSpPr>
              <p:cNvPr id="180" name="Freeform 18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1" name="TextBox 181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82" name="Group 182"/>
            <p:cNvGrpSpPr/>
            <p:nvPr/>
          </p:nvGrpSpPr>
          <p:grpSpPr>
            <a:xfrm>
              <a:off x="1587132" y="1582815"/>
              <a:ext cx="230467" cy="230467"/>
              <a:chOff x="0" y="0"/>
              <a:chExt cx="812800" cy="812800"/>
            </a:xfrm>
          </p:grpSpPr>
          <p:sp>
            <p:nvSpPr>
              <p:cNvPr id="183" name="Freeform 18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4" name="TextBox 184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85" name="Group 185"/>
            <p:cNvGrpSpPr/>
            <p:nvPr/>
          </p:nvGrpSpPr>
          <p:grpSpPr>
            <a:xfrm>
              <a:off x="2130572" y="2153768"/>
              <a:ext cx="230467" cy="230467"/>
              <a:chOff x="0" y="0"/>
              <a:chExt cx="812800" cy="812800"/>
            </a:xfrm>
          </p:grpSpPr>
          <p:sp>
            <p:nvSpPr>
              <p:cNvPr id="186" name="Freeform 18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7" name="TextBox 187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88" name="Group 188"/>
            <p:cNvGrpSpPr/>
            <p:nvPr/>
          </p:nvGrpSpPr>
          <p:grpSpPr>
            <a:xfrm>
              <a:off x="2130572" y="3209775"/>
              <a:ext cx="230467" cy="230467"/>
              <a:chOff x="0" y="0"/>
              <a:chExt cx="812800" cy="812800"/>
            </a:xfrm>
          </p:grpSpPr>
          <p:sp>
            <p:nvSpPr>
              <p:cNvPr id="189" name="Freeform 18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0" name="TextBox 190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91" name="Group 191"/>
            <p:cNvGrpSpPr/>
            <p:nvPr/>
          </p:nvGrpSpPr>
          <p:grpSpPr>
            <a:xfrm>
              <a:off x="2130572" y="2680577"/>
              <a:ext cx="230467" cy="230467"/>
              <a:chOff x="0" y="0"/>
              <a:chExt cx="812800" cy="812800"/>
            </a:xfrm>
          </p:grpSpPr>
          <p:sp>
            <p:nvSpPr>
              <p:cNvPr id="192" name="Freeform 19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3" name="TextBox 193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94" name="Group 194"/>
            <p:cNvGrpSpPr/>
            <p:nvPr/>
          </p:nvGrpSpPr>
          <p:grpSpPr>
            <a:xfrm>
              <a:off x="2130572" y="3736583"/>
              <a:ext cx="230467" cy="230467"/>
              <a:chOff x="0" y="0"/>
              <a:chExt cx="812800" cy="812800"/>
            </a:xfrm>
          </p:grpSpPr>
          <p:sp>
            <p:nvSpPr>
              <p:cNvPr id="195" name="Freeform 19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6" name="TextBox 196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97" name="Group 197"/>
            <p:cNvGrpSpPr/>
            <p:nvPr/>
          </p:nvGrpSpPr>
          <p:grpSpPr>
            <a:xfrm>
              <a:off x="2659309" y="2153768"/>
              <a:ext cx="230467" cy="230467"/>
              <a:chOff x="0" y="0"/>
              <a:chExt cx="812800" cy="812800"/>
            </a:xfrm>
          </p:grpSpPr>
          <p:sp>
            <p:nvSpPr>
              <p:cNvPr id="198" name="Freeform 19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9" name="TextBox 199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200" name="Group 200"/>
            <p:cNvGrpSpPr/>
            <p:nvPr/>
          </p:nvGrpSpPr>
          <p:grpSpPr>
            <a:xfrm>
              <a:off x="2659309" y="3209775"/>
              <a:ext cx="230467" cy="230467"/>
              <a:chOff x="0" y="0"/>
              <a:chExt cx="812800" cy="812800"/>
            </a:xfrm>
          </p:grpSpPr>
          <p:sp>
            <p:nvSpPr>
              <p:cNvPr id="201" name="Freeform 20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2" name="TextBox 202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203" name="Group 203"/>
            <p:cNvGrpSpPr/>
            <p:nvPr/>
          </p:nvGrpSpPr>
          <p:grpSpPr>
            <a:xfrm>
              <a:off x="2659309" y="2680577"/>
              <a:ext cx="230467" cy="230467"/>
              <a:chOff x="0" y="0"/>
              <a:chExt cx="812800" cy="812800"/>
            </a:xfrm>
          </p:grpSpPr>
          <p:sp>
            <p:nvSpPr>
              <p:cNvPr id="204" name="Freeform 20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5" name="TextBox 205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206" name="Group 206"/>
            <p:cNvGrpSpPr/>
            <p:nvPr/>
          </p:nvGrpSpPr>
          <p:grpSpPr>
            <a:xfrm>
              <a:off x="2659309" y="3736583"/>
              <a:ext cx="230467" cy="230467"/>
              <a:chOff x="0" y="0"/>
              <a:chExt cx="812800" cy="812800"/>
            </a:xfrm>
          </p:grpSpPr>
          <p:sp>
            <p:nvSpPr>
              <p:cNvPr id="207" name="Freeform 20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8" name="TextBox 208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209" name="Group 209"/>
            <p:cNvGrpSpPr/>
            <p:nvPr/>
          </p:nvGrpSpPr>
          <p:grpSpPr>
            <a:xfrm>
              <a:off x="3188506" y="2153768"/>
              <a:ext cx="230467" cy="230467"/>
              <a:chOff x="0" y="0"/>
              <a:chExt cx="812800" cy="812800"/>
            </a:xfrm>
          </p:grpSpPr>
          <p:sp>
            <p:nvSpPr>
              <p:cNvPr id="210" name="Freeform 2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1" name="TextBox 211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212" name="Group 212"/>
            <p:cNvGrpSpPr/>
            <p:nvPr/>
          </p:nvGrpSpPr>
          <p:grpSpPr>
            <a:xfrm>
              <a:off x="3188506" y="3209775"/>
              <a:ext cx="230467" cy="230467"/>
              <a:chOff x="0" y="0"/>
              <a:chExt cx="812800" cy="812800"/>
            </a:xfrm>
          </p:grpSpPr>
          <p:sp>
            <p:nvSpPr>
              <p:cNvPr id="213" name="Freeform 2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4" name="TextBox 214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215" name="Group 215"/>
            <p:cNvGrpSpPr/>
            <p:nvPr/>
          </p:nvGrpSpPr>
          <p:grpSpPr>
            <a:xfrm>
              <a:off x="3188506" y="2680577"/>
              <a:ext cx="230467" cy="230467"/>
              <a:chOff x="0" y="0"/>
              <a:chExt cx="812800" cy="812800"/>
            </a:xfrm>
          </p:grpSpPr>
          <p:sp>
            <p:nvSpPr>
              <p:cNvPr id="216" name="Freeform 2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7" name="TextBox 217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218" name="Group 218"/>
            <p:cNvGrpSpPr/>
            <p:nvPr/>
          </p:nvGrpSpPr>
          <p:grpSpPr>
            <a:xfrm>
              <a:off x="3188506" y="3736583"/>
              <a:ext cx="230467" cy="230467"/>
              <a:chOff x="0" y="0"/>
              <a:chExt cx="812800" cy="812800"/>
            </a:xfrm>
          </p:grpSpPr>
          <p:sp>
            <p:nvSpPr>
              <p:cNvPr id="219" name="Freeform 2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0" name="TextBox 220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221" name="Group 221"/>
            <p:cNvGrpSpPr/>
            <p:nvPr/>
          </p:nvGrpSpPr>
          <p:grpSpPr>
            <a:xfrm>
              <a:off x="3717704" y="2153768"/>
              <a:ext cx="230467" cy="230467"/>
              <a:chOff x="0" y="0"/>
              <a:chExt cx="812800" cy="812800"/>
            </a:xfrm>
          </p:grpSpPr>
          <p:sp>
            <p:nvSpPr>
              <p:cNvPr id="222" name="Freeform 2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3" name="TextBox 223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224" name="Group 224"/>
            <p:cNvGrpSpPr/>
            <p:nvPr/>
          </p:nvGrpSpPr>
          <p:grpSpPr>
            <a:xfrm>
              <a:off x="3717704" y="3209775"/>
              <a:ext cx="230467" cy="230467"/>
              <a:chOff x="0" y="0"/>
              <a:chExt cx="812800" cy="812800"/>
            </a:xfrm>
          </p:grpSpPr>
          <p:sp>
            <p:nvSpPr>
              <p:cNvPr id="225" name="Freeform 22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" name="TextBox 226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227" name="Group 227"/>
            <p:cNvGrpSpPr/>
            <p:nvPr/>
          </p:nvGrpSpPr>
          <p:grpSpPr>
            <a:xfrm>
              <a:off x="3717704" y="2680577"/>
              <a:ext cx="230467" cy="230467"/>
              <a:chOff x="0" y="0"/>
              <a:chExt cx="812800" cy="812800"/>
            </a:xfrm>
          </p:grpSpPr>
          <p:sp>
            <p:nvSpPr>
              <p:cNvPr id="228" name="Freeform 22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9" name="TextBox 229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230" name="Group 230"/>
            <p:cNvGrpSpPr/>
            <p:nvPr/>
          </p:nvGrpSpPr>
          <p:grpSpPr>
            <a:xfrm>
              <a:off x="3717704" y="3736583"/>
              <a:ext cx="230467" cy="230467"/>
              <a:chOff x="0" y="0"/>
              <a:chExt cx="812800" cy="812800"/>
            </a:xfrm>
          </p:grpSpPr>
          <p:sp>
            <p:nvSpPr>
              <p:cNvPr id="231" name="Freeform 2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2" name="TextBox 232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233" name="Group 233"/>
            <p:cNvGrpSpPr/>
            <p:nvPr/>
          </p:nvGrpSpPr>
          <p:grpSpPr>
            <a:xfrm>
              <a:off x="0" y="2153768"/>
              <a:ext cx="230467" cy="230467"/>
              <a:chOff x="0" y="0"/>
              <a:chExt cx="812800" cy="812800"/>
            </a:xfrm>
          </p:grpSpPr>
          <p:sp>
            <p:nvSpPr>
              <p:cNvPr id="234" name="Freeform 23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" name="TextBox 235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236" name="Group 236"/>
            <p:cNvGrpSpPr/>
            <p:nvPr/>
          </p:nvGrpSpPr>
          <p:grpSpPr>
            <a:xfrm>
              <a:off x="0" y="3209775"/>
              <a:ext cx="230467" cy="230467"/>
              <a:chOff x="0" y="0"/>
              <a:chExt cx="812800" cy="812800"/>
            </a:xfrm>
          </p:grpSpPr>
          <p:sp>
            <p:nvSpPr>
              <p:cNvPr id="237" name="Freeform 23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8" name="TextBox 238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239" name="Group 239"/>
            <p:cNvGrpSpPr/>
            <p:nvPr/>
          </p:nvGrpSpPr>
          <p:grpSpPr>
            <a:xfrm>
              <a:off x="0" y="2680577"/>
              <a:ext cx="230467" cy="230467"/>
              <a:chOff x="0" y="0"/>
              <a:chExt cx="812800" cy="812800"/>
            </a:xfrm>
          </p:grpSpPr>
          <p:sp>
            <p:nvSpPr>
              <p:cNvPr id="240" name="Freeform 24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41" name="TextBox 241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242" name="Group 242"/>
            <p:cNvGrpSpPr/>
            <p:nvPr/>
          </p:nvGrpSpPr>
          <p:grpSpPr>
            <a:xfrm>
              <a:off x="0" y="3736583"/>
              <a:ext cx="230467" cy="230467"/>
              <a:chOff x="0" y="0"/>
              <a:chExt cx="812800" cy="812800"/>
            </a:xfrm>
          </p:grpSpPr>
          <p:sp>
            <p:nvSpPr>
              <p:cNvPr id="243" name="Freeform 24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44" name="TextBox 244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245" name="Group 245"/>
            <p:cNvGrpSpPr/>
            <p:nvPr/>
          </p:nvGrpSpPr>
          <p:grpSpPr>
            <a:xfrm>
              <a:off x="528736" y="2153768"/>
              <a:ext cx="230467" cy="230467"/>
              <a:chOff x="0" y="0"/>
              <a:chExt cx="812800" cy="812800"/>
            </a:xfrm>
          </p:grpSpPr>
          <p:sp>
            <p:nvSpPr>
              <p:cNvPr id="246" name="Freeform 24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47" name="TextBox 247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248" name="Group 248"/>
            <p:cNvGrpSpPr/>
            <p:nvPr/>
          </p:nvGrpSpPr>
          <p:grpSpPr>
            <a:xfrm>
              <a:off x="528736" y="3209775"/>
              <a:ext cx="230467" cy="230467"/>
              <a:chOff x="0" y="0"/>
              <a:chExt cx="812800" cy="812800"/>
            </a:xfrm>
          </p:grpSpPr>
          <p:sp>
            <p:nvSpPr>
              <p:cNvPr id="249" name="Freeform 24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0" name="TextBox 250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251" name="Group 251"/>
            <p:cNvGrpSpPr/>
            <p:nvPr/>
          </p:nvGrpSpPr>
          <p:grpSpPr>
            <a:xfrm>
              <a:off x="528736" y="2680577"/>
              <a:ext cx="230467" cy="230467"/>
              <a:chOff x="0" y="0"/>
              <a:chExt cx="812800" cy="812800"/>
            </a:xfrm>
          </p:grpSpPr>
          <p:sp>
            <p:nvSpPr>
              <p:cNvPr id="252" name="Freeform 25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3" name="TextBox 253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254" name="Group 254"/>
            <p:cNvGrpSpPr/>
            <p:nvPr/>
          </p:nvGrpSpPr>
          <p:grpSpPr>
            <a:xfrm>
              <a:off x="528736" y="3736583"/>
              <a:ext cx="230467" cy="230467"/>
              <a:chOff x="0" y="0"/>
              <a:chExt cx="812800" cy="812800"/>
            </a:xfrm>
          </p:grpSpPr>
          <p:sp>
            <p:nvSpPr>
              <p:cNvPr id="255" name="Freeform 25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" name="TextBox 256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257" name="Group 257"/>
            <p:cNvGrpSpPr/>
            <p:nvPr/>
          </p:nvGrpSpPr>
          <p:grpSpPr>
            <a:xfrm>
              <a:off x="1057934" y="2153768"/>
              <a:ext cx="230467" cy="230467"/>
              <a:chOff x="0" y="0"/>
              <a:chExt cx="812800" cy="812800"/>
            </a:xfrm>
          </p:grpSpPr>
          <p:sp>
            <p:nvSpPr>
              <p:cNvPr id="258" name="Freeform 25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9" name="TextBox 259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260" name="Group 260"/>
            <p:cNvGrpSpPr/>
            <p:nvPr/>
          </p:nvGrpSpPr>
          <p:grpSpPr>
            <a:xfrm>
              <a:off x="1057934" y="3209775"/>
              <a:ext cx="230467" cy="230467"/>
              <a:chOff x="0" y="0"/>
              <a:chExt cx="812800" cy="812800"/>
            </a:xfrm>
          </p:grpSpPr>
          <p:sp>
            <p:nvSpPr>
              <p:cNvPr id="261" name="Freeform 26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2" name="TextBox 262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263" name="Group 263"/>
            <p:cNvGrpSpPr/>
            <p:nvPr/>
          </p:nvGrpSpPr>
          <p:grpSpPr>
            <a:xfrm>
              <a:off x="1057934" y="2680577"/>
              <a:ext cx="230467" cy="230467"/>
              <a:chOff x="0" y="0"/>
              <a:chExt cx="812800" cy="812800"/>
            </a:xfrm>
          </p:grpSpPr>
          <p:sp>
            <p:nvSpPr>
              <p:cNvPr id="264" name="Freeform 26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5" name="TextBox 265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266" name="Group 266"/>
            <p:cNvGrpSpPr/>
            <p:nvPr/>
          </p:nvGrpSpPr>
          <p:grpSpPr>
            <a:xfrm>
              <a:off x="1057934" y="3736583"/>
              <a:ext cx="230467" cy="230467"/>
              <a:chOff x="0" y="0"/>
              <a:chExt cx="812800" cy="812800"/>
            </a:xfrm>
          </p:grpSpPr>
          <p:sp>
            <p:nvSpPr>
              <p:cNvPr id="267" name="Freeform 26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8" name="TextBox 268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269" name="Group 269"/>
            <p:cNvGrpSpPr/>
            <p:nvPr/>
          </p:nvGrpSpPr>
          <p:grpSpPr>
            <a:xfrm>
              <a:off x="1587132" y="2153768"/>
              <a:ext cx="230467" cy="230467"/>
              <a:chOff x="0" y="0"/>
              <a:chExt cx="812800" cy="812800"/>
            </a:xfrm>
          </p:grpSpPr>
          <p:sp>
            <p:nvSpPr>
              <p:cNvPr id="270" name="Freeform 27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1" name="TextBox 271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272" name="Group 272"/>
            <p:cNvGrpSpPr/>
            <p:nvPr/>
          </p:nvGrpSpPr>
          <p:grpSpPr>
            <a:xfrm>
              <a:off x="1587132" y="3209775"/>
              <a:ext cx="230467" cy="230467"/>
              <a:chOff x="0" y="0"/>
              <a:chExt cx="812800" cy="812800"/>
            </a:xfrm>
          </p:grpSpPr>
          <p:sp>
            <p:nvSpPr>
              <p:cNvPr id="273" name="Freeform 27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4" name="TextBox 274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275" name="Group 275"/>
            <p:cNvGrpSpPr/>
            <p:nvPr/>
          </p:nvGrpSpPr>
          <p:grpSpPr>
            <a:xfrm>
              <a:off x="1587132" y="2680577"/>
              <a:ext cx="230467" cy="230467"/>
              <a:chOff x="0" y="0"/>
              <a:chExt cx="812800" cy="812800"/>
            </a:xfrm>
          </p:grpSpPr>
          <p:sp>
            <p:nvSpPr>
              <p:cNvPr id="276" name="Freeform 27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" name="TextBox 277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278" name="Group 278"/>
            <p:cNvGrpSpPr/>
            <p:nvPr/>
          </p:nvGrpSpPr>
          <p:grpSpPr>
            <a:xfrm>
              <a:off x="1587132" y="3736583"/>
              <a:ext cx="230467" cy="230467"/>
              <a:chOff x="0" y="0"/>
              <a:chExt cx="812800" cy="812800"/>
            </a:xfrm>
          </p:grpSpPr>
          <p:sp>
            <p:nvSpPr>
              <p:cNvPr id="279" name="Freeform 27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0" name="TextBox 280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</p:grpSp>
      <p:grpSp>
        <p:nvGrpSpPr>
          <p:cNvPr id="281" name="Group 67">
            <a:extLst>
              <a:ext uri="{FF2B5EF4-FFF2-40B4-BE49-F238E27FC236}">
                <a16:creationId xmlns:a16="http://schemas.microsoft.com/office/drawing/2014/main" id="{A61C372B-ABC7-6F1C-0F1C-EFF74CF4AC19}"/>
              </a:ext>
            </a:extLst>
          </p:cNvPr>
          <p:cNvGrpSpPr/>
          <p:nvPr/>
        </p:nvGrpSpPr>
        <p:grpSpPr>
          <a:xfrm>
            <a:off x="14859000" y="6856568"/>
            <a:ext cx="3429000" cy="3430432"/>
            <a:chOff x="0" y="0"/>
            <a:chExt cx="4572000" cy="4573909"/>
          </a:xfrm>
        </p:grpSpPr>
        <p:grpSp>
          <p:nvGrpSpPr>
            <p:cNvPr id="282" name="Group 68">
              <a:extLst>
                <a:ext uri="{FF2B5EF4-FFF2-40B4-BE49-F238E27FC236}">
                  <a16:creationId xmlns:a16="http://schemas.microsoft.com/office/drawing/2014/main" id="{ACCBDE96-DC94-1159-ED57-562A4CF557E0}"/>
                </a:ext>
              </a:extLst>
            </p:cNvPr>
            <p:cNvGrpSpPr/>
            <p:nvPr/>
          </p:nvGrpSpPr>
          <p:grpSpPr>
            <a:xfrm>
              <a:off x="1524000" y="1525909"/>
              <a:ext cx="3048000" cy="3048000"/>
              <a:chOff x="0" y="0"/>
              <a:chExt cx="812800" cy="812800"/>
            </a:xfrm>
          </p:grpSpPr>
          <p:sp>
            <p:nvSpPr>
              <p:cNvPr id="289" name="Freeform 69">
                <a:extLst>
                  <a:ext uri="{FF2B5EF4-FFF2-40B4-BE49-F238E27FC236}">
                    <a16:creationId xmlns:a16="http://schemas.microsoft.com/office/drawing/2014/main" id="{288FFE3F-C17D-77CD-3387-A0FCCDE6114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" name="TextBox 70">
                <a:extLst>
                  <a:ext uri="{FF2B5EF4-FFF2-40B4-BE49-F238E27FC236}">
                    <a16:creationId xmlns:a16="http://schemas.microsoft.com/office/drawing/2014/main" id="{C652137B-A36D-D672-9880-AE3AD72BA006}"/>
                  </a:ext>
                </a:extLst>
              </p:cNvPr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283" name="Group 71">
              <a:extLst>
                <a:ext uri="{FF2B5EF4-FFF2-40B4-BE49-F238E27FC236}">
                  <a16:creationId xmlns:a16="http://schemas.microsoft.com/office/drawing/2014/main" id="{9C38E691-EAD2-8A4F-A707-7F64869EDD14}"/>
                </a:ext>
              </a:extLst>
            </p:cNvPr>
            <p:cNvGrpSpPr/>
            <p:nvPr/>
          </p:nvGrpSpPr>
          <p:grpSpPr>
            <a:xfrm rot="-2700000">
              <a:off x="129605" y="1209503"/>
              <a:ext cx="4312790" cy="2152995"/>
              <a:chOff x="0" y="0"/>
              <a:chExt cx="812800" cy="405759"/>
            </a:xfrm>
          </p:grpSpPr>
          <p:sp>
            <p:nvSpPr>
              <p:cNvPr id="287" name="Freeform 72">
                <a:extLst>
                  <a:ext uri="{FF2B5EF4-FFF2-40B4-BE49-F238E27FC236}">
                    <a16:creationId xmlns:a16="http://schemas.microsoft.com/office/drawing/2014/main" id="{CB861898-D5A9-773C-C8E0-45962F4BB67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405759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05759">
                    <a:moveTo>
                      <a:pt x="406400" y="0"/>
                    </a:moveTo>
                    <a:lnTo>
                      <a:pt x="812800" y="405759"/>
                    </a:lnTo>
                    <a:lnTo>
                      <a:pt x="0" y="405759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CC2D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8" name="TextBox 73">
                <a:extLst>
                  <a:ext uri="{FF2B5EF4-FFF2-40B4-BE49-F238E27FC236}">
                    <a16:creationId xmlns:a16="http://schemas.microsoft.com/office/drawing/2014/main" id="{0009562B-0787-AC7B-0830-C0FB87E407CD}"/>
                  </a:ext>
                </a:extLst>
              </p:cNvPr>
              <p:cNvSpPr txBox="1"/>
              <p:nvPr/>
            </p:nvSpPr>
            <p:spPr>
              <a:xfrm>
                <a:off x="127000" y="368300"/>
                <a:ext cx="558800" cy="2921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284" name="Group 74">
              <a:extLst>
                <a:ext uri="{FF2B5EF4-FFF2-40B4-BE49-F238E27FC236}">
                  <a16:creationId xmlns:a16="http://schemas.microsoft.com/office/drawing/2014/main" id="{4EF03016-26B1-E32D-8241-D9B732C1DF84}"/>
                </a:ext>
              </a:extLst>
            </p:cNvPr>
            <p:cNvGrpSpPr/>
            <p:nvPr/>
          </p:nvGrpSpPr>
          <p:grpSpPr>
            <a:xfrm>
              <a:off x="2522168" y="2522168"/>
              <a:ext cx="1051663" cy="1051663"/>
              <a:chOff x="0" y="0"/>
              <a:chExt cx="812800" cy="812800"/>
            </a:xfrm>
          </p:grpSpPr>
          <p:sp>
            <p:nvSpPr>
              <p:cNvPr id="285" name="Freeform 75">
                <a:extLst>
                  <a:ext uri="{FF2B5EF4-FFF2-40B4-BE49-F238E27FC236}">
                    <a16:creationId xmlns:a16="http://schemas.microsoft.com/office/drawing/2014/main" id="{3A76E6CF-BE18-9C23-0988-06F6DF411CA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6" name="TextBox 76">
                <a:extLst>
                  <a:ext uri="{FF2B5EF4-FFF2-40B4-BE49-F238E27FC236}">
                    <a16:creationId xmlns:a16="http://schemas.microsoft.com/office/drawing/2014/main" id="{E0A981C9-7DAF-790E-9EF9-BDF1D049FF1E}"/>
                  </a:ext>
                </a:extLst>
              </p:cNvPr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3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27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5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35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5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C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Freeform 195"/>
          <p:cNvSpPr/>
          <p:nvPr/>
        </p:nvSpPr>
        <p:spPr>
          <a:xfrm>
            <a:off x="4568390" y="0"/>
            <a:ext cx="2289610" cy="2287432"/>
          </a:xfrm>
          <a:custGeom>
            <a:avLst/>
            <a:gdLst/>
            <a:ahLst/>
            <a:cxnLst/>
            <a:rect l="l" t="t" r="r" b="b"/>
            <a:pathLst>
              <a:path w="2289610" h="2287432">
                <a:moveTo>
                  <a:pt x="0" y="0"/>
                </a:moveTo>
                <a:lnTo>
                  <a:pt x="2289610" y="0"/>
                </a:lnTo>
                <a:lnTo>
                  <a:pt x="2289610" y="2287432"/>
                </a:lnTo>
                <a:lnTo>
                  <a:pt x="0" y="2287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9809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96" name="Group 196"/>
          <p:cNvGrpSpPr/>
          <p:nvPr/>
        </p:nvGrpSpPr>
        <p:grpSpPr>
          <a:xfrm>
            <a:off x="2286000" y="0"/>
            <a:ext cx="2286000" cy="2287432"/>
            <a:chOff x="0" y="0"/>
            <a:chExt cx="3048000" cy="3049909"/>
          </a:xfrm>
        </p:grpSpPr>
        <p:grpSp>
          <p:nvGrpSpPr>
            <p:cNvPr id="197" name="Group 197"/>
            <p:cNvGrpSpPr/>
            <p:nvPr/>
          </p:nvGrpSpPr>
          <p:grpSpPr>
            <a:xfrm rot="-10800000">
              <a:off x="0" y="1909"/>
              <a:ext cx="3048000" cy="3048000"/>
              <a:chOff x="0" y="0"/>
              <a:chExt cx="812800" cy="812800"/>
            </a:xfrm>
          </p:grpSpPr>
          <p:sp>
            <p:nvSpPr>
              <p:cNvPr id="198" name="Freeform 19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9" name="TextBox 199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sp>
          <p:nvSpPr>
            <p:cNvPr id="200" name="Freeform 200"/>
            <p:cNvSpPr/>
            <p:nvPr/>
          </p:nvSpPr>
          <p:spPr>
            <a:xfrm rot="5400000">
              <a:off x="-727" y="1521823"/>
              <a:ext cx="1528814" cy="1527359"/>
            </a:xfrm>
            <a:custGeom>
              <a:avLst/>
              <a:gdLst/>
              <a:ahLst/>
              <a:cxnLst/>
              <a:rect l="l" t="t" r="r" b="b"/>
              <a:pathLst>
                <a:path w="1528814" h="1527359">
                  <a:moveTo>
                    <a:pt x="0" y="0"/>
                  </a:moveTo>
                  <a:lnTo>
                    <a:pt x="1528813" y="0"/>
                  </a:lnTo>
                  <a:lnTo>
                    <a:pt x="1528813" y="1527359"/>
                  </a:lnTo>
                  <a:lnTo>
                    <a:pt x="0" y="1527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99809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201" name="Freeform 201"/>
            <p:cNvSpPr/>
            <p:nvPr/>
          </p:nvSpPr>
          <p:spPr>
            <a:xfrm rot="-5400000" flipH="1">
              <a:off x="1519914" y="1521823"/>
              <a:ext cx="1528814" cy="1527359"/>
            </a:xfrm>
            <a:custGeom>
              <a:avLst/>
              <a:gdLst/>
              <a:ahLst/>
              <a:cxnLst/>
              <a:rect l="l" t="t" r="r" b="b"/>
              <a:pathLst>
                <a:path w="1528814" h="1527359">
                  <a:moveTo>
                    <a:pt x="1528813" y="0"/>
                  </a:moveTo>
                  <a:lnTo>
                    <a:pt x="0" y="0"/>
                  </a:lnTo>
                  <a:lnTo>
                    <a:pt x="0" y="1527359"/>
                  </a:lnTo>
                  <a:lnTo>
                    <a:pt x="1528813" y="1527359"/>
                  </a:lnTo>
                  <a:lnTo>
                    <a:pt x="1528813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99809"/>
              </a:stretch>
            </a:blipFill>
          </p:spPr>
          <p:txBody>
            <a:bodyPr/>
            <a:lstStyle/>
            <a:p>
              <a:endParaRPr lang="en-IN"/>
            </a:p>
          </p:txBody>
        </p:sp>
        <p:grpSp>
          <p:nvGrpSpPr>
            <p:cNvPr id="202" name="Group 202"/>
            <p:cNvGrpSpPr/>
            <p:nvPr/>
          </p:nvGrpSpPr>
          <p:grpSpPr>
            <a:xfrm rot="-10800000">
              <a:off x="0" y="0"/>
              <a:ext cx="1524000" cy="1524000"/>
              <a:chOff x="0" y="0"/>
              <a:chExt cx="812800" cy="812800"/>
            </a:xfrm>
          </p:grpSpPr>
          <p:sp>
            <p:nvSpPr>
              <p:cNvPr id="203" name="Freeform 20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4" name="TextBox 204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205" name="Group 205"/>
            <p:cNvGrpSpPr/>
            <p:nvPr/>
          </p:nvGrpSpPr>
          <p:grpSpPr>
            <a:xfrm rot="-10800000">
              <a:off x="1524000" y="0"/>
              <a:ext cx="1524000" cy="1524000"/>
              <a:chOff x="0" y="0"/>
              <a:chExt cx="812800" cy="812800"/>
            </a:xfrm>
          </p:grpSpPr>
          <p:sp>
            <p:nvSpPr>
              <p:cNvPr id="206" name="Freeform 20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7ED5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" name="TextBox 207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</p:grpSp>
      <p:grpSp>
        <p:nvGrpSpPr>
          <p:cNvPr id="210" name="Group 210"/>
          <p:cNvGrpSpPr/>
          <p:nvPr/>
        </p:nvGrpSpPr>
        <p:grpSpPr>
          <a:xfrm rot="-10800000">
            <a:off x="0" y="0"/>
            <a:ext cx="2286000" cy="2286000"/>
            <a:chOff x="0" y="0"/>
            <a:chExt cx="812800" cy="812800"/>
          </a:xfrm>
        </p:grpSpPr>
        <p:sp>
          <p:nvSpPr>
            <p:cNvPr id="211" name="Freeform 2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12" name="TextBox 212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67330" tIns="67330" rIns="67330" bIns="6733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213" name="Group 213"/>
          <p:cNvGrpSpPr/>
          <p:nvPr/>
        </p:nvGrpSpPr>
        <p:grpSpPr>
          <a:xfrm rot="8100000">
            <a:off x="97204" y="908559"/>
            <a:ext cx="3234592" cy="1614746"/>
            <a:chOff x="0" y="0"/>
            <a:chExt cx="812800" cy="405759"/>
          </a:xfrm>
        </p:grpSpPr>
        <p:sp>
          <p:nvSpPr>
            <p:cNvPr id="214" name="Freeform 214"/>
            <p:cNvSpPr/>
            <p:nvPr/>
          </p:nvSpPr>
          <p:spPr>
            <a:xfrm>
              <a:off x="0" y="0"/>
              <a:ext cx="812800" cy="405759"/>
            </a:xfrm>
            <a:custGeom>
              <a:avLst/>
              <a:gdLst/>
              <a:ahLst/>
              <a:cxnLst/>
              <a:rect l="l" t="t" r="r" b="b"/>
              <a:pathLst>
                <a:path w="812800" h="405759">
                  <a:moveTo>
                    <a:pt x="406400" y="0"/>
                  </a:moveTo>
                  <a:lnTo>
                    <a:pt x="812800" y="405759"/>
                  </a:lnTo>
                  <a:lnTo>
                    <a:pt x="0" y="40575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CC2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15" name="TextBox 215"/>
            <p:cNvSpPr txBox="1"/>
            <p:nvPr/>
          </p:nvSpPr>
          <p:spPr>
            <a:xfrm>
              <a:off x="127000" y="368300"/>
              <a:ext cx="558800" cy="292100"/>
            </a:xfrm>
            <a:prstGeom prst="rect">
              <a:avLst/>
            </a:prstGeom>
          </p:spPr>
          <p:txBody>
            <a:bodyPr lIns="67330" tIns="67330" rIns="67330" bIns="6733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216" name="Group 216"/>
          <p:cNvGrpSpPr/>
          <p:nvPr/>
        </p:nvGrpSpPr>
        <p:grpSpPr>
          <a:xfrm rot="-10800000">
            <a:off x="748626" y="750058"/>
            <a:ext cx="788747" cy="788747"/>
            <a:chOff x="0" y="0"/>
            <a:chExt cx="812800" cy="812800"/>
          </a:xfrm>
        </p:grpSpPr>
        <p:sp>
          <p:nvSpPr>
            <p:cNvPr id="217" name="Freeform 2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18" name="TextBox 218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67330" tIns="67330" rIns="67330" bIns="6733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sp>
        <p:nvSpPr>
          <p:cNvPr id="219" name="TextBox 219"/>
          <p:cNvSpPr txBox="1"/>
          <p:nvPr/>
        </p:nvSpPr>
        <p:spPr>
          <a:xfrm>
            <a:off x="9121795" y="2379027"/>
            <a:ext cx="8398082" cy="135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999"/>
              </a:lnSpc>
            </a:pPr>
            <a:endParaRPr lang="en-US" sz="9999" spc="-99" dirty="0">
              <a:solidFill>
                <a:srgbClr val="000000"/>
              </a:solidFill>
              <a:latin typeface="Bernoru"/>
            </a:endParaRPr>
          </a:p>
        </p:txBody>
      </p:sp>
      <p:grpSp>
        <p:nvGrpSpPr>
          <p:cNvPr id="227" name="Group 64">
            <a:extLst>
              <a:ext uri="{FF2B5EF4-FFF2-40B4-BE49-F238E27FC236}">
                <a16:creationId xmlns:a16="http://schemas.microsoft.com/office/drawing/2014/main" id="{EE3E565E-E91C-8660-D124-CFFCE20BA34A}"/>
              </a:ext>
            </a:extLst>
          </p:cNvPr>
          <p:cNvGrpSpPr/>
          <p:nvPr/>
        </p:nvGrpSpPr>
        <p:grpSpPr>
          <a:xfrm rot="10800000">
            <a:off x="6675" y="2264367"/>
            <a:ext cx="2282390" cy="2278780"/>
            <a:chOff x="0" y="0"/>
            <a:chExt cx="3043186" cy="3038373"/>
          </a:xfrm>
        </p:grpSpPr>
        <p:sp>
          <p:nvSpPr>
            <p:cNvPr id="228" name="Freeform 65">
              <a:extLst>
                <a:ext uri="{FF2B5EF4-FFF2-40B4-BE49-F238E27FC236}">
                  <a16:creationId xmlns:a16="http://schemas.microsoft.com/office/drawing/2014/main" id="{3437AB34-5CD6-8496-25B2-5E5BE84A8C30}"/>
                </a:ext>
              </a:extLst>
            </p:cNvPr>
            <p:cNvSpPr/>
            <p:nvPr/>
          </p:nvSpPr>
          <p:spPr>
            <a:xfrm rot="5400000">
              <a:off x="764407" y="759593"/>
              <a:ext cx="3038373" cy="1519186"/>
            </a:xfrm>
            <a:custGeom>
              <a:avLst/>
              <a:gdLst/>
              <a:ahLst/>
              <a:cxnLst/>
              <a:rect l="l" t="t" r="r" b="b"/>
              <a:pathLst>
                <a:path w="3038373" h="1519186">
                  <a:moveTo>
                    <a:pt x="0" y="0"/>
                  </a:moveTo>
                  <a:lnTo>
                    <a:pt x="3038373" y="0"/>
                  </a:lnTo>
                  <a:lnTo>
                    <a:pt x="3038373" y="1519187"/>
                  </a:lnTo>
                  <a:lnTo>
                    <a:pt x="0" y="15191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229" name="Freeform 66">
              <a:extLst>
                <a:ext uri="{FF2B5EF4-FFF2-40B4-BE49-F238E27FC236}">
                  <a16:creationId xmlns:a16="http://schemas.microsoft.com/office/drawing/2014/main" id="{4E739999-65C8-2FCC-0FF3-9DE8D281E1B1}"/>
                </a:ext>
              </a:extLst>
            </p:cNvPr>
            <p:cNvSpPr/>
            <p:nvPr/>
          </p:nvSpPr>
          <p:spPr>
            <a:xfrm rot="-5400000">
              <a:off x="-759593" y="759593"/>
              <a:ext cx="3038373" cy="1519186"/>
            </a:xfrm>
            <a:custGeom>
              <a:avLst/>
              <a:gdLst/>
              <a:ahLst/>
              <a:cxnLst/>
              <a:rect l="l" t="t" r="r" b="b"/>
              <a:pathLst>
                <a:path w="3038373" h="1519186">
                  <a:moveTo>
                    <a:pt x="0" y="0"/>
                  </a:moveTo>
                  <a:lnTo>
                    <a:pt x="3038373" y="0"/>
                  </a:lnTo>
                  <a:lnTo>
                    <a:pt x="3038373" y="1519187"/>
                  </a:lnTo>
                  <a:lnTo>
                    <a:pt x="0" y="15191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23" name="TextBox 422">
            <a:extLst>
              <a:ext uri="{FF2B5EF4-FFF2-40B4-BE49-F238E27FC236}">
                <a16:creationId xmlns:a16="http://schemas.microsoft.com/office/drawing/2014/main" id="{59E3EDBD-79D5-0BCB-F596-6993FE0318C8}"/>
              </a:ext>
            </a:extLst>
          </p:cNvPr>
          <p:cNvSpPr txBox="1"/>
          <p:nvPr/>
        </p:nvSpPr>
        <p:spPr>
          <a:xfrm>
            <a:off x="3999240" y="3430432"/>
            <a:ext cx="1326312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400" i="0" dirty="0">
                <a:solidFill>
                  <a:srgbClr val="333333"/>
                </a:solidFill>
                <a:effectLst/>
                <a:latin typeface="Poppins" panose="00000500000000000000" pitchFamily="2" charset="0"/>
                <a:ea typeface="Open Sans Bold" panose="020B0604020202020204" charset="0"/>
                <a:cs typeface="Poppins" panose="00000500000000000000" pitchFamily="2" charset="0"/>
              </a:rPr>
              <a:t>A scatter chart, also called a scatter plot, is a chart that shows the relationship between two variables.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400" i="0" dirty="0">
                <a:solidFill>
                  <a:srgbClr val="333333"/>
                </a:solidFill>
                <a:effectLst/>
                <a:latin typeface="Poppins" panose="00000500000000000000" pitchFamily="2" charset="0"/>
                <a:ea typeface="Open Sans Bold" panose="020B0604020202020204" charset="0"/>
                <a:cs typeface="Poppins" panose="00000500000000000000" pitchFamily="2" charset="0"/>
              </a:rPr>
              <a:t>They are an incredibly powerful chart type, allowing viewers to immediately understand a relationship or trend, which would be impossible to see in almost any other form.</a:t>
            </a:r>
            <a:endParaRPr lang="en-IN" sz="4400" dirty="0">
              <a:latin typeface="Poppins" panose="00000500000000000000" pitchFamily="2" charset="0"/>
              <a:ea typeface="Open Sans Bold" panose="020B0604020202020204" charset="0"/>
              <a:cs typeface="Poppins" panose="00000500000000000000" pitchFamily="2" charset="0"/>
            </a:endParaRPr>
          </a:p>
        </p:txBody>
      </p:sp>
      <p:grpSp>
        <p:nvGrpSpPr>
          <p:cNvPr id="617" name="Group 2">
            <a:extLst>
              <a:ext uri="{FF2B5EF4-FFF2-40B4-BE49-F238E27FC236}">
                <a16:creationId xmlns:a16="http://schemas.microsoft.com/office/drawing/2014/main" id="{16F28E67-2E86-7DC3-9D35-549DE7BB8718}"/>
              </a:ext>
            </a:extLst>
          </p:cNvPr>
          <p:cNvGrpSpPr/>
          <p:nvPr/>
        </p:nvGrpSpPr>
        <p:grpSpPr>
          <a:xfrm>
            <a:off x="13182600" y="609948"/>
            <a:ext cx="2393192" cy="459024"/>
            <a:chOff x="0" y="0"/>
            <a:chExt cx="3190922" cy="612032"/>
          </a:xfrm>
        </p:grpSpPr>
        <p:grpSp>
          <p:nvGrpSpPr>
            <p:cNvPr id="618" name="Group 3">
              <a:extLst>
                <a:ext uri="{FF2B5EF4-FFF2-40B4-BE49-F238E27FC236}">
                  <a16:creationId xmlns:a16="http://schemas.microsoft.com/office/drawing/2014/main" id="{5A5D95B8-DEDE-2887-0AD7-0410C0904B7A}"/>
                </a:ext>
              </a:extLst>
            </p:cNvPr>
            <p:cNvGrpSpPr/>
            <p:nvPr/>
          </p:nvGrpSpPr>
          <p:grpSpPr>
            <a:xfrm>
              <a:off x="1721934" y="0"/>
              <a:ext cx="186264" cy="186264"/>
              <a:chOff x="0" y="0"/>
              <a:chExt cx="812800" cy="812800"/>
            </a:xfrm>
          </p:grpSpPr>
          <p:sp>
            <p:nvSpPr>
              <p:cNvPr id="664" name="Freeform 4">
                <a:extLst>
                  <a:ext uri="{FF2B5EF4-FFF2-40B4-BE49-F238E27FC236}">
                    <a16:creationId xmlns:a16="http://schemas.microsoft.com/office/drawing/2014/main" id="{A946AB05-6679-939B-94A9-5FD0F8300C9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65" name="TextBox 5">
                <a:extLst>
                  <a:ext uri="{FF2B5EF4-FFF2-40B4-BE49-F238E27FC236}">
                    <a16:creationId xmlns:a16="http://schemas.microsoft.com/office/drawing/2014/main" id="{29005805-64BB-F512-FF73-C32D0D4ADDD6}"/>
                  </a:ext>
                </a:extLst>
              </p:cNvPr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619" name="Group 6">
              <a:extLst>
                <a:ext uri="{FF2B5EF4-FFF2-40B4-BE49-F238E27FC236}">
                  <a16:creationId xmlns:a16="http://schemas.microsoft.com/office/drawing/2014/main" id="{9E0B2325-B92C-D903-407F-1652D24A6B98}"/>
                </a:ext>
              </a:extLst>
            </p:cNvPr>
            <p:cNvGrpSpPr/>
            <p:nvPr/>
          </p:nvGrpSpPr>
          <p:grpSpPr>
            <a:xfrm>
              <a:off x="1721934" y="425768"/>
              <a:ext cx="186264" cy="186264"/>
              <a:chOff x="0" y="0"/>
              <a:chExt cx="812800" cy="812800"/>
            </a:xfrm>
          </p:grpSpPr>
          <p:sp>
            <p:nvSpPr>
              <p:cNvPr id="662" name="Freeform 7">
                <a:extLst>
                  <a:ext uri="{FF2B5EF4-FFF2-40B4-BE49-F238E27FC236}">
                    <a16:creationId xmlns:a16="http://schemas.microsoft.com/office/drawing/2014/main" id="{155DC370-D643-577A-3BD4-DDC3839178D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63" name="TextBox 8">
                <a:extLst>
                  <a:ext uri="{FF2B5EF4-FFF2-40B4-BE49-F238E27FC236}">
                    <a16:creationId xmlns:a16="http://schemas.microsoft.com/office/drawing/2014/main" id="{C3172802-6B7B-ADE3-F4E4-F38A35680918}"/>
                  </a:ext>
                </a:extLst>
              </p:cNvPr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620" name="Group 9">
              <a:extLst>
                <a:ext uri="{FF2B5EF4-FFF2-40B4-BE49-F238E27FC236}">
                  <a16:creationId xmlns:a16="http://schemas.microsoft.com/office/drawing/2014/main" id="{BB0B1750-9840-C7C3-048A-B482C9455570}"/>
                </a:ext>
              </a:extLst>
            </p:cNvPr>
            <p:cNvGrpSpPr/>
            <p:nvPr/>
          </p:nvGrpSpPr>
          <p:grpSpPr>
            <a:xfrm>
              <a:off x="2149260" y="0"/>
              <a:ext cx="186264" cy="186264"/>
              <a:chOff x="0" y="0"/>
              <a:chExt cx="812800" cy="812800"/>
            </a:xfrm>
          </p:grpSpPr>
          <p:sp>
            <p:nvSpPr>
              <p:cNvPr id="660" name="Freeform 10">
                <a:extLst>
                  <a:ext uri="{FF2B5EF4-FFF2-40B4-BE49-F238E27FC236}">
                    <a16:creationId xmlns:a16="http://schemas.microsoft.com/office/drawing/2014/main" id="{9E67FE77-F99A-D678-FB70-DF9A6D6D2DB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61" name="TextBox 11">
                <a:extLst>
                  <a:ext uri="{FF2B5EF4-FFF2-40B4-BE49-F238E27FC236}">
                    <a16:creationId xmlns:a16="http://schemas.microsoft.com/office/drawing/2014/main" id="{097794C3-E360-CE43-4BAB-A0F54F92E13E}"/>
                  </a:ext>
                </a:extLst>
              </p:cNvPr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621" name="Group 12">
              <a:extLst>
                <a:ext uri="{FF2B5EF4-FFF2-40B4-BE49-F238E27FC236}">
                  <a16:creationId xmlns:a16="http://schemas.microsoft.com/office/drawing/2014/main" id="{4E11FEA5-96FD-BE95-8F13-723F33942287}"/>
                </a:ext>
              </a:extLst>
            </p:cNvPr>
            <p:cNvGrpSpPr/>
            <p:nvPr/>
          </p:nvGrpSpPr>
          <p:grpSpPr>
            <a:xfrm>
              <a:off x="2149260" y="425768"/>
              <a:ext cx="186264" cy="186264"/>
              <a:chOff x="0" y="0"/>
              <a:chExt cx="812800" cy="812800"/>
            </a:xfrm>
          </p:grpSpPr>
          <p:sp>
            <p:nvSpPr>
              <p:cNvPr id="658" name="Freeform 13">
                <a:extLst>
                  <a:ext uri="{FF2B5EF4-FFF2-40B4-BE49-F238E27FC236}">
                    <a16:creationId xmlns:a16="http://schemas.microsoft.com/office/drawing/2014/main" id="{99478B1D-239A-32FF-A313-71370CD00A0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59" name="TextBox 14">
                <a:extLst>
                  <a:ext uri="{FF2B5EF4-FFF2-40B4-BE49-F238E27FC236}">
                    <a16:creationId xmlns:a16="http://schemas.microsoft.com/office/drawing/2014/main" id="{39582E02-C30E-8E93-3959-5281F789AF8D}"/>
                  </a:ext>
                </a:extLst>
              </p:cNvPr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622" name="Group 15">
              <a:extLst>
                <a:ext uri="{FF2B5EF4-FFF2-40B4-BE49-F238E27FC236}">
                  <a16:creationId xmlns:a16="http://schemas.microsoft.com/office/drawing/2014/main" id="{BD164C19-F25E-0A87-2E8A-44417128E72C}"/>
                </a:ext>
              </a:extLst>
            </p:cNvPr>
            <p:cNvGrpSpPr/>
            <p:nvPr/>
          </p:nvGrpSpPr>
          <p:grpSpPr>
            <a:xfrm>
              <a:off x="2576959" y="0"/>
              <a:ext cx="186264" cy="186264"/>
              <a:chOff x="0" y="0"/>
              <a:chExt cx="812800" cy="812800"/>
            </a:xfrm>
          </p:grpSpPr>
          <p:sp>
            <p:nvSpPr>
              <p:cNvPr id="656" name="Freeform 16">
                <a:extLst>
                  <a:ext uri="{FF2B5EF4-FFF2-40B4-BE49-F238E27FC236}">
                    <a16:creationId xmlns:a16="http://schemas.microsoft.com/office/drawing/2014/main" id="{943CCE62-49D0-1C49-F261-DF9E35DFDBC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57" name="TextBox 17">
                <a:extLst>
                  <a:ext uri="{FF2B5EF4-FFF2-40B4-BE49-F238E27FC236}">
                    <a16:creationId xmlns:a16="http://schemas.microsoft.com/office/drawing/2014/main" id="{BAF55D83-E961-2B22-75DF-3E27AE614255}"/>
                  </a:ext>
                </a:extLst>
              </p:cNvPr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623" name="Group 18">
              <a:extLst>
                <a:ext uri="{FF2B5EF4-FFF2-40B4-BE49-F238E27FC236}">
                  <a16:creationId xmlns:a16="http://schemas.microsoft.com/office/drawing/2014/main" id="{60EE52C1-E0EE-519A-30E1-37D1F4975F16}"/>
                </a:ext>
              </a:extLst>
            </p:cNvPr>
            <p:cNvGrpSpPr/>
            <p:nvPr/>
          </p:nvGrpSpPr>
          <p:grpSpPr>
            <a:xfrm>
              <a:off x="2576959" y="425768"/>
              <a:ext cx="186264" cy="186264"/>
              <a:chOff x="0" y="0"/>
              <a:chExt cx="812800" cy="812800"/>
            </a:xfrm>
          </p:grpSpPr>
          <p:sp>
            <p:nvSpPr>
              <p:cNvPr id="654" name="Freeform 19">
                <a:extLst>
                  <a:ext uri="{FF2B5EF4-FFF2-40B4-BE49-F238E27FC236}">
                    <a16:creationId xmlns:a16="http://schemas.microsoft.com/office/drawing/2014/main" id="{4A9A42F7-091F-7DBE-8336-4DA00BE7EC9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55" name="TextBox 20">
                <a:extLst>
                  <a:ext uri="{FF2B5EF4-FFF2-40B4-BE49-F238E27FC236}">
                    <a16:creationId xmlns:a16="http://schemas.microsoft.com/office/drawing/2014/main" id="{186295F2-671B-B559-5EC0-01FFDA1B23F7}"/>
                  </a:ext>
                </a:extLst>
              </p:cNvPr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624" name="Group 21">
              <a:extLst>
                <a:ext uri="{FF2B5EF4-FFF2-40B4-BE49-F238E27FC236}">
                  <a16:creationId xmlns:a16="http://schemas.microsoft.com/office/drawing/2014/main" id="{6B4CB32F-7CA1-B168-000C-BCDA29D1A1FB}"/>
                </a:ext>
              </a:extLst>
            </p:cNvPr>
            <p:cNvGrpSpPr/>
            <p:nvPr/>
          </p:nvGrpSpPr>
          <p:grpSpPr>
            <a:xfrm>
              <a:off x="3004658" y="0"/>
              <a:ext cx="186264" cy="186264"/>
              <a:chOff x="0" y="0"/>
              <a:chExt cx="812800" cy="812800"/>
            </a:xfrm>
          </p:grpSpPr>
          <p:sp>
            <p:nvSpPr>
              <p:cNvPr id="652" name="Freeform 22">
                <a:extLst>
                  <a:ext uri="{FF2B5EF4-FFF2-40B4-BE49-F238E27FC236}">
                    <a16:creationId xmlns:a16="http://schemas.microsoft.com/office/drawing/2014/main" id="{ECA49A06-ABA0-817D-9986-7493EAAFAEA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53" name="TextBox 23">
                <a:extLst>
                  <a:ext uri="{FF2B5EF4-FFF2-40B4-BE49-F238E27FC236}">
                    <a16:creationId xmlns:a16="http://schemas.microsoft.com/office/drawing/2014/main" id="{C2371890-1558-F1FA-F4CB-E307A97493D0}"/>
                  </a:ext>
                </a:extLst>
              </p:cNvPr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625" name="Group 24">
              <a:extLst>
                <a:ext uri="{FF2B5EF4-FFF2-40B4-BE49-F238E27FC236}">
                  <a16:creationId xmlns:a16="http://schemas.microsoft.com/office/drawing/2014/main" id="{5D93C6F1-265B-271A-9EC5-2326E98CC4C6}"/>
                </a:ext>
              </a:extLst>
            </p:cNvPr>
            <p:cNvGrpSpPr/>
            <p:nvPr/>
          </p:nvGrpSpPr>
          <p:grpSpPr>
            <a:xfrm>
              <a:off x="3004658" y="425768"/>
              <a:ext cx="186264" cy="186264"/>
              <a:chOff x="0" y="0"/>
              <a:chExt cx="812800" cy="812800"/>
            </a:xfrm>
          </p:grpSpPr>
          <p:sp>
            <p:nvSpPr>
              <p:cNvPr id="650" name="Freeform 25">
                <a:extLst>
                  <a:ext uri="{FF2B5EF4-FFF2-40B4-BE49-F238E27FC236}">
                    <a16:creationId xmlns:a16="http://schemas.microsoft.com/office/drawing/2014/main" id="{967B72CA-9717-DEE2-14F3-86522C38502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51" name="TextBox 26">
                <a:extLst>
                  <a:ext uri="{FF2B5EF4-FFF2-40B4-BE49-F238E27FC236}">
                    <a16:creationId xmlns:a16="http://schemas.microsoft.com/office/drawing/2014/main" id="{32771520-726E-94BC-A6B3-64BD69F50373}"/>
                  </a:ext>
                </a:extLst>
              </p:cNvPr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626" name="Group 27">
              <a:extLst>
                <a:ext uri="{FF2B5EF4-FFF2-40B4-BE49-F238E27FC236}">
                  <a16:creationId xmlns:a16="http://schemas.microsoft.com/office/drawing/2014/main" id="{0C8108C5-A9F4-E044-A411-591517FAEDD9}"/>
                </a:ext>
              </a:extLst>
            </p:cNvPr>
            <p:cNvGrpSpPr/>
            <p:nvPr/>
          </p:nvGrpSpPr>
          <p:grpSpPr>
            <a:xfrm>
              <a:off x="0" y="0"/>
              <a:ext cx="186264" cy="186264"/>
              <a:chOff x="0" y="0"/>
              <a:chExt cx="812800" cy="812800"/>
            </a:xfrm>
          </p:grpSpPr>
          <p:sp>
            <p:nvSpPr>
              <p:cNvPr id="648" name="Freeform 28">
                <a:extLst>
                  <a:ext uri="{FF2B5EF4-FFF2-40B4-BE49-F238E27FC236}">
                    <a16:creationId xmlns:a16="http://schemas.microsoft.com/office/drawing/2014/main" id="{4458C60B-72E3-42D1-E7A2-5EB53B4835B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49" name="TextBox 29">
                <a:extLst>
                  <a:ext uri="{FF2B5EF4-FFF2-40B4-BE49-F238E27FC236}">
                    <a16:creationId xmlns:a16="http://schemas.microsoft.com/office/drawing/2014/main" id="{DB21D942-46C0-89AA-D770-2C2985FD734F}"/>
                  </a:ext>
                </a:extLst>
              </p:cNvPr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627" name="Group 30">
              <a:extLst>
                <a:ext uri="{FF2B5EF4-FFF2-40B4-BE49-F238E27FC236}">
                  <a16:creationId xmlns:a16="http://schemas.microsoft.com/office/drawing/2014/main" id="{2534168E-DA36-3A7C-1C2F-551699B9C31C}"/>
                </a:ext>
              </a:extLst>
            </p:cNvPr>
            <p:cNvGrpSpPr/>
            <p:nvPr/>
          </p:nvGrpSpPr>
          <p:grpSpPr>
            <a:xfrm>
              <a:off x="0" y="425768"/>
              <a:ext cx="186264" cy="186264"/>
              <a:chOff x="0" y="0"/>
              <a:chExt cx="812800" cy="812800"/>
            </a:xfrm>
          </p:grpSpPr>
          <p:sp>
            <p:nvSpPr>
              <p:cNvPr id="646" name="Freeform 31">
                <a:extLst>
                  <a:ext uri="{FF2B5EF4-FFF2-40B4-BE49-F238E27FC236}">
                    <a16:creationId xmlns:a16="http://schemas.microsoft.com/office/drawing/2014/main" id="{9117D1BA-A389-BE5B-851D-B1CDC18F8E6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47" name="TextBox 32">
                <a:extLst>
                  <a:ext uri="{FF2B5EF4-FFF2-40B4-BE49-F238E27FC236}">
                    <a16:creationId xmlns:a16="http://schemas.microsoft.com/office/drawing/2014/main" id="{7E5CF656-BAE1-4F43-D32E-870582A0BC43}"/>
                  </a:ext>
                </a:extLst>
              </p:cNvPr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628" name="Group 33">
              <a:extLst>
                <a:ext uri="{FF2B5EF4-FFF2-40B4-BE49-F238E27FC236}">
                  <a16:creationId xmlns:a16="http://schemas.microsoft.com/office/drawing/2014/main" id="{F93AC33C-3E59-6D13-22C9-EA57EA39D222}"/>
                </a:ext>
              </a:extLst>
            </p:cNvPr>
            <p:cNvGrpSpPr/>
            <p:nvPr/>
          </p:nvGrpSpPr>
          <p:grpSpPr>
            <a:xfrm>
              <a:off x="427326" y="0"/>
              <a:ext cx="186264" cy="186264"/>
              <a:chOff x="0" y="0"/>
              <a:chExt cx="812800" cy="812800"/>
            </a:xfrm>
          </p:grpSpPr>
          <p:sp>
            <p:nvSpPr>
              <p:cNvPr id="644" name="Freeform 34">
                <a:extLst>
                  <a:ext uri="{FF2B5EF4-FFF2-40B4-BE49-F238E27FC236}">
                    <a16:creationId xmlns:a16="http://schemas.microsoft.com/office/drawing/2014/main" id="{197C196E-4DE3-0603-4E2F-281D39DC285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45" name="TextBox 35">
                <a:extLst>
                  <a:ext uri="{FF2B5EF4-FFF2-40B4-BE49-F238E27FC236}">
                    <a16:creationId xmlns:a16="http://schemas.microsoft.com/office/drawing/2014/main" id="{A9334ECE-9A53-E1B7-73E8-BE57AEC96C6D}"/>
                  </a:ext>
                </a:extLst>
              </p:cNvPr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629" name="Group 36">
              <a:extLst>
                <a:ext uri="{FF2B5EF4-FFF2-40B4-BE49-F238E27FC236}">
                  <a16:creationId xmlns:a16="http://schemas.microsoft.com/office/drawing/2014/main" id="{1817678F-0BE8-6C9C-3990-D318289DADAC}"/>
                </a:ext>
              </a:extLst>
            </p:cNvPr>
            <p:cNvGrpSpPr/>
            <p:nvPr/>
          </p:nvGrpSpPr>
          <p:grpSpPr>
            <a:xfrm>
              <a:off x="427326" y="425768"/>
              <a:ext cx="186264" cy="186264"/>
              <a:chOff x="0" y="0"/>
              <a:chExt cx="812800" cy="812800"/>
            </a:xfrm>
          </p:grpSpPr>
          <p:sp>
            <p:nvSpPr>
              <p:cNvPr id="642" name="Freeform 37">
                <a:extLst>
                  <a:ext uri="{FF2B5EF4-FFF2-40B4-BE49-F238E27FC236}">
                    <a16:creationId xmlns:a16="http://schemas.microsoft.com/office/drawing/2014/main" id="{6E26836C-BF27-A0D9-390D-05121A08ACB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43" name="TextBox 38">
                <a:extLst>
                  <a:ext uri="{FF2B5EF4-FFF2-40B4-BE49-F238E27FC236}">
                    <a16:creationId xmlns:a16="http://schemas.microsoft.com/office/drawing/2014/main" id="{29EC4121-0904-EC90-3384-EE0F251A19E6}"/>
                  </a:ext>
                </a:extLst>
              </p:cNvPr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630" name="Group 39">
              <a:extLst>
                <a:ext uri="{FF2B5EF4-FFF2-40B4-BE49-F238E27FC236}">
                  <a16:creationId xmlns:a16="http://schemas.microsoft.com/office/drawing/2014/main" id="{E01EE76D-6CBE-5A5E-DE5F-FEF45D325DB7}"/>
                </a:ext>
              </a:extLst>
            </p:cNvPr>
            <p:cNvGrpSpPr/>
            <p:nvPr/>
          </p:nvGrpSpPr>
          <p:grpSpPr>
            <a:xfrm>
              <a:off x="855025" y="0"/>
              <a:ext cx="186264" cy="186264"/>
              <a:chOff x="0" y="0"/>
              <a:chExt cx="812800" cy="812800"/>
            </a:xfrm>
          </p:grpSpPr>
          <p:sp>
            <p:nvSpPr>
              <p:cNvPr id="640" name="Freeform 40">
                <a:extLst>
                  <a:ext uri="{FF2B5EF4-FFF2-40B4-BE49-F238E27FC236}">
                    <a16:creationId xmlns:a16="http://schemas.microsoft.com/office/drawing/2014/main" id="{787467C5-8914-EF2B-5CAF-CCAE5EB68A6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41" name="TextBox 41">
                <a:extLst>
                  <a:ext uri="{FF2B5EF4-FFF2-40B4-BE49-F238E27FC236}">
                    <a16:creationId xmlns:a16="http://schemas.microsoft.com/office/drawing/2014/main" id="{AE1B8569-C196-170F-03BD-237AA5F26284}"/>
                  </a:ext>
                </a:extLst>
              </p:cNvPr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631" name="Group 42">
              <a:extLst>
                <a:ext uri="{FF2B5EF4-FFF2-40B4-BE49-F238E27FC236}">
                  <a16:creationId xmlns:a16="http://schemas.microsoft.com/office/drawing/2014/main" id="{9BAA74B8-29D3-78C2-D4B8-BA98FF064533}"/>
                </a:ext>
              </a:extLst>
            </p:cNvPr>
            <p:cNvGrpSpPr/>
            <p:nvPr/>
          </p:nvGrpSpPr>
          <p:grpSpPr>
            <a:xfrm>
              <a:off x="855025" y="425768"/>
              <a:ext cx="186264" cy="186264"/>
              <a:chOff x="0" y="0"/>
              <a:chExt cx="812800" cy="812800"/>
            </a:xfrm>
          </p:grpSpPr>
          <p:sp>
            <p:nvSpPr>
              <p:cNvPr id="638" name="Freeform 43">
                <a:extLst>
                  <a:ext uri="{FF2B5EF4-FFF2-40B4-BE49-F238E27FC236}">
                    <a16:creationId xmlns:a16="http://schemas.microsoft.com/office/drawing/2014/main" id="{260AAEE8-BB17-37B2-52EE-C2FEECBA261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39" name="TextBox 44">
                <a:extLst>
                  <a:ext uri="{FF2B5EF4-FFF2-40B4-BE49-F238E27FC236}">
                    <a16:creationId xmlns:a16="http://schemas.microsoft.com/office/drawing/2014/main" id="{AFBC79AA-197C-D5E7-9234-59DAAF4AC8DE}"/>
                  </a:ext>
                </a:extLst>
              </p:cNvPr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632" name="Group 45">
              <a:extLst>
                <a:ext uri="{FF2B5EF4-FFF2-40B4-BE49-F238E27FC236}">
                  <a16:creationId xmlns:a16="http://schemas.microsoft.com/office/drawing/2014/main" id="{2906D750-2C82-8A34-C7CB-2A20D4CB05B0}"/>
                </a:ext>
              </a:extLst>
            </p:cNvPr>
            <p:cNvGrpSpPr/>
            <p:nvPr/>
          </p:nvGrpSpPr>
          <p:grpSpPr>
            <a:xfrm>
              <a:off x="1282724" y="0"/>
              <a:ext cx="186264" cy="186264"/>
              <a:chOff x="0" y="0"/>
              <a:chExt cx="812800" cy="812800"/>
            </a:xfrm>
          </p:grpSpPr>
          <p:sp>
            <p:nvSpPr>
              <p:cNvPr id="636" name="Freeform 46">
                <a:extLst>
                  <a:ext uri="{FF2B5EF4-FFF2-40B4-BE49-F238E27FC236}">
                    <a16:creationId xmlns:a16="http://schemas.microsoft.com/office/drawing/2014/main" id="{C282EAC0-6FB2-FC11-8EAA-FD824D6FCE2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37" name="TextBox 47">
                <a:extLst>
                  <a:ext uri="{FF2B5EF4-FFF2-40B4-BE49-F238E27FC236}">
                    <a16:creationId xmlns:a16="http://schemas.microsoft.com/office/drawing/2014/main" id="{A1F4D68A-80ED-8741-5026-85B5FA5AD5EC}"/>
                  </a:ext>
                </a:extLst>
              </p:cNvPr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633" name="Group 48">
              <a:extLst>
                <a:ext uri="{FF2B5EF4-FFF2-40B4-BE49-F238E27FC236}">
                  <a16:creationId xmlns:a16="http://schemas.microsoft.com/office/drawing/2014/main" id="{76A8808B-DFC0-3E31-D2E0-DE7A11CDDAFC}"/>
                </a:ext>
              </a:extLst>
            </p:cNvPr>
            <p:cNvGrpSpPr/>
            <p:nvPr/>
          </p:nvGrpSpPr>
          <p:grpSpPr>
            <a:xfrm>
              <a:off x="1282724" y="425768"/>
              <a:ext cx="186264" cy="186264"/>
              <a:chOff x="0" y="0"/>
              <a:chExt cx="812800" cy="812800"/>
            </a:xfrm>
          </p:grpSpPr>
          <p:sp>
            <p:nvSpPr>
              <p:cNvPr id="634" name="Freeform 49">
                <a:extLst>
                  <a:ext uri="{FF2B5EF4-FFF2-40B4-BE49-F238E27FC236}">
                    <a16:creationId xmlns:a16="http://schemas.microsoft.com/office/drawing/2014/main" id="{9A3F959D-F91C-FAA6-911B-EE442F88437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35" name="TextBox 50">
                <a:extLst>
                  <a:ext uri="{FF2B5EF4-FFF2-40B4-BE49-F238E27FC236}">
                    <a16:creationId xmlns:a16="http://schemas.microsoft.com/office/drawing/2014/main" id="{8A796D6F-18CA-7D46-7047-AD0109175AA9}"/>
                  </a:ext>
                </a:extLst>
              </p:cNvPr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5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5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5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5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3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47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5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35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5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5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35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5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5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5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5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  <p:bldP spid="4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20"/>
          <p:cNvGrpSpPr/>
          <p:nvPr/>
        </p:nvGrpSpPr>
        <p:grpSpPr>
          <a:xfrm>
            <a:off x="-1143000" y="6850981"/>
            <a:ext cx="8004610" cy="3430432"/>
            <a:chOff x="0" y="0"/>
            <a:chExt cx="10672814" cy="4573909"/>
          </a:xfrm>
        </p:grpSpPr>
        <p:grpSp>
          <p:nvGrpSpPr>
            <p:cNvPr id="21" name="Group 21"/>
            <p:cNvGrpSpPr/>
            <p:nvPr/>
          </p:nvGrpSpPr>
          <p:grpSpPr>
            <a:xfrm>
              <a:off x="4572000" y="1524000"/>
              <a:ext cx="3048000" cy="3048000"/>
              <a:chOff x="0" y="0"/>
              <a:chExt cx="812800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2A5F9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sp>
          <p:nvSpPr>
            <p:cNvPr id="24" name="Freeform 24"/>
            <p:cNvSpPr/>
            <p:nvPr/>
          </p:nvSpPr>
          <p:spPr>
            <a:xfrm rot="-10800000" flipH="1">
              <a:off x="7620000" y="1524000"/>
              <a:ext cx="3052814" cy="3049909"/>
            </a:xfrm>
            <a:custGeom>
              <a:avLst/>
              <a:gdLst/>
              <a:ahLst/>
              <a:cxnLst/>
              <a:rect l="l" t="t" r="r" b="b"/>
              <a:pathLst>
                <a:path w="3052814" h="3049909">
                  <a:moveTo>
                    <a:pt x="3052814" y="0"/>
                  </a:moveTo>
                  <a:lnTo>
                    <a:pt x="0" y="0"/>
                  </a:lnTo>
                  <a:lnTo>
                    <a:pt x="0" y="3049909"/>
                  </a:lnTo>
                  <a:lnTo>
                    <a:pt x="3052814" y="3049909"/>
                  </a:lnTo>
                  <a:lnTo>
                    <a:pt x="3052814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99809"/>
              </a:stretch>
            </a:blipFill>
          </p:spPr>
          <p:txBody>
            <a:bodyPr/>
            <a:lstStyle/>
            <a:p>
              <a:endParaRPr lang="en-IN"/>
            </a:p>
          </p:txBody>
        </p:sp>
        <p:grpSp>
          <p:nvGrpSpPr>
            <p:cNvPr id="25" name="Group 25"/>
            <p:cNvGrpSpPr/>
            <p:nvPr/>
          </p:nvGrpSpPr>
          <p:grpSpPr>
            <a:xfrm>
              <a:off x="6096000" y="3049909"/>
              <a:ext cx="1524000" cy="1524000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" name="TextBox 27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28" name="Group 28"/>
            <p:cNvGrpSpPr/>
            <p:nvPr/>
          </p:nvGrpSpPr>
          <p:grpSpPr>
            <a:xfrm>
              <a:off x="4572000" y="3049909"/>
              <a:ext cx="1524000" cy="1524000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7ED5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" name="TextBox 30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sp>
          <p:nvSpPr>
            <p:cNvPr id="31" name="Freeform 31"/>
            <p:cNvSpPr/>
            <p:nvPr/>
          </p:nvSpPr>
          <p:spPr>
            <a:xfrm rot="-5400000">
              <a:off x="6091914" y="1524727"/>
              <a:ext cx="1528814" cy="1527359"/>
            </a:xfrm>
            <a:custGeom>
              <a:avLst/>
              <a:gdLst/>
              <a:ahLst/>
              <a:cxnLst/>
              <a:rect l="l" t="t" r="r" b="b"/>
              <a:pathLst>
                <a:path w="1528814" h="1527359">
                  <a:moveTo>
                    <a:pt x="0" y="0"/>
                  </a:moveTo>
                  <a:lnTo>
                    <a:pt x="1528813" y="0"/>
                  </a:lnTo>
                  <a:lnTo>
                    <a:pt x="1528813" y="1527359"/>
                  </a:lnTo>
                  <a:lnTo>
                    <a:pt x="0" y="1527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99809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32"/>
            <p:cNvSpPr/>
            <p:nvPr/>
          </p:nvSpPr>
          <p:spPr>
            <a:xfrm rot="5400000" flipH="1">
              <a:off x="4571273" y="1524727"/>
              <a:ext cx="1528814" cy="1527359"/>
            </a:xfrm>
            <a:custGeom>
              <a:avLst/>
              <a:gdLst/>
              <a:ahLst/>
              <a:cxnLst/>
              <a:rect l="l" t="t" r="r" b="b"/>
              <a:pathLst>
                <a:path w="1528814" h="1527359">
                  <a:moveTo>
                    <a:pt x="1528813" y="0"/>
                  </a:moveTo>
                  <a:lnTo>
                    <a:pt x="0" y="0"/>
                  </a:lnTo>
                  <a:lnTo>
                    <a:pt x="0" y="1527359"/>
                  </a:lnTo>
                  <a:lnTo>
                    <a:pt x="1528813" y="1527359"/>
                  </a:lnTo>
                  <a:lnTo>
                    <a:pt x="1528813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99809"/>
              </a:stretch>
            </a:blipFill>
          </p:spPr>
          <p:txBody>
            <a:bodyPr/>
            <a:lstStyle/>
            <a:p>
              <a:endParaRPr lang="en-IN"/>
            </a:p>
          </p:txBody>
        </p:sp>
        <p:grpSp>
          <p:nvGrpSpPr>
            <p:cNvPr id="33" name="Group 33"/>
            <p:cNvGrpSpPr/>
            <p:nvPr/>
          </p:nvGrpSpPr>
          <p:grpSpPr>
            <a:xfrm>
              <a:off x="1524000" y="1525909"/>
              <a:ext cx="3048000" cy="3048000"/>
              <a:chOff x="0" y="0"/>
              <a:chExt cx="812800" cy="8128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" name="TextBox 35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36" name="Group 36"/>
            <p:cNvGrpSpPr/>
            <p:nvPr/>
          </p:nvGrpSpPr>
          <p:grpSpPr>
            <a:xfrm rot="-2700000">
              <a:off x="129605" y="1209503"/>
              <a:ext cx="4312790" cy="2152995"/>
              <a:chOff x="0" y="0"/>
              <a:chExt cx="812800" cy="405759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0" y="0"/>
                <a:ext cx="812800" cy="405759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05759">
                    <a:moveTo>
                      <a:pt x="406400" y="0"/>
                    </a:moveTo>
                    <a:lnTo>
                      <a:pt x="812800" y="405759"/>
                    </a:lnTo>
                    <a:lnTo>
                      <a:pt x="0" y="405759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CC2D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" name="TextBox 38"/>
              <p:cNvSpPr txBox="1"/>
              <p:nvPr/>
            </p:nvSpPr>
            <p:spPr>
              <a:xfrm>
                <a:off x="127000" y="368300"/>
                <a:ext cx="558800" cy="2921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39" name="Group 39"/>
            <p:cNvGrpSpPr/>
            <p:nvPr/>
          </p:nvGrpSpPr>
          <p:grpSpPr>
            <a:xfrm>
              <a:off x="2522168" y="2522168"/>
              <a:ext cx="1051663" cy="1051663"/>
              <a:chOff x="0" y="0"/>
              <a:chExt cx="812800" cy="8128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" name="TextBox 41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57CB7B4A-FD71-93C3-E1DE-801AF461B5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480" y="342900"/>
            <a:ext cx="5704490" cy="931975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519DCFA-8A67-2712-323C-B2E7DF66DB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04" y="755646"/>
            <a:ext cx="9380702" cy="609390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D231171-FD03-98E8-41C5-92007D73546C}"/>
              </a:ext>
            </a:extLst>
          </p:cNvPr>
          <p:cNvSpPr txBox="1"/>
          <p:nvPr/>
        </p:nvSpPr>
        <p:spPr>
          <a:xfrm>
            <a:off x="838200" y="1104900"/>
            <a:ext cx="9067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0" i="0" dirty="0"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 local ice cream shop keeps track of how much ice cream they sell versus the  temperature on that day. Here are their figures for the last 12 days</a:t>
            </a:r>
            <a:endParaRPr lang="en-IN" sz="4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5985922" y="-8825"/>
            <a:ext cx="2296869" cy="10281413"/>
            <a:chOff x="0" y="0"/>
            <a:chExt cx="3062492" cy="13708551"/>
          </a:xfrm>
        </p:grpSpPr>
        <p:grpSp>
          <p:nvGrpSpPr>
            <p:cNvPr id="6" name="Group 6"/>
            <p:cNvGrpSpPr/>
            <p:nvPr/>
          </p:nvGrpSpPr>
          <p:grpSpPr>
            <a:xfrm>
              <a:off x="5809" y="4569364"/>
              <a:ext cx="3048000" cy="3048000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7ED5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5809" y="3359"/>
              <a:ext cx="3048000" cy="3048000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7ED5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545525" y="5536926"/>
              <a:ext cx="355113" cy="355113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96850" tIns="96850" rIns="96850" bIns="9685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545525" y="6348655"/>
              <a:ext cx="355113" cy="355113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96850" tIns="96850" rIns="96850" bIns="9685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1360935" y="5536926"/>
              <a:ext cx="355113" cy="355113"/>
              <a:chOff x="0" y="0"/>
              <a:chExt cx="8128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96850" tIns="96850" rIns="96850" bIns="9685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1360935" y="6348655"/>
              <a:ext cx="355113" cy="355113"/>
              <a:chOff x="0" y="0"/>
              <a:chExt cx="812800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96850" tIns="96850" rIns="96850" bIns="9685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>
              <a:off x="2176345" y="5536926"/>
              <a:ext cx="355113" cy="355113"/>
              <a:chOff x="0" y="0"/>
              <a:chExt cx="812800" cy="8128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" name="TextBox 26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96850" tIns="96850" rIns="96850" bIns="9685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>
              <a:off x="2176345" y="6348655"/>
              <a:ext cx="355113" cy="355113"/>
              <a:chOff x="0" y="0"/>
              <a:chExt cx="812800" cy="8128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" name="TextBox 29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96850" tIns="96850" rIns="96850" bIns="9685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30" name="Group 30"/>
            <p:cNvGrpSpPr/>
            <p:nvPr/>
          </p:nvGrpSpPr>
          <p:grpSpPr>
            <a:xfrm>
              <a:off x="1529809" y="3048000"/>
              <a:ext cx="1524000" cy="1527359"/>
              <a:chOff x="0" y="0"/>
              <a:chExt cx="406400" cy="407296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406400" cy="407296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407296">
                    <a:moveTo>
                      <a:pt x="0" y="0"/>
                    </a:moveTo>
                    <a:lnTo>
                      <a:pt x="406400" y="0"/>
                    </a:lnTo>
                    <a:lnTo>
                      <a:pt x="406400" y="407296"/>
                    </a:lnTo>
                    <a:lnTo>
                      <a:pt x="0" y="40729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" name="TextBox 32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33" name="Group 33"/>
            <p:cNvGrpSpPr/>
            <p:nvPr/>
          </p:nvGrpSpPr>
          <p:grpSpPr>
            <a:xfrm rot="-10800000">
              <a:off x="2407" y="7612551"/>
              <a:ext cx="3048000" cy="3048000"/>
              <a:chOff x="0" y="0"/>
              <a:chExt cx="812800" cy="8128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" name="TextBox 35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sp>
          <p:nvSpPr>
            <p:cNvPr id="36" name="Freeform 36"/>
            <p:cNvSpPr/>
            <p:nvPr/>
          </p:nvSpPr>
          <p:spPr>
            <a:xfrm rot="-10800000">
              <a:off x="5809" y="0"/>
              <a:ext cx="3048000" cy="3045100"/>
            </a:xfrm>
            <a:custGeom>
              <a:avLst/>
              <a:gdLst/>
              <a:ahLst/>
              <a:cxnLst/>
              <a:rect l="l" t="t" r="r" b="b"/>
              <a:pathLst>
                <a:path w="3048000" h="3045100">
                  <a:moveTo>
                    <a:pt x="0" y="0"/>
                  </a:moveTo>
                  <a:lnTo>
                    <a:pt x="3048000" y="0"/>
                  </a:lnTo>
                  <a:lnTo>
                    <a:pt x="3048000" y="3045100"/>
                  </a:lnTo>
                  <a:lnTo>
                    <a:pt x="0" y="304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99809"/>
              </a:stretch>
            </a:blipFill>
          </p:spPr>
          <p:txBody>
            <a:bodyPr/>
            <a:lstStyle/>
            <a:p>
              <a:endParaRPr lang="en-IN"/>
            </a:p>
          </p:txBody>
        </p:sp>
        <p:grpSp>
          <p:nvGrpSpPr>
            <p:cNvPr id="37" name="Group 37"/>
            <p:cNvGrpSpPr/>
            <p:nvPr/>
          </p:nvGrpSpPr>
          <p:grpSpPr>
            <a:xfrm>
              <a:off x="0" y="12181192"/>
              <a:ext cx="1526407" cy="1527359"/>
              <a:chOff x="0" y="0"/>
              <a:chExt cx="407042" cy="407296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407042" cy="407296"/>
              </a:xfrm>
              <a:custGeom>
                <a:avLst/>
                <a:gdLst/>
                <a:ahLst/>
                <a:cxnLst/>
                <a:rect l="l" t="t" r="r" b="b"/>
                <a:pathLst>
                  <a:path w="407042" h="407296">
                    <a:moveTo>
                      <a:pt x="0" y="0"/>
                    </a:moveTo>
                    <a:lnTo>
                      <a:pt x="407042" y="0"/>
                    </a:lnTo>
                    <a:lnTo>
                      <a:pt x="407042" y="407296"/>
                    </a:lnTo>
                    <a:lnTo>
                      <a:pt x="0" y="407296"/>
                    </a:lnTo>
                    <a:close/>
                  </a:path>
                </a:pathLst>
              </a:custGeom>
              <a:solidFill>
                <a:srgbClr val="FFCC2D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" name="TextBox 39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40" name="Group 40"/>
            <p:cNvGrpSpPr/>
            <p:nvPr/>
          </p:nvGrpSpPr>
          <p:grpSpPr>
            <a:xfrm>
              <a:off x="1524000" y="10660551"/>
              <a:ext cx="1524000" cy="1524000"/>
              <a:chOff x="0" y="0"/>
              <a:chExt cx="812800" cy="812800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7ED5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" name="TextBox 42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43" name="Group 43"/>
            <p:cNvGrpSpPr/>
            <p:nvPr/>
          </p:nvGrpSpPr>
          <p:grpSpPr>
            <a:xfrm>
              <a:off x="5809" y="9136551"/>
              <a:ext cx="3052814" cy="1524000"/>
              <a:chOff x="0" y="0"/>
              <a:chExt cx="812800" cy="405759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812800" cy="405759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05759">
                    <a:moveTo>
                      <a:pt x="406400" y="0"/>
                    </a:moveTo>
                    <a:lnTo>
                      <a:pt x="812800" y="405759"/>
                    </a:lnTo>
                    <a:lnTo>
                      <a:pt x="0" y="405759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CC2D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" name="TextBox 45"/>
              <p:cNvSpPr txBox="1"/>
              <p:nvPr/>
            </p:nvSpPr>
            <p:spPr>
              <a:xfrm>
                <a:off x="127000" y="368300"/>
                <a:ext cx="558800" cy="2921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5809" y="7612551"/>
              <a:ext cx="3052814" cy="1524000"/>
              <a:chOff x="0" y="0"/>
              <a:chExt cx="812800" cy="405759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812800" cy="405759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05759">
                    <a:moveTo>
                      <a:pt x="406400" y="0"/>
                    </a:moveTo>
                    <a:lnTo>
                      <a:pt x="812800" y="405759"/>
                    </a:lnTo>
                    <a:lnTo>
                      <a:pt x="0" y="405759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8" name="TextBox 48"/>
              <p:cNvSpPr txBox="1"/>
              <p:nvPr/>
            </p:nvSpPr>
            <p:spPr>
              <a:xfrm>
                <a:off x="127000" y="368300"/>
                <a:ext cx="558800" cy="2921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0" y="10660551"/>
              <a:ext cx="1524000" cy="1524000"/>
              <a:chOff x="0" y="0"/>
              <a:chExt cx="812800" cy="8128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A692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" name="TextBox 51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1524000" y="12184551"/>
              <a:ext cx="1524000" cy="1524000"/>
              <a:chOff x="0" y="0"/>
              <a:chExt cx="812800" cy="812800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4" name="TextBox 54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5809" y="3051359"/>
              <a:ext cx="1524000" cy="1524000"/>
              <a:chOff x="0" y="0"/>
              <a:chExt cx="812800" cy="812800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2A5F9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7" name="TextBox 57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sp>
          <p:nvSpPr>
            <p:cNvPr id="58" name="Freeform 58"/>
            <p:cNvSpPr/>
            <p:nvPr/>
          </p:nvSpPr>
          <p:spPr>
            <a:xfrm rot="-10800000">
              <a:off x="1533678" y="1520641"/>
              <a:ext cx="1528814" cy="1527359"/>
            </a:xfrm>
            <a:custGeom>
              <a:avLst/>
              <a:gdLst/>
              <a:ahLst/>
              <a:cxnLst/>
              <a:rect l="l" t="t" r="r" b="b"/>
              <a:pathLst>
                <a:path w="1528814" h="1527359">
                  <a:moveTo>
                    <a:pt x="0" y="0"/>
                  </a:moveTo>
                  <a:lnTo>
                    <a:pt x="1528814" y="0"/>
                  </a:lnTo>
                  <a:lnTo>
                    <a:pt x="1528814" y="1527359"/>
                  </a:lnTo>
                  <a:lnTo>
                    <a:pt x="0" y="1527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99809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-1137792" y="-8824"/>
            <a:ext cx="3429000" cy="10290237"/>
            <a:chOff x="0" y="0"/>
            <a:chExt cx="4572000" cy="13720316"/>
          </a:xfrm>
        </p:grpSpPr>
        <p:grpSp>
          <p:nvGrpSpPr>
            <p:cNvPr id="60" name="Group 60"/>
            <p:cNvGrpSpPr/>
            <p:nvPr/>
          </p:nvGrpSpPr>
          <p:grpSpPr>
            <a:xfrm>
              <a:off x="1524000" y="7621909"/>
              <a:ext cx="3048000" cy="3048000"/>
              <a:chOff x="0" y="0"/>
              <a:chExt cx="812800" cy="812800"/>
            </a:xfrm>
          </p:grpSpPr>
          <p:sp>
            <p:nvSpPr>
              <p:cNvPr id="61" name="Freeform 6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2A5F9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" name="TextBox 62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63" name="Group 63"/>
            <p:cNvGrpSpPr/>
            <p:nvPr/>
          </p:nvGrpSpPr>
          <p:grpSpPr>
            <a:xfrm rot="-10800000">
              <a:off x="1524000" y="10669909"/>
              <a:ext cx="3048000" cy="3048000"/>
              <a:chOff x="0" y="0"/>
              <a:chExt cx="812800" cy="812800"/>
            </a:xfrm>
          </p:grpSpPr>
          <p:sp>
            <p:nvSpPr>
              <p:cNvPr id="64" name="Freeform 6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5" name="TextBox 65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66" name="Group 66"/>
            <p:cNvGrpSpPr/>
            <p:nvPr/>
          </p:nvGrpSpPr>
          <p:grpSpPr>
            <a:xfrm rot="-10800000">
              <a:off x="1524000" y="4573909"/>
              <a:ext cx="3048000" cy="3048000"/>
              <a:chOff x="0" y="0"/>
              <a:chExt cx="812800" cy="812800"/>
            </a:xfrm>
          </p:grpSpPr>
          <p:sp>
            <p:nvSpPr>
              <p:cNvPr id="67" name="Freeform 6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8" name="TextBox 68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69" name="Group 69"/>
            <p:cNvGrpSpPr/>
            <p:nvPr/>
          </p:nvGrpSpPr>
          <p:grpSpPr>
            <a:xfrm rot="-10800000">
              <a:off x="1524000" y="4573909"/>
              <a:ext cx="3048000" cy="1524000"/>
              <a:chOff x="0" y="0"/>
              <a:chExt cx="812800" cy="406400"/>
            </a:xfrm>
          </p:grpSpPr>
          <p:sp>
            <p:nvSpPr>
              <p:cNvPr id="70" name="Freeform 70"/>
              <p:cNvSpPr/>
              <p:nvPr/>
            </p:nvSpPr>
            <p:spPr>
              <a:xfrm>
                <a:off x="0" y="0"/>
                <a:ext cx="812800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064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406400"/>
                    </a:lnTo>
                    <a:lnTo>
                      <a:pt x="0" y="406400"/>
                    </a:lnTo>
                    <a:close/>
                  </a:path>
                </a:pathLst>
              </a:custGeom>
              <a:solidFill>
                <a:srgbClr val="FA692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1" name="TextBox 71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72" name="Group 72"/>
            <p:cNvGrpSpPr/>
            <p:nvPr/>
          </p:nvGrpSpPr>
          <p:grpSpPr>
            <a:xfrm rot="-10800000">
              <a:off x="1524000" y="1909"/>
              <a:ext cx="3048000" cy="1524000"/>
              <a:chOff x="0" y="0"/>
              <a:chExt cx="812800" cy="406400"/>
            </a:xfrm>
          </p:grpSpPr>
          <p:sp>
            <p:nvSpPr>
              <p:cNvPr id="73" name="Freeform 73"/>
              <p:cNvSpPr/>
              <p:nvPr/>
            </p:nvSpPr>
            <p:spPr>
              <a:xfrm>
                <a:off x="0" y="0"/>
                <a:ext cx="812800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064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406400"/>
                    </a:lnTo>
                    <a:lnTo>
                      <a:pt x="0" y="406400"/>
                    </a:lnTo>
                    <a:close/>
                  </a:path>
                </a:pathLst>
              </a:custGeom>
              <a:solidFill>
                <a:srgbClr val="C2A5F9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4" name="TextBox 74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75" name="Group 75"/>
            <p:cNvGrpSpPr/>
            <p:nvPr/>
          </p:nvGrpSpPr>
          <p:grpSpPr>
            <a:xfrm>
              <a:off x="3048000" y="9147818"/>
              <a:ext cx="1524000" cy="1524000"/>
              <a:chOff x="0" y="0"/>
              <a:chExt cx="812800" cy="812800"/>
            </a:xfrm>
          </p:grpSpPr>
          <p:sp>
            <p:nvSpPr>
              <p:cNvPr id="76" name="Freeform 7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" name="TextBox 77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78" name="Group 78"/>
            <p:cNvGrpSpPr/>
            <p:nvPr/>
          </p:nvGrpSpPr>
          <p:grpSpPr>
            <a:xfrm>
              <a:off x="1524000" y="9147818"/>
              <a:ext cx="1524000" cy="1524000"/>
              <a:chOff x="0" y="0"/>
              <a:chExt cx="812800" cy="812800"/>
            </a:xfrm>
          </p:grpSpPr>
          <p:sp>
            <p:nvSpPr>
              <p:cNvPr id="79" name="Freeform 7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7ED5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0" name="TextBox 80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sp>
          <p:nvSpPr>
            <p:cNvPr id="81" name="Freeform 81"/>
            <p:cNvSpPr/>
            <p:nvPr/>
          </p:nvSpPr>
          <p:spPr>
            <a:xfrm rot="-5400000">
              <a:off x="3043914" y="7622636"/>
              <a:ext cx="1528814" cy="1527359"/>
            </a:xfrm>
            <a:custGeom>
              <a:avLst/>
              <a:gdLst/>
              <a:ahLst/>
              <a:cxnLst/>
              <a:rect l="l" t="t" r="r" b="b"/>
              <a:pathLst>
                <a:path w="1528814" h="1527359">
                  <a:moveTo>
                    <a:pt x="0" y="0"/>
                  </a:moveTo>
                  <a:lnTo>
                    <a:pt x="1528813" y="0"/>
                  </a:lnTo>
                  <a:lnTo>
                    <a:pt x="1528813" y="1527360"/>
                  </a:lnTo>
                  <a:lnTo>
                    <a:pt x="0" y="15273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99809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82" name="Freeform 82"/>
            <p:cNvSpPr/>
            <p:nvPr/>
          </p:nvSpPr>
          <p:spPr>
            <a:xfrm rot="5400000" flipH="1">
              <a:off x="1523273" y="7622636"/>
              <a:ext cx="1528814" cy="1527359"/>
            </a:xfrm>
            <a:custGeom>
              <a:avLst/>
              <a:gdLst/>
              <a:ahLst/>
              <a:cxnLst/>
              <a:rect l="l" t="t" r="r" b="b"/>
              <a:pathLst>
                <a:path w="1528814" h="1527359">
                  <a:moveTo>
                    <a:pt x="1528813" y="0"/>
                  </a:moveTo>
                  <a:lnTo>
                    <a:pt x="0" y="0"/>
                  </a:lnTo>
                  <a:lnTo>
                    <a:pt x="0" y="1527360"/>
                  </a:lnTo>
                  <a:lnTo>
                    <a:pt x="1528813" y="1527360"/>
                  </a:lnTo>
                  <a:lnTo>
                    <a:pt x="1528813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99809"/>
              </a:stretch>
            </a:blipFill>
          </p:spPr>
          <p:txBody>
            <a:bodyPr/>
            <a:lstStyle/>
            <a:p>
              <a:endParaRPr lang="en-IN"/>
            </a:p>
          </p:txBody>
        </p:sp>
        <p:grpSp>
          <p:nvGrpSpPr>
            <p:cNvPr id="83" name="Group 83"/>
            <p:cNvGrpSpPr/>
            <p:nvPr/>
          </p:nvGrpSpPr>
          <p:grpSpPr>
            <a:xfrm>
              <a:off x="1524000" y="1525909"/>
              <a:ext cx="3048000" cy="3048000"/>
              <a:chOff x="0" y="0"/>
              <a:chExt cx="812800" cy="812800"/>
            </a:xfrm>
          </p:grpSpPr>
          <p:sp>
            <p:nvSpPr>
              <p:cNvPr id="84" name="Freeform 8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5" name="TextBox 85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86" name="Group 86"/>
            <p:cNvGrpSpPr/>
            <p:nvPr/>
          </p:nvGrpSpPr>
          <p:grpSpPr>
            <a:xfrm rot="-2700000">
              <a:off x="129605" y="1209503"/>
              <a:ext cx="4312790" cy="2152995"/>
              <a:chOff x="0" y="0"/>
              <a:chExt cx="812800" cy="405759"/>
            </a:xfrm>
          </p:grpSpPr>
          <p:sp>
            <p:nvSpPr>
              <p:cNvPr id="87" name="Freeform 87"/>
              <p:cNvSpPr/>
              <p:nvPr/>
            </p:nvSpPr>
            <p:spPr>
              <a:xfrm>
                <a:off x="0" y="0"/>
                <a:ext cx="812800" cy="405759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05759">
                    <a:moveTo>
                      <a:pt x="406400" y="0"/>
                    </a:moveTo>
                    <a:lnTo>
                      <a:pt x="812800" y="405759"/>
                    </a:lnTo>
                    <a:lnTo>
                      <a:pt x="0" y="405759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CC2D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8" name="TextBox 88"/>
              <p:cNvSpPr txBox="1"/>
              <p:nvPr/>
            </p:nvSpPr>
            <p:spPr>
              <a:xfrm>
                <a:off x="127000" y="368300"/>
                <a:ext cx="558800" cy="2921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89" name="Group 89"/>
            <p:cNvGrpSpPr/>
            <p:nvPr/>
          </p:nvGrpSpPr>
          <p:grpSpPr>
            <a:xfrm>
              <a:off x="2051675" y="586353"/>
              <a:ext cx="355113" cy="355113"/>
              <a:chOff x="0" y="0"/>
              <a:chExt cx="812800" cy="812800"/>
            </a:xfrm>
          </p:grpSpPr>
          <p:sp>
            <p:nvSpPr>
              <p:cNvPr id="90" name="Freeform 9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1" name="TextBox 91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96850" tIns="96850" rIns="96850" bIns="9685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92" name="Group 92"/>
            <p:cNvGrpSpPr/>
            <p:nvPr/>
          </p:nvGrpSpPr>
          <p:grpSpPr>
            <a:xfrm>
              <a:off x="2867084" y="586353"/>
              <a:ext cx="355113" cy="355113"/>
              <a:chOff x="0" y="0"/>
              <a:chExt cx="812800" cy="812800"/>
            </a:xfrm>
          </p:grpSpPr>
          <p:sp>
            <p:nvSpPr>
              <p:cNvPr id="93" name="Freeform 9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4" name="TextBox 94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96850" tIns="96850" rIns="96850" bIns="9685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95" name="Group 95"/>
            <p:cNvGrpSpPr/>
            <p:nvPr/>
          </p:nvGrpSpPr>
          <p:grpSpPr>
            <a:xfrm>
              <a:off x="3682494" y="586353"/>
              <a:ext cx="355113" cy="355113"/>
              <a:chOff x="0" y="0"/>
              <a:chExt cx="812800" cy="812800"/>
            </a:xfrm>
          </p:grpSpPr>
          <p:sp>
            <p:nvSpPr>
              <p:cNvPr id="96" name="Freeform 9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7" name="TextBox 97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96850" tIns="96850" rIns="96850" bIns="9685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98" name="Group 98"/>
            <p:cNvGrpSpPr/>
            <p:nvPr/>
          </p:nvGrpSpPr>
          <p:grpSpPr>
            <a:xfrm>
              <a:off x="2522168" y="2522168"/>
              <a:ext cx="1051663" cy="1051663"/>
              <a:chOff x="0" y="0"/>
              <a:chExt cx="812800" cy="812800"/>
            </a:xfrm>
          </p:grpSpPr>
          <p:sp>
            <p:nvSpPr>
              <p:cNvPr id="99" name="Freeform 9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0" name="TextBox 100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01" name="Group 101"/>
            <p:cNvGrpSpPr/>
            <p:nvPr/>
          </p:nvGrpSpPr>
          <p:grpSpPr>
            <a:xfrm rot="-10800000">
              <a:off x="1534623" y="10672316"/>
              <a:ext cx="763605" cy="3048000"/>
              <a:chOff x="0" y="0"/>
              <a:chExt cx="203628" cy="812800"/>
            </a:xfrm>
          </p:grpSpPr>
          <p:sp>
            <p:nvSpPr>
              <p:cNvPr id="102" name="Freeform 102"/>
              <p:cNvSpPr/>
              <p:nvPr/>
            </p:nvSpPr>
            <p:spPr>
              <a:xfrm>
                <a:off x="0" y="0"/>
                <a:ext cx="203628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203628" h="812800">
                    <a:moveTo>
                      <a:pt x="0" y="0"/>
                    </a:moveTo>
                    <a:lnTo>
                      <a:pt x="203628" y="0"/>
                    </a:lnTo>
                    <a:lnTo>
                      <a:pt x="203628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A692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" name="TextBox 103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04" name="Group 104"/>
            <p:cNvGrpSpPr/>
            <p:nvPr/>
          </p:nvGrpSpPr>
          <p:grpSpPr>
            <a:xfrm rot="-10800000">
              <a:off x="3045861" y="10672316"/>
              <a:ext cx="765209" cy="3048000"/>
              <a:chOff x="0" y="0"/>
              <a:chExt cx="204056" cy="812800"/>
            </a:xfrm>
          </p:grpSpPr>
          <p:sp>
            <p:nvSpPr>
              <p:cNvPr id="105" name="Freeform 105"/>
              <p:cNvSpPr/>
              <p:nvPr/>
            </p:nvSpPr>
            <p:spPr>
              <a:xfrm>
                <a:off x="0" y="0"/>
                <a:ext cx="204056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204056" h="812800">
                    <a:moveTo>
                      <a:pt x="0" y="0"/>
                    </a:moveTo>
                    <a:lnTo>
                      <a:pt x="204056" y="0"/>
                    </a:lnTo>
                    <a:lnTo>
                      <a:pt x="204056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CC2D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6" name="TextBox 106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07" name="Group 107"/>
            <p:cNvGrpSpPr/>
            <p:nvPr/>
          </p:nvGrpSpPr>
          <p:grpSpPr>
            <a:xfrm rot="-10800000">
              <a:off x="3808320" y="10672316"/>
              <a:ext cx="763680" cy="3048000"/>
              <a:chOff x="0" y="0"/>
              <a:chExt cx="203648" cy="812800"/>
            </a:xfrm>
          </p:grpSpPr>
          <p:sp>
            <p:nvSpPr>
              <p:cNvPr id="108" name="Freeform 108"/>
              <p:cNvSpPr/>
              <p:nvPr/>
            </p:nvSpPr>
            <p:spPr>
              <a:xfrm>
                <a:off x="0" y="0"/>
                <a:ext cx="203648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203648" h="812800">
                    <a:moveTo>
                      <a:pt x="0" y="0"/>
                    </a:moveTo>
                    <a:lnTo>
                      <a:pt x="203648" y="0"/>
                    </a:lnTo>
                    <a:lnTo>
                      <a:pt x="203648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2A5F9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9" name="TextBox 109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23E2E07C-640B-091B-FCA5-45FF52C58941}"/>
              </a:ext>
            </a:extLst>
          </p:cNvPr>
          <p:cNvSpPr txBox="1"/>
          <p:nvPr/>
        </p:nvSpPr>
        <p:spPr>
          <a:xfrm>
            <a:off x="3679419" y="919598"/>
            <a:ext cx="1085198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i="0" dirty="0">
                <a:solidFill>
                  <a:srgbClr val="444444"/>
                </a:solidFill>
                <a:effectLst/>
                <a:latin typeface="Bernoru" panose="020B0604020202020204" charset="0"/>
              </a:rPr>
              <a:t>Types of </a:t>
            </a:r>
            <a:r>
              <a:rPr lang="en-IN" sz="6600" b="0" i="0" dirty="0">
                <a:solidFill>
                  <a:srgbClr val="444444"/>
                </a:solidFill>
                <a:effectLst/>
                <a:latin typeface="Bernoru" panose="020B0604020202020204" charset="0"/>
              </a:rPr>
              <a:t>Scatter plot Correlation</a:t>
            </a:r>
            <a:endParaRPr lang="en-IN" sz="6600" b="1" i="0" dirty="0">
              <a:solidFill>
                <a:srgbClr val="444444"/>
              </a:solidFill>
              <a:effectLst/>
              <a:latin typeface="Bernoru" panose="020B0604020202020204" charset="0"/>
            </a:endParaRPr>
          </a:p>
          <a:p>
            <a:endParaRPr lang="en-IN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C51032C-FD8C-EF67-0C05-A1C0A7B1E519}"/>
              </a:ext>
            </a:extLst>
          </p:cNvPr>
          <p:cNvSpPr txBox="1"/>
          <p:nvPr/>
        </p:nvSpPr>
        <p:spPr>
          <a:xfrm>
            <a:off x="4191000" y="3619500"/>
            <a:ext cx="100584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444444"/>
                </a:solidFill>
                <a:latin typeface="Poppins" panose="00000500000000000000" pitchFamily="2" charset="0"/>
              </a:rPr>
              <a:t>C</a:t>
            </a:r>
            <a:r>
              <a:rPr lang="en-GB" sz="20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orrelation is a statistical measure of the relationship between the two variables</a:t>
            </a:r>
            <a:endParaRPr lang="en-US" sz="2000" dirty="0">
              <a:solidFill>
                <a:srgbClr val="000000"/>
              </a:solidFill>
              <a:latin typeface="Open Sauce"/>
            </a:endParaRPr>
          </a:p>
          <a:p>
            <a:endParaRPr lang="en-IN" dirty="0"/>
          </a:p>
        </p:txBody>
      </p:sp>
      <p:grpSp>
        <p:nvGrpSpPr>
          <p:cNvPr id="112" name="Group 2">
            <a:extLst>
              <a:ext uri="{FF2B5EF4-FFF2-40B4-BE49-F238E27FC236}">
                <a16:creationId xmlns:a16="http://schemas.microsoft.com/office/drawing/2014/main" id="{2B17CB29-D922-CA93-A9DD-644F9AADFA1C}"/>
              </a:ext>
            </a:extLst>
          </p:cNvPr>
          <p:cNvGrpSpPr/>
          <p:nvPr/>
        </p:nvGrpSpPr>
        <p:grpSpPr>
          <a:xfrm>
            <a:off x="4672100" y="7769220"/>
            <a:ext cx="8943800" cy="1058844"/>
            <a:chOff x="0" y="0"/>
            <a:chExt cx="11925067" cy="1411792"/>
          </a:xfrm>
        </p:grpSpPr>
        <p:sp>
          <p:nvSpPr>
            <p:cNvPr id="113" name="TextBox 3">
              <a:extLst>
                <a:ext uri="{FF2B5EF4-FFF2-40B4-BE49-F238E27FC236}">
                  <a16:creationId xmlns:a16="http://schemas.microsoft.com/office/drawing/2014/main" id="{44C74F55-44DB-8E84-B639-A9237F42DC05}"/>
                </a:ext>
              </a:extLst>
            </p:cNvPr>
            <p:cNvSpPr txBox="1"/>
            <p:nvPr/>
          </p:nvSpPr>
          <p:spPr>
            <a:xfrm>
              <a:off x="0" y="0"/>
              <a:ext cx="11925067" cy="7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4559"/>
                </a:lnSpc>
              </a:pPr>
              <a:endParaRPr lang="en-US" sz="3799" dirty="0">
                <a:solidFill>
                  <a:srgbClr val="2E2C2B"/>
                </a:solidFill>
                <a:latin typeface="Open Sauce Medium"/>
              </a:endParaRPr>
            </a:p>
          </p:txBody>
        </p:sp>
        <p:sp>
          <p:nvSpPr>
            <p:cNvPr id="114" name="TextBox 4">
              <a:extLst>
                <a:ext uri="{FF2B5EF4-FFF2-40B4-BE49-F238E27FC236}">
                  <a16:creationId xmlns:a16="http://schemas.microsoft.com/office/drawing/2014/main" id="{51175C41-C21D-DCE7-6C83-11585DDA544D}"/>
                </a:ext>
              </a:extLst>
            </p:cNvPr>
            <p:cNvSpPr txBox="1"/>
            <p:nvPr/>
          </p:nvSpPr>
          <p:spPr>
            <a:xfrm>
              <a:off x="0" y="1056258"/>
              <a:ext cx="11925067" cy="3555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160"/>
                </a:lnSpc>
              </a:pPr>
              <a:endParaRPr lang="en-US" sz="1800" dirty="0">
                <a:solidFill>
                  <a:srgbClr val="2E2C2B"/>
                </a:solidFill>
                <a:latin typeface="Open Sauce Medium"/>
              </a:endParaRPr>
            </a:p>
          </p:txBody>
        </p:sp>
      </p:grpSp>
      <p:grpSp>
        <p:nvGrpSpPr>
          <p:cNvPr id="121" name="Group 28">
            <a:extLst>
              <a:ext uri="{FF2B5EF4-FFF2-40B4-BE49-F238E27FC236}">
                <a16:creationId xmlns:a16="http://schemas.microsoft.com/office/drawing/2014/main" id="{420F1EE1-2E14-4D5A-7B67-C40E3320D830}"/>
              </a:ext>
            </a:extLst>
          </p:cNvPr>
          <p:cNvGrpSpPr/>
          <p:nvPr/>
        </p:nvGrpSpPr>
        <p:grpSpPr>
          <a:xfrm>
            <a:off x="2291208" y="7995585"/>
            <a:ext cx="6846670" cy="2291415"/>
            <a:chOff x="0" y="0"/>
            <a:chExt cx="9128893" cy="3055220"/>
          </a:xfrm>
        </p:grpSpPr>
        <p:grpSp>
          <p:nvGrpSpPr>
            <p:cNvPr id="122" name="Group 29">
              <a:extLst>
                <a:ext uri="{FF2B5EF4-FFF2-40B4-BE49-F238E27FC236}">
                  <a16:creationId xmlns:a16="http://schemas.microsoft.com/office/drawing/2014/main" id="{C5495273-CDFB-EF2E-99A8-C8103BBE3D2B}"/>
                </a:ext>
              </a:extLst>
            </p:cNvPr>
            <p:cNvGrpSpPr/>
            <p:nvPr/>
          </p:nvGrpSpPr>
          <p:grpSpPr>
            <a:xfrm rot="-10800000">
              <a:off x="0" y="0"/>
              <a:ext cx="3048000" cy="3048000"/>
              <a:chOff x="0" y="0"/>
              <a:chExt cx="812800" cy="812800"/>
            </a:xfrm>
          </p:grpSpPr>
          <p:sp>
            <p:nvSpPr>
              <p:cNvPr id="147" name="Freeform 30">
                <a:extLst>
                  <a:ext uri="{FF2B5EF4-FFF2-40B4-BE49-F238E27FC236}">
                    <a16:creationId xmlns:a16="http://schemas.microsoft.com/office/drawing/2014/main" id="{FF2797BA-7ADC-9F94-D2F3-E21F4818C0F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7ED5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8" name="TextBox 31">
                <a:extLst>
                  <a:ext uri="{FF2B5EF4-FFF2-40B4-BE49-F238E27FC236}">
                    <a16:creationId xmlns:a16="http://schemas.microsoft.com/office/drawing/2014/main" id="{28D2BFF2-E017-5C0E-3CA8-A8CDF1EBA830}"/>
                  </a:ext>
                </a:extLst>
              </p:cNvPr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23" name="Group 32">
              <a:extLst>
                <a:ext uri="{FF2B5EF4-FFF2-40B4-BE49-F238E27FC236}">
                  <a16:creationId xmlns:a16="http://schemas.microsoft.com/office/drawing/2014/main" id="{9C0192ED-EDA0-9536-C77C-068931E4A9A5}"/>
                </a:ext>
              </a:extLst>
            </p:cNvPr>
            <p:cNvGrpSpPr/>
            <p:nvPr/>
          </p:nvGrpSpPr>
          <p:grpSpPr>
            <a:xfrm rot="-10800000">
              <a:off x="3045593" y="0"/>
              <a:ext cx="3048000" cy="3048000"/>
              <a:chOff x="0" y="0"/>
              <a:chExt cx="812800" cy="812800"/>
            </a:xfrm>
          </p:grpSpPr>
          <p:sp>
            <p:nvSpPr>
              <p:cNvPr id="145" name="Freeform 33">
                <a:extLst>
                  <a:ext uri="{FF2B5EF4-FFF2-40B4-BE49-F238E27FC236}">
                    <a16:creationId xmlns:a16="http://schemas.microsoft.com/office/drawing/2014/main" id="{DA89E370-B59B-5FD8-B29B-BEAB59744A5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6" name="TextBox 34">
                <a:extLst>
                  <a:ext uri="{FF2B5EF4-FFF2-40B4-BE49-F238E27FC236}">
                    <a16:creationId xmlns:a16="http://schemas.microsoft.com/office/drawing/2014/main" id="{74FDE354-0F7C-2FB1-CE71-FBC899270536}"/>
                  </a:ext>
                </a:extLst>
              </p:cNvPr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24" name="Group 35">
              <a:extLst>
                <a:ext uri="{FF2B5EF4-FFF2-40B4-BE49-F238E27FC236}">
                  <a16:creationId xmlns:a16="http://schemas.microsoft.com/office/drawing/2014/main" id="{D8FFF597-F2A4-BA4A-EFCD-10B877CD6711}"/>
                </a:ext>
              </a:extLst>
            </p:cNvPr>
            <p:cNvGrpSpPr/>
            <p:nvPr/>
          </p:nvGrpSpPr>
          <p:grpSpPr>
            <a:xfrm rot="5400000">
              <a:off x="5329186" y="766814"/>
              <a:ext cx="3052814" cy="1524000"/>
              <a:chOff x="0" y="0"/>
              <a:chExt cx="812800" cy="405759"/>
            </a:xfrm>
          </p:grpSpPr>
          <p:sp>
            <p:nvSpPr>
              <p:cNvPr id="143" name="Freeform 36">
                <a:extLst>
                  <a:ext uri="{FF2B5EF4-FFF2-40B4-BE49-F238E27FC236}">
                    <a16:creationId xmlns:a16="http://schemas.microsoft.com/office/drawing/2014/main" id="{2CAA7108-D170-1E99-48EA-6600977D6A1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405759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05759">
                    <a:moveTo>
                      <a:pt x="406400" y="0"/>
                    </a:moveTo>
                    <a:lnTo>
                      <a:pt x="812800" y="405759"/>
                    </a:lnTo>
                    <a:lnTo>
                      <a:pt x="0" y="405759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4" name="TextBox 37">
                <a:extLst>
                  <a:ext uri="{FF2B5EF4-FFF2-40B4-BE49-F238E27FC236}">
                    <a16:creationId xmlns:a16="http://schemas.microsoft.com/office/drawing/2014/main" id="{4FEDF0F9-2B4A-C4DA-348F-5E7C6452EB77}"/>
                  </a:ext>
                </a:extLst>
              </p:cNvPr>
              <p:cNvSpPr txBox="1"/>
              <p:nvPr/>
            </p:nvSpPr>
            <p:spPr>
              <a:xfrm>
                <a:off x="127000" y="368300"/>
                <a:ext cx="558800" cy="2921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25" name="Group 38">
              <a:extLst>
                <a:ext uri="{FF2B5EF4-FFF2-40B4-BE49-F238E27FC236}">
                  <a16:creationId xmlns:a16="http://schemas.microsoft.com/office/drawing/2014/main" id="{F1C2623F-2C70-B668-5A6B-94D134D19D0B}"/>
                </a:ext>
              </a:extLst>
            </p:cNvPr>
            <p:cNvGrpSpPr/>
            <p:nvPr/>
          </p:nvGrpSpPr>
          <p:grpSpPr>
            <a:xfrm rot="5400000">
              <a:off x="6840486" y="766814"/>
              <a:ext cx="3052814" cy="1524000"/>
              <a:chOff x="0" y="0"/>
              <a:chExt cx="812800" cy="405759"/>
            </a:xfrm>
          </p:grpSpPr>
          <p:sp>
            <p:nvSpPr>
              <p:cNvPr id="141" name="Freeform 39">
                <a:extLst>
                  <a:ext uri="{FF2B5EF4-FFF2-40B4-BE49-F238E27FC236}">
                    <a16:creationId xmlns:a16="http://schemas.microsoft.com/office/drawing/2014/main" id="{677304F8-7543-E060-D67C-CA724217D1B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405759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05759">
                    <a:moveTo>
                      <a:pt x="406400" y="0"/>
                    </a:moveTo>
                    <a:lnTo>
                      <a:pt x="812800" y="405759"/>
                    </a:lnTo>
                    <a:lnTo>
                      <a:pt x="0" y="405759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7ED5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2" name="TextBox 40">
                <a:extLst>
                  <a:ext uri="{FF2B5EF4-FFF2-40B4-BE49-F238E27FC236}">
                    <a16:creationId xmlns:a16="http://schemas.microsoft.com/office/drawing/2014/main" id="{CA9166FF-B35B-9D3C-F0AE-D98A0FA10DA7}"/>
                  </a:ext>
                </a:extLst>
              </p:cNvPr>
              <p:cNvSpPr txBox="1"/>
              <p:nvPr/>
            </p:nvSpPr>
            <p:spPr>
              <a:xfrm>
                <a:off x="127000" y="368300"/>
                <a:ext cx="558800" cy="2921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26" name="Group 41">
              <a:extLst>
                <a:ext uri="{FF2B5EF4-FFF2-40B4-BE49-F238E27FC236}">
                  <a16:creationId xmlns:a16="http://schemas.microsoft.com/office/drawing/2014/main" id="{28C30E01-1A31-C677-86B2-C616EFD2D40F}"/>
                </a:ext>
              </a:extLst>
            </p:cNvPr>
            <p:cNvGrpSpPr/>
            <p:nvPr/>
          </p:nvGrpSpPr>
          <p:grpSpPr>
            <a:xfrm rot="-10800000">
              <a:off x="3056216" y="2407"/>
              <a:ext cx="763605" cy="3048000"/>
              <a:chOff x="0" y="0"/>
              <a:chExt cx="203628" cy="812800"/>
            </a:xfrm>
          </p:grpSpPr>
          <p:sp>
            <p:nvSpPr>
              <p:cNvPr id="139" name="Freeform 42">
                <a:extLst>
                  <a:ext uri="{FF2B5EF4-FFF2-40B4-BE49-F238E27FC236}">
                    <a16:creationId xmlns:a16="http://schemas.microsoft.com/office/drawing/2014/main" id="{3B15031F-8E6D-25C5-7AFE-71AD35A6DFFC}"/>
                  </a:ext>
                </a:extLst>
              </p:cNvPr>
              <p:cNvSpPr/>
              <p:nvPr/>
            </p:nvSpPr>
            <p:spPr>
              <a:xfrm>
                <a:off x="0" y="0"/>
                <a:ext cx="203628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203628" h="812800">
                    <a:moveTo>
                      <a:pt x="0" y="0"/>
                    </a:moveTo>
                    <a:lnTo>
                      <a:pt x="203628" y="0"/>
                    </a:lnTo>
                    <a:lnTo>
                      <a:pt x="203628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A692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0" name="TextBox 43">
                <a:extLst>
                  <a:ext uri="{FF2B5EF4-FFF2-40B4-BE49-F238E27FC236}">
                    <a16:creationId xmlns:a16="http://schemas.microsoft.com/office/drawing/2014/main" id="{29B76BEC-DC5D-6212-6785-7492028C55A1}"/>
                  </a:ext>
                </a:extLst>
              </p:cNvPr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27" name="Group 44">
              <a:extLst>
                <a:ext uri="{FF2B5EF4-FFF2-40B4-BE49-F238E27FC236}">
                  <a16:creationId xmlns:a16="http://schemas.microsoft.com/office/drawing/2014/main" id="{8F9CD8A7-99EA-37B1-72E7-3C78DCE67265}"/>
                </a:ext>
              </a:extLst>
            </p:cNvPr>
            <p:cNvGrpSpPr/>
            <p:nvPr/>
          </p:nvGrpSpPr>
          <p:grpSpPr>
            <a:xfrm rot="-10800000">
              <a:off x="4567454" y="2407"/>
              <a:ext cx="765209" cy="3048000"/>
              <a:chOff x="0" y="0"/>
              <a:chExt cx="204056" cy="812800"/>
            </a:xfrm>
          </p:grpSpPr>
          <p:sp>
            <p:nvSpPr>
              <p:cNvPr id="137" name="Freeform 45">
                <a:extLst>
                  <a:ext uri="{FF2B5EF4-FFF2-40B4-BE49-F238E27FC236}">
                    <a16:creationId xmlns:a16="http://schemas.microsoft.com/office/drawing/2014/main" id="{15508C59-2F90-62B1-386B-E005C303B07A}"/>
                  </a:ext>
                </a:extLst>
              </p:cNvPr>
              <p:cNvSpPr/>
              <p:nvPr/>
            </p:nvSpPr>
            <p:spPr>
              <a:xfrm>
                <a:off x="0" y="0"/>
                <a:ext cx="204056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204056" h="812800">
                    <a:moveTo>
                      <a:pt x="0" y="0"/>
                    </a:moveTo>
                    <a:lnTo>
                      <a:pt x="204056" y="0"/>
                    </a:lnTo>
                    <a:lnTo>
                      <a:pt x="204056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8" name="TextBox 46">
                <a:extLst>
                  <a:ext uri="{FF2B5EF4-FFF2-40B4-BE49-F238E27FC236}">
                    <a16:creationId xmlns:a16="http://schemas.microsoft.com/office/drawing/2014/main" id="{2B693854-8A17-A5CE-5DEC-55E8B90FB679}"/>
                  </a:ext>
                </a:extLst>
              </p:cNvPr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28" name="Group 47">
              <a:extLst>
                <a:ext uri="{FF2B5EF4-FFF2-40B4-BE49-F238E27FC236}">
                  <a16:creationId xmlns:a16="http://schemas.microsoft.com/office/drawing/2014/main" id="{37D75C0C-A0C3-86C8-E867-082694FF7673}"/>
                </a:ext>
              </a:extLst>
            </p:cNvPr>
            <p:cNvGrpSpPr/>
            <p:nvPr/>
          </p:nvGrpSpPr>
          <p:grpSpPr>
            <a:xfrm rot="-10800000">
              <a:off x="5329914" y="2407"/>
              <a:ext cx="763680" cy="3048000"/>
              <a:chOff x="0" y="0"/>
              <a:chExt cx="203648" cy="812800"/>
            </a:xfrm>
          </p:grpSpPr>
          <p:sp>
            <p:nvSpPr>
              <p:cNvPr id="135" name="Freeform 48">
                <a:extLst>
                  <a:ext uri="{FF2B5EF4-FFF2-40B4-BE49-F238E27FC236}">
                    <a16:creationId xmlns:a16="http://schemas.microsoft.com/office/drawing/2014/main" id="{27BED47F-ED3F-0D8F-CF12-1107988CCF58}"/>
                  </a:ext>
                </a:extLst>
              </p:cNvPr>
              <p:cNvSpPr/>
              <p:nvPr/>
            </p:nvSpPr>
            <p:spPr>
              <a:xfrm>
                <a:off x="0" y="0"/>
                <a:ext cx="203648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203648" h="812800">
                    <a:moveTo>
                      <a:pt x="0" y="0"/>
                    </a:moveTo>
                    <a:lnTo>
                      <a:pt x="203648" y="0"/>
                    </a:lnTo>
                    <a:lnTo>
                      <a:pt x="203648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2A5F9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6" name="TextBox 49">
                <a:extLst>
                  <a:ext uri="{FF2B5EF4-FFF2-40B4-BE49-F238E27FC236}">
                    <a16:creationId xmlns:a16="http://schemas.microsoft.com/office/drawing/2014/main" id="{8ABCBB76-54D8-B6A5-78B9-11AD06D9AF45}"/>
                  </a:ext>
                </a:extLst>
              </p:cNvPr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29" name="Group 50">
              <a:extLst>
                <a:ext uri="{FF2B5EF4-FFF2-40B4-BE49-F238E27FC236}">
                  <a16:creationId xmlns:a16="http://schemas.microsoft.com/office/drawing/2014/main" id="{2845880D-8FDA-EF60-FAAE-5C4826444F10}"/>
                </a:ext>
              </a:extLst>
            </p:cNvPr>
            <p:cNvGrpSpPr/>
            <p:nvPr/>
          </p:nvGrpSpPr>
          <p:grpSpPr>
            <a:xfrm>
              <a:off x="3403" y="1524000"/>
              <a:ext cx="3052814" cy="1524000"/>
              <a:chOff x="0" y="0"/>
              <a:chExt cx="812800" cy="405759"/>
            </a:xfrm>
          </p:grpSpPr>
          <p:sp>
            <p:nvSpPr>
              <p:cNvPr id="133" name="Freeform 51">
                <a:extLst>
                  <a:ext uri="{FF2B5EF4-FFF2-40B4-BE49-F238E27FC236}">
                    <a16:creationId xmlns:a16="http://schemas.microsoft.com/office/drawing/2014/main" id="{500CC5C6-BC9A-4698-B611-90E36BA77BB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405759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05759">
                    <a:moveTo>
                      <a:pt x="406400" y="0"/>
                    </a:moveTo>
                    <a:lnTo>
                      <a:pt x="812800" y="405759"/>
                    </a:lnTo>
                    <a:lnTo>
                      <a:pt x="0" y="405759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4" name="TextBox 52">
                <a:extLst>
                  <a:ext uri="{FF2B5EF4-FFF2-40B4-BE49-F238E27FC236}">
                    <a16:creationId xmlns:a16="http://schemas.microsoft.com/office/drawing/2014/main" id="{75E4CC77-13CE-3B99-E88F-932CC8A9B703}"/>
                  </a:ext>
                </a:extLst>
              </p:cNvPr>
              <p:cNvSpPr txBox="1"/>
              <p:nvPr/>
            </p:nvSpPr>
            <p:spPr>
              <a:xfrm>
                <a:off x="127000" y="368300"/>
                <a:ext cx="558800" cy="2921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30" name="Group 53">
              <a:extLst>
                <a:ext uri="{FF2B5EF4-FFF2-40B4-BE49-F238E27FC236}">
                  <a16:creationId xmlns:a16="http://schemas.microsoft.com/office/drawing/2014/main" id="{23D2281F-4A38-51E1-5F1C-EA31674B3778}"/>
                </a:ext>
              </a:extLst>
            </p:cNvPr>
            <p:cNvGrpSpPr/>
            <p:nvPr/>
          </p:nvGrpSpPr>
          <p:grpSpPr>
            <a:xfrm>
              <a:off x="3403" y="0"/>
              <a:ext cx="3052814" cy="1524000"/>
              <a:chOff x="0" y="0"/>
              <a:chExt cx="812800" cy="405759"/>
            </a:xfrm>
          </p:grpSpPr>
          <p:sp>
            <p:nvSpPr>
              <p:cNvPr id="131" name="Freeform 54">
                <a:extLst>
                  <a:ext uri="{FF2B5EF4-FFF2-40B4-BE49-F238E27FC236}">
                    <a16:creationId xmlns:a16="http://schemas.microsoft.com/office/drawing/2014/main" id="{1633B570-E186-2487-307A-4757E9F68B1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405759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05759">
                    <a:moveTo>
                      <a:pt x="406400" y="0"/>
                    </a:moveTo>
                    <a:lnTo>
                      <a:pt x="812800" y="405759"/>
                    </a:lnTo>
                    <a:lnTo>
                      <a:pt x="0" y="405759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2" name="TextBox 55">
                <a:extLst>
                  <a:ext uri="{FF2B5EF4-FFF2-40B4-BE49-F238E27FC236}">
                    <a16:creationId xmlns:a16="http://schemas.microsoft.com/office/drawing/2014/main" id="{2CC4F3F2-72E8-CA49-99FE-09C5687A5033}"/>
                  </a:ext>
                </a:extLst>
              </p:cNvPr>
              <p:cNvSpPr txBox="1"/>
              <p:nvPr/>
            </p:nvSpPr>
            <p:spPr>
              <a:xfrm>
                <a:off x="127000" y="368300"/>
                <a:ext cx="558800" cy="2921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</p:grpSp>
      <p:grpSp>
        <p:nvGrpSpPr>
          <p:cNvPr id="149" name="Group 12">
            <a:extLst>
              <a:ext uri="{FF2B5EF4-FFF2-40B4-BE49-F238E27FC236}">
                <a16:creationId xmlns:a16="http://schemas.microsoft.com/office/drawing/2014/main" id="{77B27FC9-C013-8C57-60A8-95F2E582E454}"/>
              </a:ext>
            </a:extLst>
          </p:cNvPr>
          <p:cNvGrpSpPr/>
          <p:nvPr/>
        </p:nvGrpSpPr>
        <p:grpSpPr>
          <a:xfrm>
            <a:off x="7994878" y="6857106"/>
            <a:ext cx="10258425" cy="3432610"/>
            <a:chOff x="0" y="0"/>
            <a:chExt cx="13677900" cy="4576814"/>
          </a:xfrm>
        </p:grpSpPr>
        <p:grpSp>
          <p:nvGrpSpPr>
            <p:cNvPr id="150" name="Group 13">
              <a:extLst>
                <a:ext uri="{FF2B5EF4-FFF2-40B4-BE49-F238E27FC236}">
                  <a16:creationId xmlns:a16="http://schemas.microsoft.com/office/drawing/2014/main" id="{9B1408F1-0D29-F11C-0900-06ECA10781CB}"/>
                </a:ext>
              </a:extLst>
            </p:cNvPr>
            <p:cNvGrpSpPr/>
            <p:nvPr/>
          </p:nvGrpSpPr>
          <p:grpSpPr>
            <a:xfrm>
              <a:off x="7620000" y="1528814"/>
              <a:ext cx="3048000" cy="3048000"/>
              <a:chOff x="0" y="0"/>
              <a:chExt cx="812800" cy="812800"/>
            </a:xfrm>
          </p:grpSpPr>
          <p:sp>
            <p:nvSpPr>
              <p:cNvPr id="184" name="Freeform 14">
                <a:extLst>
                  <a:ext uri="{FF2B5EF4-FFF2-40B4-BE49-F238E27FC236}">
                    <a16:creationId xmlns:a16="http://schemas.microsoft.com/office/drawing/2014/main" id="{58EE826C-8FCB-11C3-9524-D79FCA64ABF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" name="TextBox 15">
                <a:extLst>
                  <a:ext uri="{FF2B5EF4-FFF2-40B4-BE49-F238E27FC236}">
                    <a16:creationId xmlns:a16="http://schemas.microsoft.com/office/drawing/2014/main" id="{FA0DED40-240E-BF2B-F8F1-FF36B810306F}"/>
                  </a:ext>
                </a:extLst>
              </p:cNvPr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sp>
          <p:nvSpPr>
            <p:cNvPr id="151" name="Freeform 16">
              <a:extLst>
                <a:ext uri="{FF2B5EF4-FFF2-40B4-BE49-F238E27FC236}">
                  <a16:creationId xmlns:a16="http://schemas.microsoft.com/office/drawing/2014/main" id="{EE5897CE-D57A-6697-F635-F8B0C76C6188}"/>
                </a:ext>
              </a:extLst>
            </p:cNvPr>
            <p:cNvSpPr/>
            <p:nvPr/>
          </p:nvSpPr>
          <p:spPr>
            <a:xfrm rot="-5400000">
              <a:off x="10626539" y="1525452"/>
              <a:ext cx="3052814" cy="3049909"/>
            </a:xfrm>
            <a:custGeom>
              <a:avLst/>
              <a:gdLst/>
              <a:ahLst/>
              <a:cxnLst/>
              <a:rect l="l" t="t" r="r" b="b"/>
              <a:pathLst>
                <a:path w="3052814" h="3049909">
                  <a:moveTo>
                    <a:pt x="0" y="0"/>
                  </a:moveTo>
                  <a:lnTo>
                    <a:pt x="3052813" y="0"/>
                  </a:lnTo>
                  <a:lnTo>
                    <a:pt x="3052813" y="3049909"/>
                  </a:lnTo>
                  <a:lnTo>
                    <a:pt x="0" y="30499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-99809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52" name="Freeform 17">
              <a:extLst>
                <a:ext uri="{FF2B5EF4-FFF2-40B4-BE49-F238E27FC236}">
                  <a16:creationId xmlns:a16="http://schemas.microsoft.com/office/drawing/2014/main" id="{107AAA17-D77C-A033-16CE-7456E1BA923C}"/>
                </a:ext>
              </a:extLst>
            </p:cNvPr>
            <p:cNvSpPr/>
            <p:nvPr/>
          </p:nvSpPr>
          <p:spPr>
            <a:xfrm rot="5400000">
              <a:off x="8363820" y="2298034"/>
              <a:ext cx="3038373" cy="1519186"/>
            </a:xfrm>
            <a:custGeom>
              <a:avLst/>
              <a:gdLst/>
              <a:ahLst/>
              <a:cxnLst/>
              <a:rect l="l" t="t" r="r" b="b"/>
              <a:pathLst>
                <a:path w="3038373" h="1519186">
                  <a:moveTo>
                    <a:pt x="0" y="0"/>
                  </a:moveTo>
                  <a:lnTo>
                    <a:pt x="3038373" y="0"/>
                  </a:lnTo>
                  <a:lnTo>
                    <a:pt x="3038373" y="1519186"/>
                  </a:lnTo>
                  <a:lnTo>
                    <a:pt x="0" y="15191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53" name="Freeform 18">
              <a:extLst>
                <a:ext uri="{FF2B5EF4-FFF2-40B4-BE49-F238E27FC236}">
                  <a16:creationId xmlns:a16="http://schemas.microsoft.com/office/drawing/2014/main" id="{C013CEDF-EFF7-5561-D9A2-725A5663DFBA}"/>
                </a:ext>
              </a:extLst>
            </p:cNvPr>
            <p:cNvSpPr/>
            <p:nvPr/>
          </p:nvSpPr>
          <p:spPr>
            <a:xfrm rot="-5400000">
              <a:off x="6844634" y="2298034"/>
              <a:ext cx="3038373" cy="1519186"/>
            </a:xfrm>
            <a:custGeom>
              <a:avLst/>
              <a:gdLst/>
              <a:ahLst/>
              <a:cxnLst/>
              <a:rect l="l" t="t" r="r" b="b"/>
              <a:pathLst>
                <a:path w="3038373" h="1519186">
                  <a:moveTo>
                    <a:pt x="0" y="0"/>
                  </a:moveTo>
                  <a:lnTo>
                    <a:pt x="3038373" y="0"/>
                  </a:lnTo>
                  <a:lnTo>
                    <a:pt x="3038373" y="1519186"/>
                  </a:lnTo>
                  <a:lnTo>
                    <a:pt x="0" y="15191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grpSp>
          <p:nvGrpSpPr>
            <p:cNvPr id="154" name="Group 19">
              <a:extLst>
                <a:ext uri="{FF2B5EF4-FFF2-40B4-BE49-F238E27FC236}">
                  <a16:creationId xmlns:a16="http://schemas.microsoft.com/office/drawing/2014/main" id="{8CA11092-80A4-FE2B-9CD0-57BBEC2931C8}"/>
                </a:ext>
              </a:extLst>
            </p:cNvPr>
            <p:cNvGrpSpPr/>
            <p:nvPr/>
          </p:nvGrpSpPr>
          <p:grpSpPr>
            <a:xfrm>
              <a:off x="1524000" y="1525909"/>
              <a:ext cx="3048000" cy="3048000"/>
              <a:chOff x="0" y="0"/>
              <a:chExt cx="812800" cy="812800"/>
            </a:xfrm>
          </p:grpSpPr>
          <p:sp>
            <p:nvSpPr>
              <p:cNvPr id="182" name="Freeform 20">
                <a:extLst>
                  <a:ext uri="{FF2B5EF4-FFF2-40B4-BE49-F238E27FC236}">
                    <a16:creationId xmlns:a16="http://schemas.microsoft.com/office/drawing/2014/main" id="{C9ED7C3B-2DA7-E108-8E0D-E1E6E563D9A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3" name="TextBox 21">
                <a:extLst>
                  <a:ext uri="{FF2B5EF4-FFF2-40B4-BE49-F238E27FC236}">
                    <a16:creationId xmlns:a16="http://schemas.microsoft.com/office/drawing/2014/main" id="{688513AA-6B28-5401-781E-9B8C9C716377}"/>
                  </a:ext>
                </a:extLst>
              </p:cNvPr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55" name="Group 22">
              <a:extLst>
                <a:ext uri="{FF2B5EF4-FFF2-40B4-BE49-F238E27FC236}">
                  <a16:creationId xmlns:a16="http://schemas.microsoft.com/office/drawing/2014/main" id="{5B4F1F77-6318-700E-57C4-D79A25E7B22A}"/>
                </a:ext>
              </a:extLst>
            </p:cNvPr>
            <p:cNvGrpSpPr/>
            <p:nvPr/>
          </p:nvGrpSpPr>
          <p:grpSpPr>
            <a:xfrm rot="-2700000">
              <a:off x="129605" y="1209503"/>
              <a:ext cx="4312790" cy="2152995"/>
              <a:chOff x="0" y="0"/>
              <a:chExt cx="812800" cy="405759"/>
            </a:xfrm>
          </p:grpSpPr>
          <p:sp>
            <p:nvSpPr>
              <p:cNvPr id="180" name="Freeform 23">
                <a:extLst>
                  <a:ext uri="{FF2B5EF4-FFF2-40B4-BE49-F238E27FC236}">
                    <a16:creationId xmlns:a16="http://schemas.microsoft.com/office/drawing/2014/main" id="{2A62BF4E-6321-0664-0D77-93C87546F0F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405759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05759">
                    <a:moveTo>
                      <a:pt x="406400" y="0"/>
                    </a:moveTo>
                    <a:lnTo>
                      <a:pt x="812800" y="405759"/>
                    </a:lnTo>
                    <a:lnTo>
                      <a:pt x="0" y="405759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CC2D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1" name="TextBox 24">
                <a:extLst>
                  <a:ext uri="{FF2B5EF4-FFF2-40B4-BE49-F238E27FC236}">
                    <a16:creationId xmlns:a16="http://schemas.microsoft.com/office/drawing/2014/main" id="{F35F2984-D61E-050F-5137-E5679EBBCD82}"/>
                  </a:ext>
                </a:extLst>
              </p:cNvPr>
              <p:cNvSpPr txBox="1"/>
              <p:nvPr/>
            </p:nvSpPr>
            <p:spPr>
              <a:xfrm>
                <a:off x="127000" y="368300"/>
                <a:ext cx="558800" cy="2921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56" name="Group 25">
              <a:extLst>
                <a:ext uri="{FF2B5EF4-FFF2-40B4-BE49-F238E27FC236}">
                  <a16:creationId xmlns:a16="http://schemas.microsoft.com/office/drawing/2014/main" id="{53A33B5B-ABBD-82D3-DF4C-07F0DDCC7CC5}"/>
                </a:ext>
              </a:extLst>
            </p:cNvPr>
            <p:cNvGrpSpPr/>
            <p:nvPr/>
          </p:nvGrpSpPr>
          <p:grpSpPr>
            <a:xfrm>
              <a:off x="2522168" y="2522168"/>
              <a:ext cx="1051663" cy="1051663"/>
              <a:chOff x="0" y="0"/>
              <a:chExt cx="812800" cy="812800"/>
            </a:xfrm>
          </p:grpSpPr>
          <p:sp>
            <p:nvSpPr>
              <p:cNvPr id="178" name="Freeform 26">
                <a:extLst>
                  <a:ext uri="{FF2B5EF4-FFF2-40B4-BE49-F238E27FC236}">
                    <a16:creationId xmlns:a16="http://schemas.microsoft.com/office/drawing/2014/main" id="{6ADC9AB0-284C-C93E-9127-7BC3D54F101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9" name="TextBox 27">
                <a:extLst>
                  <a:ext uri="{FF2B5EF4-FFF2-40B4-BE49-F238E27FC236}">
                    <a16:creationId xmlns:a16="http://schemas.microsoft.com/office/drawing/2014/main" id="{8A960057-7390-322B-BCA5-804941E428C8}"/>
                  </a:ext>
                </a:extLst>
              </p:cNvPr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57" name="Group 28">
              <a:extLst>
                <a:ext uri="{FF2B5EF4-FFF2-40B4-BE49-F238E27FC236}">
                  <a16:creationId xmlns:a16="http://schemas.microsoft.com/office/drawing/2014/main" id="{0FB8EA81-799C-AB6F-726B-BADFE1C615B6}"/>
                </a:ext>
              </a:extLst>
            </p:cNvPr>
            <p:cNvGrpSpPr/>
            <p:nvPr/>
          </p:nvGrpSpPr>
          <p:grpSpPr>
            <a:xfrm>
              <a:off x="4572000" y="1528814"/>
              <a:ext cx="3048000" cy="3048000"/>
              <a:chOff x="0" y="0"/>
              <a:chExt cx="812800" cy="812800"/>
            </a:xfrm>
          </p:grpSpPr>
          <p:sp>
            <p:nvSpPr>
              <p:cNvPr id="176" name="Freeform 29">
                <a:extLst>
                  <a:ext uri="{FF2B5EF4-FFF2-40B4-BE49-F238E27FC236}">
                    <a16:creationId xmlns:a16="http://schemas.microsoft.com/office/drawing/2014/main" id="{6CB35E79-ABE4-8C3A-039C-D44FD5992A3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7ED5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7" name="TextBox 30">
                <a:extLst>
                  <a:ext uri="{FF2B5EF4-FFF2-40B4-BE49-F238E27FC236}">
                    <a16:creationId xmlns:a16="http://schemas.microsoft.com/office/drawing/2014/main" id="{BAEC0E39-F43B-CD02-961E-717C4648971D}"/>
                  </a:ext>
                </a:extLst>
              </p:cNvPr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58" name="Group 31">
              <a:extLst>
                <a:ext uri="{FF2B5EF4-FFF2-40B4-BE49-F238E27FC236}">
                  <a16:creationId xmlns:a16="http://schemas.microsoft.com/office/drawing/2014/main" id="{D7534431-731F-AB74-9675-40372A4A053F}"/>
                </a:ext>
              </a:extLst>
            </p:cNvPr>
            <p:cNvGrpSpPr/>
            <p:nvPr/>
          </p:nvGrpSpPr>
          <p:grpSpPr>
            <a:xfrm>
              <a:off x="5111716" y="2496375"/>
              <a:ext cx="355113" cy="355113"/>
              <a:chOff x="0" y="0"/>
              <a:chExt cx="812800" cy="812800"/>
            </a:xfrm>
          </p:grpSpPr>
          <p:sp>
            <p:nvSpPr>
              <p:cNvPr id="174" name="Freeform 32">
                <a:extLst>
                  <a:ext uri="{FF2B5EF4-FFF2-40B4-BE49-F238E27FC236}">
                    <a16:creationId xmlns:a16="http://schemas.microsoft.com/office/drawing/2014/main" id="{14F68847-A5F7-599A-6AA7-1ECAFA6D9A8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5" name="TextBox 33">
                <a:extLst>
                  <a:ext uri="{FF2B5EF4-FFF2-40B4-BE49-F238E27FC236}">
                    <a16:creationId xmlns:a16="http://schemas.microsoft.com/office/drawing/2014/main" id="{5761EAF3-532A-2B12-A4FA-DCDE43BE4117}"/>
                  </a:ext>
                </a:extLst>
              </p:cNvPr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96850" tIns="96850" rIns="96850" bIns="9685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59" name="Group 34">
              <a:extLst>
                <a:ext uri="{FF2B5EF4-FFF2-40B4-BE49-F238E27FC236}">
                  <a16:creationId xmlns:a16="http://schemas.microsoft.com/office/drawing/2014/main" id="{69F386D6-5F86-A0D0-E0A2-0CD7E92B88E7}"/>
                </a:ext>
              </a:extLst>
            </p:cNvPr>
            <p:cNvGrpSpPr/>
            <p:nvPr/>
          </p:nvGrpSpPr>
          <p:grpSpPr>
            <a:xfrm>
              <a:off x="5111716" y="3308104"/>
              <a:ext cx="355113" cy="355113"/>
              <a:chOff x="0" y="0"/>
              <a:chExt cx="812800" cy="812800"/>
            </a:xfrm>
          </p:grpSpPr>
          <p:sp>
            <p:nvSpPr>
              <p:cNvPr id="172" name="Freeform 35">
                <a:extLst>
                  <a:ext uri="{FF2B5EF4-FFF2-40B4-BE49-F238E27FC236}">
                    <a16:creationId xmlns:a16="http://schemas.microsoft.com/office/drawing/2014/main" id="{B94DE4A7-CF33-8165-0DBE-DCD175A1034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3" name="TextBox 36">
                <a:extLst>
                  <a:ext uri="{FF2B5EF4-FFF2-40B4-BE49-F238E27FC236}">
                    <a16:creationId xmlns:a16="http://schemas.microsoft.com/office/drawing/2014/main" id="{C970ADC1-64D1-404C-AAEC-7669F827F717}"/>
                  </a:ext>
                </a:extLst>
              </p:cNvPr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96850" tIns="96850" rIns="96850" bIns="9685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60" name="Group 37">
              <a:extLst>
                <a:ext uri="{FF2B5EF4-FFF2-40B4-BE49-F238E27FC236}">
                  <a16:creationId xmlns:a16="http://schemas.microsoft.com/office/drawing/2014/main" id="{61798B9C-3E64-8BB0-6D55-03575844D72F}"/>
                </a:ext>
              </a:extLst>
            </p:cNvPr>
            <p:cNvGrpSpPr/>
            <p:nvPr/>
          </p:nvGrpSpPr>
          <p:grpSpPr>
            <a:xfrm>
              <a:off x="5927126" y="2496375"/>
              <a:ext cx="355113" cy="355113"/>
              <a:chOff x="0" y="0"/>
              <a:chExt cx="812800" cy="812800"/>
            </a:xfrm>
          </p:grpSpPr>
          <p:sp>
            <p:nvSpPr>
              <p:cNvPr id="170" name="Freeform 38">
                <a:extLst>
                  <a:ext uri="{FF2B5EF4-FFF2-40B4-BE49-F238E27FC236}">
                    <a16:creationId xmlns:a16="http://schemas.microsoft.com/office/drawing/2014/main" id="{BFA2A7F3-4706-912F-6909-0B0BDDC591A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1" name="TextBox 39">
                <a:extLst>
                  <a:ext uri="{FF2B5EF4-FFF2-40B4-BE49-F238E27FC236}">
                    <a16:creationId xmlns:a16="http://schemas.microsoft.com/office/drawing/2014/main" id="{88332C7F-8469-7EAC-FA38-5241CA1AE6AC}"/>
                  </a:ext>
                </a:extLst>
              </p:cNvPr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96850" tIns="96850" rIns="96850" bIns="9685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61" name="Group 40">
              <a:extLst>
                <a:ext uri="{FF2B5EF4-FFF2-40B4-BE49-F238E27FC236}">
                  <a16:creationId xmlns:a16="http://schemas.microsoft.com/office/drawing/2014/main" id="{7FAA20D6-88C1-B091-DA00-70620A340178}"/>
                </a:ext>
              </a:extLst>
            </p:cNvPr>
            <p:cNvGrpSpPr/>
            <p:nvPr/>
          </p:nvGrpSpPr>
          <p:grpSpPr>
            <a:xfrm>
              <a:off x="5927126" y="3308104"/>
              <a:ext cx="355113" cy="355113"/>
              <a:chOff x="0" y="0"/>
              <a:chExt cx="812800" cy="812800"/>
            </a:xfrm>
          </p:grpSpPr>
          <p:sp>
            <p:nvSpPr>
              <p:cNvPr id="168" name="Freeform 41">
                <a:extLst>
                  <a:ext uri="{FF2B5EF4-FFF2-40B4-BE49-F238E27FC236}">
                    <a16:creationId xmlns:a16="http://schemas.microsoft.com/office/drawing/2014/main" id="{A07DBECD-4F86-6CBD-90DE-CFFED5A54C2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9" name="TextBox 42">
                <a:extLst>
                  <a:ext uri="{FF2B5EF4-FFF2-40B4-BE49-F238E27FC236}">
                    <a16:creationId xmlns:a16="http://schemas.microsoft.com/office/drawing/2014/main" id="{148EB8A3-BB22-DEEB-F134-A2D35373E672}"/>
                  </a:ext>
                </a:extLst>
              </p:cNvPr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96850" tIns="96850" rIns="96850" bIns="9685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C7FA9BB4-60C3-C6E7-4764-55E26D87595A}"/>
                </a:ext>
              </a:extLst>
            </p:cNvPr>
            <p:cNvGrpSpPr/>
            <p:nvPr/>
          </p:nvGrpSpPr>
          <p:grpSpPr>
            <a:xfrm>
              <a:off x="6742535" y="2496375"/>
              <a:ext cx="355113" cy="355113"/>
              <a:chOff x="0" y="0"/>
              <a:chExt cx="812800" cy="812800"/>
            </a:xfrm>
          </p:grpSpPr>
          <p:sp>
            <p:nvSpPr>
              <p:cNvPr id="166" name="Freeform 44">
                <a:extLst>
                  <a:ext uri="{FF2B5EF4-FFF2-40B4-BE49-F238E27FC236}">
                    <a16:creationId xmlns:a16="http://schemas.microsoft.com/office/drawing/2014/main" id="{4C8467C8-C26A-9CC9-80AB-A5CD757A038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7" name="TextBox 45">
                <a:extLst>
                  <a:ext uri="{FF2B5EF4-FFF2-40B4-BE49-F238E27FC236}">
                    <a16:creationId xmlns:a16="http://schemas.microsoft.com/office/drawing/2014/main" id="{0679E7EF-4074-A202-3E57-462C2E902488}"/>
                  </a:ext>
                </a:extLst>
              </p:cNvPr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96850" tIns="96850" rIns="96850" bIns="9685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63" name="Group 46">
              <a:extLst>
                <a:ext uri="{FF2B5EF4-FFF2-40B4-BE49-F238E27FC236}">
                  <a16:creationId xmlns:a16="http://schemas.microsoft.com/office/drawing/2014/main" id="{079CDE7F-840D-9FBD-D972-218261CF44B8}"/>
                </a:ext>
              </a:extLst>
            </p:cNvPr>
            <p:cNvGrpSpPr/>
            <p:nvPr/>
          </p:nvGrpSpPr>
          <p:grpSpPr>
            <a:xfrm>
              <a:off x="6742535" y="3308104"/>
              <a:ext cx="355113" cy="355113"/>
              <a:chOff x="0" y="0"/>
              <a:chExt cx="812800" cy="812800"/>
            </a:xfrm>
          </p:grpSpPr>
          <p:sp>
            <p:nvSpPr>
              <p:cNvPr id="164" name="Freeform 47">
                <a:extLst>
                  <a:ext uri="{FF2B5EF4-FFF2-40B4-BE49-F238E27FC236}">
                    <a16:creationId xmlns:a16="http://schemas.microsoft.com/office/drawing/2014/main" id="{99DBCAEC-34CE-1C76-8CE8-BB9A368230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5" name="TextBox 48">
                <a:extLst>
                  <a:ext uri="{FF2B5EF4-FFF2-40B4-BE49-F238E27FC236}">
                    <a16:creationId xmlns:a16="http://schemas.microsoft.com/office/drawing/2014/main" id="{F2B15766-C7AC-6D79-8C44-66FBC1405E09}"/>
                  </a:ext>
                </a:extLst>
              </p:cNvPr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96850" tIns="96850" rIns="96850" bIns="9685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246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3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5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35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5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76753" y="1362844"/>
            <a:ext cx="13842695" cy="15239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IN" sz="9600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Positive Correlation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356674" y="5661046"/>
            <a:ext cx="2235984" cy="2131172"/>
          </a:xfrm>
          <a:prstGeom prst="rect">
            <a:avLst/>
          </a:prstGeom>
        </p:spPr>
        <p:txBody>
          <a:bodyPr lIns="78208" tIns="78208" rIns="78208" bIns="78208" rtlCol="0" anchor="ctr"/>
          <a:lstStyle/>
          <a:p>
            <a:pPr algn="ctr">
              <a:lnSpc>
                <a:spcPts val="2694"/>
              </a:lnSpc>
            </a:pPr>
            <a:endParaRPr/>
          </a:p>
        </p:txBody>
      </p:sp>
      <p:grpSp>
        <p:nvGrpSpPr>
          <p:cNvPr id="25" name="Group 25"/>
          <p:cNvGrpSpPr/>
          <p:nvPr/>
        </p:nvGrpSpPr>
        <p:grpSpPr>
          <a:xfrm>
            <a:off x="10701770" y="6315161"/>
            <a:ext cx="1073825" cy="718131"/>
            <a:chOff x="0" y="0"/>
            <a:chExt cx="1431766" cy="957508"/>
          </a:xfrm>
        </p:grpSpPr>
        <p:sp>
          <p:nvSpPr>
            <p:cNvPr id="26" name="TextBox 26"/>
            <p:cNvSpPr txBox="1"/>
            <p:nvPr/>
          </p:nvSpPr>
          <p:spPr>
            <a:xfrm>
              <a:off x="438358" y="162436"/>
              <a:ext cx="993408" cy="6790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59"/>
                </a:lnSpc>
                <a:spcBef>
                  <a:spcPct val="0"/>
                </a:spcBef>
              </a:pPr>
              <a:endParaRPr lang="en-US" sz="3199" dirty="0">
                <a:solidFill>
                  <a:srgbClr val="000000"/>
                </a:solidFill>
                <a:latin typeface="Open Sauce Bold"/>
              </a:endParaRP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399879" cy="9956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130"/>
                </a:lnSpc>
                <a:spcBef>
                  <a:spcPct val="0"/>
                </a:spcBef>
              </a:pPr>
              <a:endParaRPr lang="en-US" sz="4715" dirty="0">
                <a:solidFill>
                  <a:srgbClr val="000000"/>
                </a:solidFill>
                <a:latin typeface="Open Sauce Bold"/>
              </a:endParaRP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6002000" y="-111093"/>
            <a:ext cx="2286000" cy="4572000"/>
            <a:chOff x="0" y="0"/>
            <a:chExt cx="3048000" cy="6096000"/>
          </a:xfrm>
        </p:grpSpPr>
        <p:grpSp>
          <p:nvGrpSpPr>
            <p:cNvPr id="33" name="Group 33"/>
            <p:cNvGrpSpPr/>
            <p:nvPr/>
          </p:nvGrpSpPr>
          <p:grpSpPr>
            <a:xfrm rot="-5400000">
              <a:off x="0" y="0"/>
              <a:ext cx="3048000" cy="3048000"/>
              <a:chOff x="0" y="0"/>
              <a:chExt cx="812800" cy="8128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" name="TextBox 35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36" name="Group 36"/>
            <p:cNvGrpSpPr/>
            <p:nvPr/>
          </p:nvGrpSpPr>
          <p:grpSpPr>
            <a:xfrm rot="5400000">
              <a:off x="-764407" y="767809"/>
              <a:ext cx="3052814" cy="1524000"/>
              <a:chOff x="0" y="0"/>
              <a:chExt cx="812800" cy="405759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0" y="0"/>
                <a:ext cx="812800" cy="405759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05759">
                    <a:moveTo>
                      <a:pt x="406400" y="0"/>
                    </a:moveTo>
                    <a:lnTo>
                      <a:pt x="812800" y="405759"/>
                    </a:lnTo>
                    <a:lnTo>
                      <a:pt x="0" y="405759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C2A5F9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" name="TextBox 38"/>
              <p:cNvSpPr txBox="1"/>
              <p:nvPr/>
            </p:nvSpPr>
            <p:spPr>
              <a:xfrm>
                <a:off x="127000" y="368300"/>
                <a:ext cx="558800" cy="2921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39" name="Group 39"/>
            <p:cNvGrpSpPr/>
            <p:nvPr/>
          </p:nvGrpSpPr>
          <p:grpSpPr>
            <a:xfrm rot="5400000">
              <a:off x="759593" y="767809"/>
              <a:ext cx="3052814" cy="1524000"/>
              <a:chOff x="0" y="0"/>
              <a:chExt cx="812800" cy="405759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0"/>
                <a:ext cx="812800" cy="405759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05759">
                    <a:moveTo>
                      <a:pt x="406400" y="0"/>
                    </a:moveTo>
                    <a:lnTo>
                      <a:pt x="812800" y="405759"/>
                    </a:lnTo>
                    <a:lnTo>
                      <a:pt x="0" y="405759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7ED5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" name="TextBox 41"/>
              <p:cNvSpPr txBox="1"/>
              <p:nvPr/>
            </p:nvSpPr>
            <p:spPr>
              <a:xfrm>
                <a:off x="127000" y="368300"/>
                <a:ext cx="558800" cy="2921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42" name="Group 42"/>
            <p:cNvGrpSpPr/>
            <p:nvPr/>
          </p:nvGrpSpPr>
          <p:grpSpPr>
            <a:xfrm>
              <a:off x="0" y="3048000"/>
              <a:ext cx="3048000" cy="3048000"/>
              <a:chOff x="0" y="0"/>
              <a:chExt cx="812800" cy="812800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A692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4" name="TextBox 44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45" name="Group 45"/>
            <p:cNvGrpSpPr/>
            <p:nvPr/>
          </p:nvGrpSpPr>
          <p:grpSpPr>
            <a:xfrm>
              <a:off x="531034" y="4015562"/>
              <a:ext cx="355113" cy="355113"/>
              <a:chOff x="0" y="0"/>
              <a:chExt cx="812800" cy="81280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" name="TextBox 47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96850" tIns="96850" rIns="96850" bIns="9685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48" name="Group 48"/>
            <p:cNvGrpSpPr/>
            <p:nvPr/>
          </p:nvGrpSpPr>
          <p:grpSpPr>
            <a:xfrm>
              <a:off x="531034" y="4827290"/>
              <a:ext cx="355113" cy="355113"/>
              <a:chOff x="0" y="0"/>
              <a:chExt cx="812800" cy="812800"/>
            </a:xfrm>
          </p:grpSpPr>
          <p:sp>
            <p:nvSpPr>
              <p:cNvPr id="49" name="Freeform 4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0" name="TextBox 50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96850" tIns="96850" rIns="96850" bIns="9685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51" name="Group 51"/>
            <p:cNvGrpSpPr/>
            <p:nvPr/>
          </p:nvGrpSpPr>
          <p:grpSpPr>
            <a:xfrm>
              <a:off x="1346444" y="4015562"/>
              <a:ext cx="355113" cy="355113"/>
              <a:chOff x="0" y="0"/>
              <a:chExt cx="812800" cy="812800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3" name="TextBox 53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96850" tIns="96850" rIns="96850" bIns="9685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54" name="Group 54"/>
            <p:cNvGrpSpPr/>
            <p:nvPr/>
          </p:nvGrpSpPr>
          <p:grpSpPr>
            <a:xfrm>
              <a:off x="1346444" y="4827290"/>
              <a:ext cx="355113" cy="355113"/>
              <a:chOff x="0" y="0"/>
              <a:chExt cx="812800" cy="812800"/>
            </a:xfrm>
          </p:grpSpPr>
          <p:sp>
            <p:nvSpPr>
              <p:cNvPr id="55" name="Freeform 5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" name="TextBox 56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96850" tIns="96850" rIns="96850" bIns="9685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57" name="Group 57"/>
            <p:cNvGrpSpPr/>
            <p:nvPr/>
          </p:nvGrpSpPr>
          <p:grpSpPr>
            <a:xfrm>
              <a:off x="2161853" y="4015562"/>
              <a:ext cx="355113" cy="355113"/>
              <a:chOff x="0" y="0"/>
              <a:chExt cx="812800" cy="812800"/>
            </a:xfrm>
          </p:grpSpPr>
          <p:sp>
            <p:nvSpPr>
              <p:cNvPr id="58" name="Freeform 5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" name="TextBox 59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96850" tIns="96850" rIns="96850" bIns="9685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60" name="Group 60"/>
            <p:cNvGrpSpPr/>
            <p:nvPr/>
          </p:nvGrpSpPr>
          <p:grpSpPr>
            <a:xfrm>
              <a:off x="2161853" y="4827290"/>
              <a:ext cx="355113" cy="355113"/>
              <a:chOff x="0" y="0"/>
              <a:chExt cx="812800" cy="812800"/>
            </a:xfrm>
          </p:grpSpPr>
          <p:sp>
            <p:nvSpPr>
              <p:cNvPr id="61" name="Freeform 6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" name="TextBox 62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96850" tIns="96850" rIns="96850" bIns="9685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084BF52-4DC2-7551-D159-48E8173C48CB}"/>
              </a:ext>
            </a:extLst>
          </p:cNvPr>
          <p:cNvSpPr txBox="1"/>
          <p:nvPr/>
        </p:nvSpPr>
        <p:spPr>
          <a:xfrm>
            <a:off x="1219200" y="3218587"/>
            <a:ext cx="13182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When the points in the graph are rising, moving from left to right, then the scatter plot shows a positive correlation. It means the values of one variable are increasing with respect to another. Now positive correlation can further be classified into three categories: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rgbClr val="44444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Perfect Positive </a:t>
            </a:r>
            <a:r>
              <a:rPr lang="en-GB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– Which represents a perfectly straight line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rgbClr val="44444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High Positive</a:t>
            </a:r>
            <a:r>
              <a:rPr lang="en-GB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– All points are nearby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rgbClr val="44444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Low Positive</a:t>
            </a:r>
            <a:r>
              <a:rPr lang="en-GB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– When all the points are scattered</a:t>
            </a:r>
          </a:p>
          <a:p>
            <a:endParaRPr lang="en-IN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4B77570B-D410-B100-6D95-A33D4CCBE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64" y="6210300"/>
            <a:ext cx="10778471" cy="37179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 decel="100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C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8864" y="2763897"/>
            <a:ext cx="16034920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When the points in the scatter graph fall while moving left to right, then it is called a negative correlation. It means the values of one variable are decreasing with respect to another. These are also of three types: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Perfect Negative</a:t>
            </a:r>
            <a:r>
              <a:rPr lang="en-GB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 – Which form almost a straight line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High Negative</a:t>
            </a:r>
            <a:r>
              <a:rPr lang="en-GB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 – When points are near to one another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Low Negative</a:t>
            </a:r>
            <a:r>
              <a:rPr lang="en-GB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 – When points are in scattered form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8864" y="774194"/>
            <a:ext cx="15985194" cy="1524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en-IN" sz="9600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Negative Correlation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0" y="8004610"/>
            <a:ext cx="6846670" cy="2291415"/>
            <a:chOff x="0" y="0"/>
            <a:chExt cx="9128893" cy="3055220"/>
          </a:xfrm>
        </p:grpSpPr>
        <p:grpSp>
          <p:nvGrpSpPr>
            <p:cNvPr id="29" name="Group 29"/>
            <p:cNvGrpSpPr/>
            <p:nvPr/>
          </p:nvGrpSpPr>
          <p:grpSpPr>
            <a:xfrm rot="-10800000">
              <a:off x="0" y="0"/>
              <a:ext cx="3048000" cy="3048000"/>
              <a:chOff x="0" y="0"/>
              <a:chExt cx="812800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7ED5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" name="TextBox 31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 rot="-10800000">
              <a:off x="3045593" y="0"/>
              <a:ext cx="3048000" cy="3048000"/>
              <a:chOff x="0" y="0"/>
              <a:chExt cx="812800" cy="8128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" name="TextBox 34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35" name="Group 35"/>
            <p:cNvGrpSpPr/>
            <p:nvPr/>
          </p:nvGrpSpPr>
          <p:grpSpPr>
            <a:xfrm rot="5400000">
              <a:off x="5329186" y="766814"/>
              <a:ext cx="3052814" cy="1524000"/>
              <a:chOff x="0" y="0"/>
              <a:chExt cx="812800" cy="405759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812800" cy="405759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05759">
                    <a:moveTo>
                      <a:pt x="406400" y="0"/>
                    </a:moveTo>
                    <a:lnTo>
                      <a:pt x="812800" y="405759"/>
                    </a:lnTo>
                    <a:lnTo>
                      <a:pt x="0" y="405759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" name="TextBox 37"/>
              <p:cNvSpPr txBox="1"/>
              <p:nvPr/>
            </p:nvSpPr>
            <p:spPr>
              <a:xfrm>
                <a:off x="127000" y="368300"/>
                <a:ext cx="558800" cy="2921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38" name="Group 38"/>
            <p:cNvGrpSpPr/>
            <p:nvPr/>
          </p:nvGrpSpPr>
          <p:grpSpPr>
            <a:xfrm rot="5400000">
              <a:off x="6840486" y="766814"/>
              <a:ext cx="3052814" cy="1524000"/>
              <a:chOff x="0" y="0"/>
              <a:chExt cx="812800" cy="405759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812800" cy="405759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05759">
                    <a:moveTo>
                      <a:pt x="406400" y="0"/>
                    </a:moveTo>
                    <a:lnTo>
                      <a:pt x="812800" y="405759"/>
                    </a:lnTo>
                    <a:lnTo>
                      <a:pt x="0" y="405759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7ED5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" name="TextBox 40"/>
              <p:cNvSpPr txBox="1"/>
              <p:nvPr/>
            </p:nvSpPr>
            <p:spPr>
              <a:xfrm>
                <a:off x="127000" y="368300"/>
                <a:ext cx="558800" cy="2921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 rot="-10800000">
              <a:off x="3056216" y="2407"/>
              <a:ext cx="763605" cy="3048000"/>
              <a:chOff x="0" y="0"/>
              <a:chExt cx="203628" cy="8128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203628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203628" h="812800">
                    <a:moveTo>
                      <a:pt x="0" y="0"/>
                    </a:moveTo>
                    <a:lnTo>
                      <a:pt x="203628" y="0"/>
                    </a:lnTo>
                    <a:lnTo>
                      <a:pt x="203628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A692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" name="TextBox 43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44" name="Group 44"/>
            <p:cNvGrpSpPr/>
            <p:nvPr/>
          </p:nvGrpSpPr>
          <p:grpSpPr>
            <a:xfrm rot="-10800000">
              <a:off x="4567454" y="2407"/>
              <a:ext cx="765209" cy="3048000"/>
              <a:chOff x="0" y="0"/>
              <a:chExt cx="204056" cy="8128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0"/>
                <a:ext cx="204056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204056" h="812800">
                    <a:moveTo>
                      <a:pt x="0" y="0"/>
                    </a:moveTo>
                    <a:lnTo>
                      <a:pt x="204056" y="0"/>
                    </a:lnTo>
                    <a:lnTo>
                      <a:pt x="204056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" name="TextBox 46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47" name="Group 47"/>
            <p:cNvGrpSpPr/>
            <p:nvPr/>
          </p:nvGrpSpPr>
          <p:grpSpPr>
            <a:xfrm rot="-10800000">
              <a:off x="5329914" y="2407"/>
              <a:ext cx="763680" cy="3048000"/>
              <a:chOff x="0" y="0"/>
              <a:chExt cx="203648" cy="81280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0"/>
                <a:ext cx="203648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203648" h="812800">
                    <a:moveTo>
                      <a:pt x="0" y="0"/>
                    </a:moveTo>
                    <a:lnTo>
                      <a:pt x="203648" y="0"/>
                    </a:lnTo>
                    <a:lnTo>
                      <a:pt x="203648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2A5F9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" name="TextBox 49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50" name="Group 50"/>
            <p:cNvGrpSpPr/>
            <p:nvPr/>
          </p:nvGrpSpPr>
          <p:grpSpPr>
            <a:xfrm>
              <a:off x="3403" y="1524000"/>
              <a:ext cx="3052814" cy="1524000"/>
              <a:chOff x="0" y="0"/>
              <a:chExt cx="812800" cy="405759"/>
            </a:xfrm>
          </p:grpSpPr>
          <p:sp>
            <p:nvSpPr>
              <p:cNvPr id="51" name="Freeform 51"/>
              <p:cNvSpPr/>
              <p:nvPr/>
            </p:nvSpPr>
            <p:spPr>
              <a:xfrm>
                <a:off x="0" y="0"/>
                <a:ext cx="812800" cy="405759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05759">
                    <a:moveTo>
                      <a:pt x="406400" y="0"/>
                    </a:moveTo>
                    <a:lnTo>
                      <a:pt x="812800" y="405759"/>
                    </a:lnTo>
                    <a:lnTo>
                      <a:pt x="0" y="405759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2" name="TextBox 52"/>
              <p:cNvSpPr txBox="1"/>
              <p:nvPr/>
            </p:nvSpPr>
            <p:spPr>
              <a:xfrm>
                <a:off x="127000" y="368300"/>
                <a:ext cx="558800" cy="2921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53" name="Group 53"/>
            <p:cNvGrpSpPr/>
            <p:nvPr/>
          </p:nvGrpSpPr>
          <p:grpSpPr>
            <a:xfrm>
              <a:off x="3403" y="0"/>
              <a:ext cx="3052814" cy="1524000"/>
              <a:chOff x="0" y="0"/>
              <a:chExt cx="812800" cy="405759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0" y="0"/>
                <a:ext cx="812800" cy="405759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05759">
                    <a:moveTo>
                      <a:pt x="406400" y="0"/>
                    </a:moveTo>
                    <a:lnTo>
                      <a:pt x="812800" y="405759"/>
                    </a:lnTo>
                    <a:lnTo>
                      <a:pt x="0" y="405759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" name="TextBox 55"/>
              <p:cNvSpPr txBox="1"/>
              <p:nvPr/>
            </p:nvSpPr>
            <p:spPr>
              <a:xfrm>
                <a:off x="127000" y="368300"/>
                <a:ext cx="558800" cy="2921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A41D5757-C2FF-74E6-FB20-BEFB2B3D4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143500"/>
            <a:ext cx="9426433" cy="3471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 decel="100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76753" y="1362844"/>
            <a:ext cx="13841676" cy="1523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en-IN" sz="9600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No Correlation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76753" y="3255144"/>
            <a:ext cx="13841676" cy="1591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GB" sz="32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When the points are scattered all over the graph and it is difficult to conclude whether the values are increasing or decreasing, then there is no correlation between the variables.</a:t>
            </a:r>
            <a:endParaRPr lang="en-US" sz="2999" dirty="0">
              <a:solidFill>
                <a:srgbClr val="000000"/>
              </a:solidFill>
              <a:latin typeface="Open Sauce"/>
              <a:hlinkClick r:id="rId2" action="ppaction://hlinksldjump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453295" y="778320"/>
            <a:ext cx="1463515" cy="680305"/>
          </a:xfrm>
          <a:prstGeom prst="rect">
            <a:avLst/>
          </a:prstGeom>
        </p:spPr>
        <p:txBody>
          <a:bodyPr lIns="67330" tIns="67330" rIns="67330" bIns="67330" rtlCol="0" anchor="ctr"/>
          <a:lstStyle/>
          <a:p>
            <a:pPr algn="ctr">
              <a:lnSpc>
                <a:spcPts val="1980"/>
              </a:lnSpc>
            </a:pPr>
            <a:endParaRPr lang="en-US" sz="1800" spc="215" dirty="0">
              <a:solidFill>
                <a:srgbClr val="FFFFFF"/>
              </a:solidFill>
              <a:latin typeface="Open Sans Bold"/>
            </a:endParaRPr>
          </a:p>
        </p:txBody>
      </p:sp>
      <p:grpSp>
        <p:nvGrpSpPr>
          <p:cNvPr id="35" name="Group 35"/>
          <p:cNvGrpSpPr/>
          <p:nvPr/>
        </p:nvGrpSpPr>
        <p:grpSpPr>
          <a:xfrm>
            <a:off x="16002000" y="5708838"/>
            <a:ext cx="2286000" cy="4578162"/>
            <a:chOff x="0" y="0"/>
            <a:chExt cx="3048000" cy="6104216"/>
          </a:xfrm>
        </p:grpSpPr>
        <p:grpSp>
          <p:nvGrpSpPr>
            <p:cNvPr id="36" name="Group 36"/>
            <p:cNvGrpSpPr/>
            <p:nvPr/>
          </p:nvGrpSpPr>
          <p:grpSpPr>
            <a:xfrm rot="-5400000">
              <a:off x="0" y="3048000"/>
              <a:ext cx="3048000" cy="3048000"/>
              <a:chOff x="0" y="0"/>
              <a:chExt cx="812800" cy="812800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" name="TextBox 38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39" name="Group 39"/>
            <p:cNvGrpSpPr/>
            <p:nvPr/>
          </p:nvGrpSpPr>
          <p:grpSpPr>
            <a:xfrm rot="5400000">
              <a:off x="-764407" y="3815809"/>
              <a:ext cx="3052814" cy="1524000"/>
              <a:chOff x="0" y="0"/>
              <a:chExt cx="812800" cy="405759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0"/>
                <a:ext cx="812800" cy="405759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05759">
                    <a:moveTo>
                      <a:pt x="406400" y="0"/>
                    </a:moveTo>
                    <a:lnTo>
                      <a:pt x="812800" y="405759"/>
                    </a:lnTo>
                    <a:lnTo>
                      <a:pt x="0" y="405759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C2A5F9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" name="TextBox 41"/>
              <p:cNvSpPr txBox="1"/>
              <p:nvPr/>
            </p:nvSpPr>
            <p:spPr>
              <a:xfrm>
                <a:off x="127000" y="368300"/>
                <a:ext cx="558800" cy="2921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42" name="Group 42"/>
            <p:cNvGrpSpPr/>
            <p:nvPr/>
          </p:nvGrpSpPr>
          <p:grpSpPr>
            <a:xfrm rot="5400000">
              <a:off x="759593" y="3815809"/>
              <a:ext cx="3052814" cy="1524000"/>
              <a:chOff x="0" y="0"/>
              <a:chExt cx="812800" cy="405759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0" y="0"/>
                <a:ext cx="812800" cy="405759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05759">
                    <a:moveTo>
                      <a:pt x="406400" y="0"/>
                    </a:moveTo>
                    <a:lnTo>
                      <a:pt x="812800" y="405759"/>
                    </a:lnTo>
                    <a:lnTo>
                      <a:pt x="0" y="405759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7ED5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4" name="TextBox 44"/>
              <p:cNvSpPr txBox="1"/>
              <p:nvPr/>
            </p:nvSpPr>
            <p:spPr>
              <a:xfrm>
                <a:off x="127000" y="368300"/>
                <a:ext cx="558800" cy="2921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45" name="Group 45"/>
            <p:cNvGrpSpPr/>
            <p:nvPr/>
          </p:nvGrpSpPr>
          <p:grpSpPr>
            <a:xfrm>
              <a:off x="0" y="0"/>
              <a:ext cx="3048000" cy="3048000"/>
              <a:chOff x="0" y="0"/>
              <a:chExt cx="812800" cy="81280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A692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" name="TextBox 47"/>
              <p:cNvSpPr txBox="1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lIns="67330" tIns="67330" rIns="67330" bIns="6733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48" name="Group 48"/>
            <p:cNvGrpSpPr/>
            <p:nvPr/>
          </p:nvGrpSpPr>
          <p:grpSpPr>
            <a:xfrm>
              <a:off x="531034" y="967562"/>
              <a:ext cx="355113" cy="355113"/>
              <a:chOff x="0" y="0"/>
              <a:chExt cx="812800" cy="812800"/>
            </a:xfrm>
          </p:grpSpPr>
          <p:sp>
            <p:nvSpPr>
              <p:cNvPr id="49" name="Freeform 4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0" name="TextBox 50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96850" tIns="96850" rIns="96850" bIns="9685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51" name="Group 51"/>
            <p:cNvGrpSpPr/>
            <p:nvPr/>
          </p:nvGrpSpPr>
          <p:grpSpPr>
            <a:xfrm>
              <a:off x="531034" y="1779290"/>
              <a:ext cx="355113" cy="355113"/>
              <a:chOff x="0" y="0"/>
              <a:chExt cx="812800" cy="812800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3" name="TextBox 53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96850" tIns="96850" rIns="96850" bIns="9685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54" name="Group 54"/>
            <p:cNvGrpSpPr/>
            <p:nvPr/>
          </p:nvGrpSpPr>
          <p:grpSpPr>
            <a:xfrm>
              <a:off x="1346444" y="967562"/>
              <a:ext cx="355113" cy="355113"/>
              <a:chOff x="0" y="0"/>
              <a:chExt cx="812800" cy="812800"/>
            </a:xfrm>
          </p:grpSpPr>
          <p:sp>
            <p:nvSpPr>
              <p:cNvPr id="55" name="Freeform 5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" name="TextBox 56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96850" tIns="96850" rIns="96850" bIns="9685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57" name="Group 57"/>
            <p:cNvGrpSpPr/>
            <p:nvPr/>
          </p:nvGrpSpPr>
          <p:grpSpPr>
            <a:xfrm>
              <a:off x="1346444" y="1779290"/>
              <a:ext cx="355113" cy="355113"/>
              <a:chOff x="0" y="0"/>
              <a:chExt cx="812800" cy="812800"/>
            </a:xfrm>
          </p:grpSpPr>
          <p:sp>
            <p:nvSpPr>
              <p:cNvPr id="58" name="Freeform 5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" name="TextBox 59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96850" tIns="96850" rIns="96850" bIns="9685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60" name="Group 60"/>
            <p:cNvGrpSpPr/>
            <p:nvPr/>
          </p:nvGrpSpPr>
          <p:grpSpPr>
            <a:xfrm>
              <a:off x="2161853" y="967562"/>
              <a:ext cx="355113" cy="355113"/>
              <a:chOff x="0" y="0"/>
              <a:chExt cx="812800" cy="812800"/>
            </a:xfrm>
          </p:grpSpPr>
          <p:sp>
            <p:nvSpPr>
              <p:cNvPr id="61" name="Freeform 6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" name="TextBox 62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96850" tIns="96850" rIns="96850" bIns="9685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63" name="Group 63"/>
            <p:cNvGrpSpPr/>
            <p:nvPr/>
          </p:nvGrpSpPr>
          <p:grpSpPr>
            <a:xfrm>
              <a:off x="2161853" y="1779290"/>
              <a:ext cx="355113" cy="355113"/>
              <a:chOff x="0" y="0"/>
              <a:chExt cx="812800" cy="812800"/>
            </a:xfrm>
          </p:grpSpPr>
          <p:sp>
            <p:nvSpPr>
              <p:cNvPr id="64" name="Freeform 6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5" name="TextBox 65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96850" tIns="96850" rIns="96850" bIns="9685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85D66DFA-3539-4347-0B66-EFB5F8316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108050"/>
            <a:ext cx="4800600" cy="5059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 decel="100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964230" cy="10287000"/>
            <a:chOff x="0" y="0"/>
            <a:chExt cx="183420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34200" cy="2709333"/>
            </a:xfrm>
            <a:custGeom>
              <a:avLst/>
              <a:gdLst/>
              <a:ahLst/>
              <a:cxnLst/>
              <a:rect l="l" t="t" r="r" b="b"/>
              <a:pathLst>
                <a:path w="1834200" h="2709333">
                  <a:moveTo>
                    <a:pt x="0" y="0"/>
                  </a:moveTo>
                  <a:lnTo>
                    <a:pt x="1834200" y="0"/>
                  </a:lnTo>
                  <a:lnTo>
                    <a:pt x="18342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D859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26868" y="9093346"/>
            <a:ext cx="460193" cy="459024"/>
            <a:chOff x="0" y="0"/>
            <a:chExt cx="613590" cy="612032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86264" cy="186264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425768"/>
              <a:ext cx="186264" cy="186264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427326" y="0"/>
              <a:ext cx="186264" cy="186264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427326" y="425768"/>
              <a:ext cx="186264" cy="186264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</p:grpSp>
      <p:sp>
        <p:nvSpPr>
          <p:cNvPr id="18" name="TextBox 18"/>
          <p:cNvSpPr txBox="1"/>
          <p:nvPr/>
        </p:nvSpPr>
        <p:spPr>
          <a:xfrm>
            <a:off x="1279318" y="2770100"/>
            <a:ext cx="4837216" cy="4616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GB" sz="6000" b="1" i="0" dirty="0">
                <a:effectLst/>
                <a:latin typeface="Bernoru" panose="020B0604020202020204" charset="0"/>
              </a:rPr>
              <a:t>What is Scatter Plot Analysis?</a:t>
            </a:r>
          </a:p>
          <a:p>
            <a:pPr>
              <a:lnSpc>
                <a:spcPts val="7200"/>
              </a:lnSpc>
            </a:pPr>
            <a:endParaRPr lang="en-US" sz="6000" spc="-60" dirty="0">
              <a:solidFill>
                <a:srgbClr val="000000"/>
              </a:solidFill>
              <a:latin typeface="Bernoru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782842-6AAF-1F3E-CC6D-D8DC8F987D26}"/>
              </a:ext>
            </a:extLst>
          </p:cNvPr>
          <p:cNvSpPr txBox="1"/>
          <p:nvPr/>
        </p:nvSpPr>
        <p:spPr>
          <a:xfrm>
            <a:off x="7924800" y="1028700"/>
            <a:ext cx="9623235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GB" sz="3200" i="0" dirty="0"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Analysis of a scatter plot helps us understand the following aspects of the data.</a:t>
            </a:r>
          </a:p>
          <a:p>
            <a:pPr algn="l" fontAlgn="base"/>
            <a:endParaRPr lang="en-GB" sz="3200" i="0" dirty="0">
              <a:solidFill>
                <a:srgbClr val="333333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2800" i="0" dirty="0"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 different levels of correlation among the data points are useful to understand the relationship within the data.</a:t>
            </a:r>
          </a:p>
          <a:p>
            <a:pPr algn="l" fontAlgn="base"/>
            <a:endParaRPr lang="en-GB" sz="2800" i="0" dirty="0">
              <a:solidFill>
                <a:srgbClr val="333333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2800" i="0" dirty="0"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 line of best fit can be drawn for the given data and used to further predict new data values.</a:t>
            </a:r>
          </a:p>
          <a:p>
            <a:pPr algn="l" fontAlgn="base"/>
            <a:endParaRPr lang="en-GB" sz="2800" i="0" dirty="0">
              <a:solidFill>
                <a:srgbClr val="333333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2800" i="0" dirty="0"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 data points lying outside the given set of data can be easily identified to find the outliers.</a:t>
            </a:r>
          </a:p>
          <a:p>
            <a:pPr algn="l" fontAlgn="base"/>
            <a:endParaRPr lang="en-GB" sz="2800" i="0" dirty="0">
              <a:solidFill>
                <a:srgbClr val="333333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2800" i="0" dirty="0"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 grouping of data points in a scatter plot can be identified as different clusters within the data.</a:t>
            </a:r>
          </a:p>
          <a:p>
            <a:endParaRPr lang="en-IN" dirty="0">
              <a:latin typeface="Open Saus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389</Words>
  <Application>Microsoft Office PowerPoint</Application>
  <PresentationFormat>Custom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Bernoru</vt:lpstr>
      <vt:lpstr>Calibri</vt:lpstr>
      <vt:lpstr>Open Sauce Bold</vt:lpstr>
      <vt:lpstr>Open Sauce Medium</vt:lpstr>
      <vt:lpstr>Arial</vt:lpstr>
      <vt:lpstr>Open Sauce</vt:lpstr>
      <vt:lpstr>Open Sans Bold</vt:lpstr>
      <vt:lpstr>Poppins</vt:lpstr>
      <vt:lpstr>Open Sause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Rational vs Irrational Numbers Education Presentation in White Black Purple Bold Geometric Style</dc:title>
  <dc:creator>Parth Desai</dc:creator>
  <cp:lastModifiedBy>Parth Desai</cp:lastModifiedBy>
  <cp:revision>9</cp:revision>
  <dcterms:created xsi:type="dcterms:W3CDTF">2006-08-16T00:00:00Z</dcterms:created>
  <dcterms:modified xsi:type="dcterms:W3CDTF">2023-10-11T08:22:45Z</dcterms:modified>
  <dc:identifier>DAFwUXm98xU</dc:identifier>
</cp:coreProperties>
</file>