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5" r:id="rId1"/>
  </p:sld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6070600" cy="4552950"/>
  <p:notesSz cx="6070600" cy="45529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240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054" y="0"/>
            <a:ext cx="6071654" cy="455480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220" y="1478151"/>
            <a:ext cx="3928681" cy="1693499"/>
          </a:xfrm>
        </p:spPr>
        <p:txBody>
          <a:bodyPr anchor="b"/>
          <a:lstStyle>
            <a:lvl1pPr>
              <a:defRPr sz="31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220" y="3171650"/>
            <a:ext cx="3928681" cy="57188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0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17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1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24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28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4977892" y="1214120"/>
            <a:ext cx="657648" cy="151804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4140150" y="2167204"/>
            <a:ext cx="2562475" cy="151805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142247" y="0"/>
            <a:ext cx="455295" cy="729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 anchor="b"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96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054" y="0"/>
            <a:ext cx="6071654" cy="455480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1" y="3293854"/>
            <a:ext cx="4263497" cy="376251"/>
          </a:xfrm>
        </p:spPr>
        <p:txBody>
          <a:bodyPr anchor="b">
            <a:normAutofit/>
          </a:bodyPr>
          <a:lstStyle>
            <a:lvl1pPr algn="l">
              <a:defRPr sz="159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5221" y="455295"/>
            <a:ext cx="4263497" cy="227647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62"/>
            </a:lvl1pPr>
            <a:lvl2pPr marL="303535" indent="0">
              <a:buNone/>
              <a:defRPr sz="1062"/>
            </a:lvl2pPr>
            <a:lvl3pPr marL="607070" indent="0">
              <a:buNone/>
              <a:defRPr sz="1062"/>
            </a:lvl3pPr>
            <a:lvl4pPr marL="910605" indent="0">
              <a:buNone/>
              <a:defRPr sz="1062"/>
            </a:lvl4pPr>
            <a:lvl5pPr marL="1214140" indent="0">
              <a:buNone/>
              <a:defRPr sz="1062"/>
            </a:lvl5pPr>
            <a:lvl6pPr marL="1517675" indent="0">
              <a:buNone/>
              <a:defRPr sz="1062"/>
            </a:lvl6pPr>
            <a:lvl7pPr marL="1821210" indent="0">
              <a:buNone/>
              <a:defRPr sz="1062"/>
            </a:lvl7pPr>
            <a:lvl8pPr marL="2124746" indent="0">
              <a:buNone/>
              <a:defRPr sz="1062"/>
            </a:lvl8pPr>
            <a:lvl9pPr marL="2428281" indent="0">
              <a:buNone/>
              <a:defRPr sz="10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575220" y="3670105"/>
            <a:ext cx="4263497" cy="327770"/>
          </a:xfrm>
        </p:spPr>
        <p:txBody>
          <a:bodyPr>
            <a:normAutofit/>
          </a:bodyPr>
          <a:lstStyle>
            <a:lvl1pPr marL="0" indent="0">
              <a:buNone/>
              <a:defRPr sz="797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142247" y="0"/>
            <a:ext cx="455295" cy="729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52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054" y="0"/>
            <a:ext cx="6071654" cy="455480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0" y="615491"/>
            <a:ext cx="4263498" cy="1123778"/>
          </a:xfrm>
        </p:spPr>
        <p:txBody>
          <a:bodyPr/>
          <a:lstStyle>
            <a:lvl1pPr>
              <a:defRPr sz="23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220" y="2315660"/>
            <a:ext cx="4263498" cy="1684191"/>
          </a:xfrm>
        </p:spPr>
        <p:txBody>
          <a:bodyPr anchor="ctr">
            <a:normAutofit/>
          </a:bodyPr>
          <a:lstStyle>
            <a:lvl1pPr marL="0" indent="0">
              <a:buNone/>
              <a:defRPr sz="1195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142247" y="0"/>
            <a:ext cx="455295" cy="729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945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054" y="0"/>
            <a:ext cx="6071654" cy="455480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429822" y="432650"/>
            <a:ext cx="399390" cy="909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11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4693308" y="1925471"/>
            <a:ext cx="410989" cy="909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11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907" y="615491"/>
            <a:ext cx="4089811" cy="1913447"/>
          </a:xfrm>
        </p:spPr>
        <p:txBody>
          <a:bodyPr anchor="ctr"/>
          <a:lstStyle>
            <a:lvl1pPr>
              <a:defRPr sz="23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920999" y="2528938"/>
            <a:ext cx="3748412" cy="221150"/>
          </a:xfrm>
        </p:spPr>
        <p:txBody>
          <a:bodyPr>
            <a:normAutofit/>
          </a:bodyPr>
          <a:lstStyle>
            <a:lvl1pPr marL="0" indent="0">
              <a:buNone/>
              <a:defRPr lang="en-US" sz="929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220" y="3319986"/>
            <a:ext cx="4211494" cy="670939"/>
          </a:xfrm>
        </p:spPr>
        <p:txBody>
          <a:bodyPr anchor="ctr">
            <a:normAutofit/>
          </a:bodyPr>
          <a:lstStyle>
            <a:lvl1pPr marL="0" indent="0">
              <a:buNone/>
              <a:defRPr sz="1195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142247" y="0"/>
            <a:ext cx="455295" cy="729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189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054" y="0"/>
            <a:ext cx="6071654" cy="455480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0" y="1365885"/>
            <a:ext cx="4263498" cy="1391179"/>
          </a:xfrm>
        </p:spPr>
        <p:txBody>
          <a:bodyPr anchor="b"/>
          <a:lstStyle>
            <a:lvl1pPr algn="l">
              <a:defRPr sz="265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21" y="3335981"/>
            <a:ext cx="4263497" cy="660497"/>
          </a:xfrm>
        </p:spPr>
        <p:txBody>
          <a:bodyPr anchor="t"/>
          <a:lstStyle>
            <a:lvl1pPr marL="0" indent="0" algn="l">
              <a:buNone/>
              <a:defRPr sz="1328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353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2pPr>
            <a:lvl3pPr marL="607070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3pPr>
            <a:lvl4pPr marL="91060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4pPr>
            <a:lvl5pPr marL="121414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5pPr>
            <a:lvl6pPr marL="151767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6pPr>
            <a:lvl7pPr marL="182121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7pPr>
            <a:lvl8pPr marL="2124746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8pPr>
            <a:lvl9pPr marL="2428281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142247" y="0"/>
            <a:ext cx="455295" cy="729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261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0" y="615491"/>
            <a:ext cx="4264552" cy="471271"/>
          </a:xfrm>
        </p:spPr>
        <p:txBody>
          <a:bodyPr/>
          <a:lstStyle>
            <a:lvl1pPr>
              <a:defRPr sz="21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20" y="1652552"/>
            <a:ext cx="1535862" cy="436814"/>
          </a:xfrm>
        </p:spPr>
        <p:txBody>
          <a:bodyPr anchor="b">
            <a:noAutofit/>
          </a:bodyPr>
          <a:lstStyle>
            <a:lvl1pPr marL="0" indent="0">
              <a:buNone/>
              <a:defRPr sz="1328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575220" y="2089367"/>
            <a:ext cx="1535862" cy="1917554"/>
          </a:xfrm>
        </p:spPr>
        <p:txBody>
          <a:bodyPr anchor="t">
            <a:normAutofit/>
          </a:bodyPr>
          <a:lstStyle>
            <a:lvl1pPr marL="0" indent="0">
              <a:buNone/>
              <a:defRPr sz="797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60949" y="1652552"/>
            <a:ext cx="1539504" cy="436814"/>
          </a:xfrm>
        </p:spPr>
        <p:txBody>
          <a:bodyPr anchor="b">
            <a:noAutofit/>
          </a:bodyPr>
          <a:lstStyle>
            <a:lvl1pPr marL="0" indent="0">
              <a:buNone/>
              <a:defRPr sz="1328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2262846" y="2089367"/>
            <a:ext cx="1539504" cy="1917554"/>
          </a:xfrm>
        </p:spPr>
        <p:txBody>
          <a:bodyPr anchor="t">
            <a:normAutofit/>
          </a:bodyPr>
          <a:lstStyle>
            <a:lvl1pPr marL="0" indent="0">
              <a:buNone/>
              <a:defRPr sz="797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55876" y="1652552"/>
            <a:ext cx="1539504" cy="436814"/>
          </a:xfrm>
        </p:spPr>
        <p:txBody>
          <a:bodyPr anchor="b">
            <a:noAutofit/>
          </a:bodyPr>
          <a:lstStyle>
            <a:lvl1pPr marL="0" indent="0">
              <a:buNone/>
              <a:defRPr sz="1328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3957399" y="2089367"/>
            <a:ext cx="1537982" cy="1917554"/>
          </a:xfrm>
        </p:spPr>
        <p:txBody>
          <a:bodyPr anchor="t">
            <a:normAutofit/>
          </a:bodyPr>
          <a:lstStyle>
            <a:lvl1pPr marL="0" indent="0">
              <a:buNone/>
              <a:defRPr sz="797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187202" y="1652553"/>
            <a:ext cx="0" cy="235436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83432" y="1652553"/>
            <a:ext cx="0" cy="235436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594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0" y="615491"/>
            <a:ext cx="4212548" cy="471271"/>
          </a:xfrm>
        </p:spPr>
        <p:txBody>
          <a:bodyPr/>
          <a:lstStyle>
            <a:lvl1pPr>
              <a:defRPr sz="21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20" y="2774787"/>
            <a:ext cx="1535862" cy="436814"/>
          </a:xfrm>
        </p:spPr>
        <p:txBody>
          <a:bodyPr anchor="b">
            <a:noAutofit/>
          </a:bodyPr>
          <a:lstStyle>
            <a:lvl1pPr marL="0" indent="0">
              <a:buNone/>
              <a:defRPr sz="1328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76539" y="1652552"/>
            <a:ext cx="1337832" cy="96087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62"/>
            </a:lvl1pPr>
            <a:lvl2pPr marL="303535" indent="0">
              <a:buNone/>
              <a:defRPr sz="1062"/>
            </a:lvl2pPr>
            <a:lvl3pPr marL="607070" indent="0">
              <a:buNone/>
              <a:defRPr sz="1062"/>
            </a:lvl3pPr>
            <a:lvl4pPr marL="910605" indent="0">
              <a:buNone/>
              <a:defRPr sz="1062"/>
            </a:lvl4pPr>
            <a:lvl5pPr marL="1214140" indent="0">
              <a:buNone/>
              <a:defRPr sz="1062"/>
            </a:lvl5pPr>
            <a:lvl6pPr marL="1517675" indent="0">
              <a:buNone/>
              <a:defRPr sz="1062"/>
            </a:lvl6pPr>
            <a:lvl7pPr marL="1821210" indent="0">
              <a:buNone/>
              <a:defRPr sz="1062"/>
            </a:lvl7pPr>
            <a:lvl8pPr marL="2124746" indent="0">
              <a:buNone/>
              <a:defRPr sz="1062"/>
            </a:lvl8pPr>
            <a:lvl9pPr marL="2428281" indent="0">
              <a:buNone/>
              <a:defRPr sz="10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575219" y="3211601"/>
            <a:ext cx="1535862" cy="788249"/>
          </a:xfrm>
        </p:spPr>
        <p:txBody>
          <a:bodyPr anchor="t">
            <a:normAutofit/>
          </a:bodyPr>
          <a:lstStyle>
            <a:lvl1pPr marL="0" indent="0">
              <a:buNone/>
              <a:defRPr sz="797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64608" y="2774787"/>
            <a:ext cx="1539504" cy="436814"/>
          </a:xfrm>
        </p:spPr>
        <p:txBody>
          <a:bodyPr anchor="b">
            <a:noAutofit/>
          </a:bodyPr>
          <a:lstStyle>
            <a:lvl1pPr marL="0" indent="0">
              <a:buNone/>
              <a:defRPr sz="1328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358923" y="1652552"/>
            <a:ext cx="1337832" cy="96087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62"/>
            </a:lvl1pPr>
            <a:lvl2pPr marL="303535" indent="0">
              <a:buNone/>
              <a:defRPr sz="1062"/>
            </a:lvl2pPr>
            <a:lvl3pPr marL="607070" indent="0">
              <a:buNone/>
              <a:defRPr sz="1062"/>
            </a:lvl3pPr>
            <a:lvl4pPr marL="910605" indent="0">
              <a:buNone/>
              <a:defRPr sz="1062"/>
            </a:lvl4pPr>
            <a:lvl5pPr marL="1214140" indent="0">
              <a:buNone/>
              <a:defRPr sz="1062"/>
            </a:lvl5pPr>
            <a:lvl6pPr marL="1517675" indent="0">
              <a:buNone/>
              <a:defRPr sz="1062"/>
            </a:lvl6pPr>
            <a:lvl7pPr marL="1821210" indent="0">
              <a:buNone/>
              <a:defRPr sz="1062"/>
            </a:lvl7pPr>
            <a:lvl8pPr marL="2124746" indent="0">
              <a:buNone/>
              <a:defRPr sz="1062"/>
            </a:lvl8pPr>
            <a:lvl9pPr marL="2428281" indent="0">
              <a:buNone/>
              <a:defRPr sz="10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264608" y="3218672"/>
            <a:ext cx="1539504" cy="788249"/>
          </a:xfrm>
        </p:spPr>
        <p:txBody>
          <a:bodyPr anchor="t">
            <a:normAutofit/>
          </a:bodyPr>
          <a:lstStyle>
            <a:lvl1pPr marL="0" indent="0">
              <a:buNone/>
              <a:defRPr sz="797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55876" y="2774787"/>
            <a:ext cx="1539504" cy="436814"/>
          </a:xfrm>
        </p:spPr>
        <p:txBody>
          <a:bodyPr anchor="b">
            <a:noAutofit/>
          </a:bodyPr>
          <a:lstStyle>
            <a:lvl1pPr marL="0" indent="0">
              <a:buNone/>
              <a:defRPr sz="1328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055459" y="1652552"/>
            <a:ext cx="1337832" cy="96087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62"/>
            </a:lvl1pPr>
            <a:lvl2pPr marL="303535" indent="0">
              <a:buNone/>
              <a:defRPr sz="1062"/>
            </a:lvl2pPr>
            <a:lvl3pPr marL="607070" indent="0">
              <a:buNone/>
              <a:defRPr sz="1062"/>
            </a:lvl3pPr>
            <a:lvl4pPr marL="910605" indent="0">
              <a:buNone/>
              <a:defRPr sz="1062"/>
            </a:lvl4pPr>
            <a:lvl5pPr marL="1214140" indent="0">
              <a:buNone/>
              <a:defRPr sz="1062"/>
            </a:lvl5pPr>
            <a:lvl6pPr marL="1517675" indent="0">
              <a:buNone/>
              <a:defRPr sz="1062"/>
            </a:lvl6pPr>
            <a:lvl7pPr marL="1821210" indent="0">
              <a:buNone/>
              <a:defRPr sz="1062"/>
            </a:lvl7pPr>
            <a:lvl8pPr marL="2124746" indent="0">
              <a:buNone/>
              <a:defRPr sz="1062"/>
            </a:lvl8pPr>
            <a:lvl9pPr marL="2428281" indent="0">
              <a:buNone/>
              <a:defRPr sz="10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3955876" y="3211601"/>
            <a:ext cx="1539504" cy="788249"/>
          </a:xfrm>
        </p:spPr>
        <p:txBody>
          <a:bodyPr anchor="t">
            <a:normAutofit/>
          </a:bodyPr>
          <a:lstStyle>
            <a:lvl1pPr marL="0" indent="0">
              <a:buNone/>
              <a:defRPr sz="797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184207" y="1652553"/>
            <a:ext cx="0" cy="235436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83432" y="1652553"/>
            <a:ext cx="0" cy="235436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997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59697" y="4240863"/>
            <a:ext cx="657648" cy="151804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655" y="4240862"/>
            <a:ext cx="2562475" cy="15180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17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055" y="0"/>
            <a:ext cx="6054946" cy="455480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275426" y="266993"/>
            <a:ext cx="3060903" cy="40189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862597" y="1172160"/>
            <a:ext cx="3980673" cy="2208632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6070600" cy="455295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99466" y="961178"/>
            <a:ext cx="739251" cy="30353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5418" y="961178"/>
            <a:ext cx="2932355" cy="30353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7535" y="4225983"/>
            <a:ext cx="2562475" cy="151805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142247" y="0"/>
            <a:ext cx="455295" cy="729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8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908" y="615491"/>
            <a:ext cx="4211493" cy="471271"/>
          </a:xfrm>
        </p:spPr>
        <p:txBody>
          <a:bodyPr anchor="ctr"/>
          <a:lstStyle>
            <a:lvl1pPr>
              <a:defRPr sz="21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 anchor="b"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94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054" y="0"/>
            <a:ext cx="6071654" cy="455480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585" y="1498788"/>
            <a:ext cx="2051863" cy="2005173"/>
          </a:xfrm>
        </p:spPr>
        <p:txBody>
          <a:bodyPr anchor="ctr"/>
          <a:lstStyle>
            <a:lvl1pPr algn="l">
              <a:defRPr sz="212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8621" y="1498788"/>
            <a:ext cx="2046448" cy="2005173"/>
          </a:xfrm>
        </p:spPr>
        <p:txBody>
          <a:bodyPr anchor="ctr"/>
          <a:lstStyle>
            <a:lvl1pPr marL="0" indent="0" algn="l">
              <a:buNone/>
              <a:defRPr sz="1328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353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2pPr>
            <a:lvl3pPr marL="607070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3pPr>
            <a:lvl4pPr marL="91060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4pPr>
            <a:lvl5pPr marL="121414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5pPr>
            <a:lvl6pPr marL="151767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6pPr>
            <a:lvl7pPr marL="182121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7pPr>
            <a:lvl8pPr marL="2124746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8pPr>
            <a:lvl9pPr marL="2428281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142247" y="0"/>
            <a:ext cx="455295" cy="729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 anchor="b"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5220" y="1652553"/>
            <a:ext cx="2414551" cy="23439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0830" y="1652554"/>
            <a:ext cx="2414551" cy="23439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 anchor="b"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57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529" y="1652552"/>
            <a:ext cx="2412242" cy="504084"/>
          </a:xfrm>
        </p:spPr>
        <p:txBody>
          <a:bodyPr anchor="b">
            <a:noAutofit/>
          </a:bodyPr>
          <a:lstStyle>
            <a:lvl1pPr marL="0" indent="0">
              <a:buNone/>
              <a:defRPr sz="1593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220" y="2156637"/>
            <a:ext cx="2414551" cy="183984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80830" y="1652552"/>
            <a:ext cx="2414550" cy="502322"/>
          </a:xfrm>
        </p:spPr>
        <p:txBody>
          <a:bodyPr anchor="b">
            <a:noAutofit/>
          </a:bodyPr>
          <a:lstStyle>
            <a:lvl1pPr marL="0" indent="0">
              <a:buNone/>
              <a:defRPr sz="1593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80830" y="2154874"/>
            <a:ext cx="2414551" cy="184160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 anchor="b"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0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 anchor="b"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83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42247" y="0"/>
            <a:ext cx="455295" cy="729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7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054" y="0"/>
            <a:ext cx="6071654" cy="455480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0" y="961178"/>
            <a:ext cx="1800858" cy="992904"/>
          </a:xfrm>
        </p:spPr>
        <p:txBody>
          <a:bodyPr anchor="b"/>
          <a:lstStyle>
            <a:lvl1pPr algn="l">
              <a:defRPr sz="159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260" y="961178"/>
            <a:ext cx="2411809" cy="3035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575221" y="2049323"/>
            <a:ext cx="1800858" cy="1947651"/>
          </a:xfrm>
        </p:spPr>
        <p:txBody>
          <a:bodyPr/>
          <a:lstStyle>
            <a:lvl1pPr marL="0" indent="0">
              <a:buNone/>
              <a:defRPr sz="929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142247" y="0"/>
            <a:ext cx="455295" cy="729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23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054" y="0"/>
            <a:ext cx="6071654" cy="455480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0" y="917089"/>
            <a:ext cx="1983095" cy="1045498"/>
          </a:xfrm>
        </p:spPr>
        <p:txBody>
          <a:bodyPr anchor="b">
            <a:normAutofit/>
          </a:bodyPr>
          <a:lstStyle>
            <a:lvl1pPr algn="l">
              <a:defRPr sz="159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35487" y="876865"/>
            <a:ext cx="1852982" cy="27992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62"/>
            </a:lvl1pPr>
            <a:lvl2pPr marL="303535" indent="0">
              <a:buNone/>
              <a:defRPr sz="1062"/>
            </a:lvl2pPr>
            <a:lvl3pPr marL="607070" indent="0">
              <a:buNone/>
              <a:defRPr sz="1062"/>
            </a:lvl3pPr>
            <a:lvl4pPr marL="910605" indent="0">
              <a:buNone/>
              <a:defRPr sz="1062"/>
            </a:lvl4pPr>
            <a:lvl5pPr marL="1214140" indent="0">
              <a:buNone/>
              <a:defRPr sz="1062"/>
            </a:lvl5pPr>
            <a:lvl6pPr marL="1517675" indent="0">
              <a:buNone/>
              <a:defRPr sz="1062"/>
            </a:lvl6pPr>
            <a:lvl7pPr marL="1821210" indent="0">
              <a:buNone/>
              <a:defRPr sz="1062"/>
            </a:lvl7pPr>
            <a:lvl8pPr marL="2124746" indent="0">
              <a:buNone/>
              <a:defRPr sz="1062"/>
            </a:lvl8pPr>
            <a:lvl9pPr marL="2428281" indent="0">
              <a:buNone/>
              <a:defRPr sz="10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220" y="2048828"/>
            <a:ext cx="1983095" cy="1627258"/>
          </a:xfrm>
        </p:spPr>
        <p:txBody>
          <a:bodyPr>
            <a:normAutofit/>
          </a:bodyPr>
          <a:lstStyle>
            <a:lvl1pPr marL="0" indent="0">
              <a:buNone/>
              <a:defRPr sz="929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142247" y="0"/>
            <a:ext cx="455295" cy="729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097748" y="196332"/>
            <a:ext cx="525341" cy="509659"/>
          </a:xfrm>
          <a:prstGeom prst="rect">
            <a:avLst/>
          </a:prstGeom>
        </p:spPr>
        <p:txBody>
          <a:bodyPr/>
          <a:lstStyle>
            <a:lvl1pPr algn="ctr">
              <a:defRPr sz="1859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08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054" y="0"/>
            <a:ext cx="6071654" cy="455480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5220" y="615491"/>
            <a:ext cx="4212548" cy="4712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853" y="1652552"/>
            <a:ext cx="4212548" cy="2343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8589" y="4225984"/>
            <a:ext cx="657648" cy="15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598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2254" y="4225983"/>
            <a:ext cx="2562475" cy="1518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598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5142247" y="0"/>
            <a:ext cx="455295" cy="729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097748" y="196332"/>
            <a:ext cx="525341" cy="509659"/>
          </a:xfrm>
          <a:prstGeom prst="rect">
            <a:avLst/>
          </a:prstGeom>
        </p:spPr>
        <p:txBody>
          <a:bodyPr anchor="b"/>
          <a:lstStyle>
            <a:lvl1pPr algn="ctr">
              <a:defRPr sz="1859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78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303535" rtl="0" eaLnBrk="1" latinLnBrk="0" hangingPunct="1">
        <a:spcBef>
          <a:spcPct val="0"/>
        </a:spcBef>
        <a:buNone/>
        <a:defRPr sz="2124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7651" indent="-227651" algn="l" defTabSz="303535" rtl="0" eaLnBrk="1" latinLnBrk="0" hangingPunct="1">
        <a:spcBef>
          <a:spcPts val="66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5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5303" indent="-188192" algn="l" defTabSz="303535" rtl="0" eaLnBrk="1" latinLnBrk="0" hangingPunct="1">
        <a:spcBef>
          <a:spcPts val="66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62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37424" indent="-151768" algn="l" defTabSz="303535" rtl="0" eaLnBrk="1" latinLnBrk="0" hangingPunct="1">
        <a:spcBef>
          <a:spcPts val="66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2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19545" indent="-151768" algn="l" defTabSz="303535" rtl="0" eaLnBrk="1" latinLnBrk="0" hangingPunct="1">
        <a:spcBef>
          <a:spcPts val="66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97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01666" indent="-151768" algn="l" defTabSz="303535" rtl="0" eaLnBrk="1" latinLnBrk="0" hangingPunct="1">
        <a:spcBef>
          <a:spcPts val="66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97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04713" indent="-151768" algn="l" defTabSz="303535" rtl="0" eaLnBrk="1" latinLnBrk="0" hangingPunct="1">
        <a:spcBef>
          <a:spcPts val="66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97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75468" indent="-151768" algn="l" defTabSz="303535" rtl="0" eaLnBrk="1" latinLnBrk="0" hangingPunct="1">
        <a:spcBef>
          <a:spcPts val="66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97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750" indent="-151768" algn="l" defTabSz="303535" rtl="0" eaLnBrk="1" latinLnBrk="0" hangingPunct="1">
        <a:spcBef>
          <a:spcPts val="66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97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50588" indent="-151768" algn="l" defTabSz="303535" rtl="0" eaLnBrk="1" latinLnBrk="0" hangingPunct="1">
        <a:spcBef>
          <a:spcPts val="66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97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1pPr>
      <a:lvl2pPr marL="303535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2pPr>
      <a:lvl3pPr marL="607070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3pPr>
      <a:lvl4pPr marL="910605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4pPr>
      <a:lvl5pPr marL="1214140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5pPr>
      <a:lvl6pPr marL="1517675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6pPr>
      <a:lvl7pPr marL="1821210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7pPr>
      <a:lvl8pPr marL="2124746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8pPr>
      <a:lvl9pPr marL="2428281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B90D-DFF4-1A03-B809-F0DB59BF2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Encryption and Decryption Using AES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11F60-EE83-43A6-0FB6-932E69FF6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Parth Galhotra (RA2111032010029)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Aniruddh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Singh (RA2111032010032)</a:t>
            </a:r>
          </a:p>
        </p:txBody>
      </p:sp>
    </p:spTree>
    <p:extLst>
      <p:ext uri="{BB962C8B-B14F-4D97-AF65-F5344CB8AC3E}">
        <p14:creationId xmlns:p14="http://schemas.microsoft.com/office/powerpoint/2010/main" val="50094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381000"/>
            <a:ext cx="5495925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49530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50" y="381000"/>
            <a:ext cx="558165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2578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3340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50" y="381000"/>
            <a:ext cx="542925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4102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50" y="381000"/>
            <a:ext cx="4829175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4848225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2578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81000"/>
            <a:ext cx="50292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50" y="381000"/>
            <a:ext cx="535305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0" y="381000"/>
            <a:ext cx="550545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3DFB-F764-F1B6-9324-7BBDACAFF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48D57-12AF-8FA8-7548-B0F863C05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17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3340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4102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375" y="381000"/>
            <a:ext cx="5457825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381000"/>
            <a:ext cx="55626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52578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334000" cy="4171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334000" cy="25146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</TotalTime>
  <Words>22</Words>
  <Application>Microsoft Office PowerPoint</Application>
  <PresentationFormat>Custom</PresentationFormat>
  <Paragraphs>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Times New Roman</vt:lpstr>
      <vt:lpstr>Wingdings 3</vt:lpstr>
      <vt:lpstr>Ion Boardroom</vt:lpstr>
      <vt:lpstr>Image Encryption and Decryption Using AES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Encryption and Decryption Using AES Algorithm</dc:title>
  <cp:lastModifiedBy>Parth Galhotra</cp:lastModifiedBy>
  <cp:revision>1</cp:revision>
  <dcterms:created xsi:type="dcterms:W3CDTF">2023-11-20T20:33:30Z</dcterms:created>
  <dcterms:modified xsi:type="dcterms:W3CDTF">2023-11-20T20:37:12Z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2023-11-20T00:00:00Z</vt:filetime>
  </property>
  <property fmtid="{D5CDD505-2E9C-101B-9397-08002B2CF9AE}" pid="3" name="LastSaved">
    <vt:filetime>2023-11-20T00:00:00Z</vt:filetime>
  </property>
</Properties>
</file>