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1"/>
  </p:notesMasterIdLst>
  <p:handoutMasterIdLst>
    <p:handoutMasterId r:id="rId32"/>
  </p:handoutMasterIdLst>
  <p:sldIdLst>
    <p:sldId id="2292" r:id="rId2"/>
    <p:sldId id="2293" r:id="rId3"/>
    <p:sldId id="2294" r:id="rId4"/>
    <p:sldId id="2261" r:id="rId5"/>
    <p:sldId id="2262" r:id="rId6"/>
    <p:sldId id="2263" r:id="rId7"/>
    <p:sldId id="2264" r:id="rId8"/>
    <p:sldId id="2295" r:id="rId9"/>
    <p:sldId id="2296" r:id="rId10"/>
    <p:sldId id="2297" r:id="rId11"/>
    <p:sldId id="2298" r:id="rId12"/>
    <p:sldId id="2299" r:id="rId13"/>
    <p:sldId id="2265" r:id="rId14"/>
    <p:sldId id="2266" r:id="rId15"/>
    <p:sldId id="2268" r:id="rId16"/>
    <p:sldId id="2269" r:id="rId17"/>
    <p:sldId id="2267" r:id="rId18"/>
    <p:sldId id="2271" r:id="rId19"/>
    <p:sldId id="2272" r:id="rId20"/>
    <p:sldId id="2273" r:id="rId21"/>
    <p:sldId id="2274" r:id="rId22"/>
    <p:sldId id="2270" r:id="rId23"/>
    <p:sldId id="2275" r:id="rId24"/>
    <p:sldId id="2276" r:id="rId25"/>
    <p:sldId id="2277" r:id="rId26"/>
    <p:sldId id="2278" r:id="rId27"/>
    <p:sldId id="2279" r:id="rId28"/>
    <p:sldId id="2300" r:id="rId29"/>
    <p:sldId id="2280" r:id="rId30"/>
  </p:sldIdLst>
  <p:sldSz cx="51120675" cy="32399288"/>
  <p:notesSz cx="7315200" cy="9601200"/>
  <p:defaultTextStyle>
    <a:defPPr>
      <a:defRPr lang="en-US"/>
    </a:defPPr>
    <a:lvl1pPr marL="0" algn="l" defTabSz="3628796" rtl="0" eaLnBrk="1" latinLnBrk="0" hangingPunct="1">
      <a:defRPr sz="7143" kern="1200">
        <a:solidFill>
          <a:schemeClr val="tx1"/>
        </a:solidFill>
        <a:latin typeface="+mn-lt"/>
        <a:ea typeface="+mn-ea"/>
        <a:cs typeface="+mn-cs"/>
      </a:defRPr>
    </a:lvl1pPr>
    <a:lvl2pPr marL="1814398" algn="l" defTabSz="3628796" rtl="0" eaLnBrk="1" latinLnBrk="0" hangingPunct="1">
      <a:defRPr sz="7143" kern="1200">
        <a:solidFill>
          <a:schemeClr val="tx1"/>
        </a:solidFill>
        <a:latin typeface="+mn-lt"/>
        <a:ea typeface="+mn-ea"/>
        <a:cs typeface="+mn-cs"/>
      </a:defRPr>
    </a:lvl2pPr>
    <a:lvl3pPr marL="3628796" algn="l" defTabSz="3628796" rtl="0" eaLnBrk="1" latinLnBrk="0" hangingPunct="1">
      <a:defRPr sz="7143" kern="1200">
        <a:solidFill>
          <a:schemeClr val="tx1"/>
        </a:solidFill>
        <a:latin typeface="+mn-lt"/>
        <a:ea typeface="+mn-ea"/>
        <a:cs typeface="+mn-cs"/>
      </a:defRPr>
    </a:lvl3pPr>
    <a:lvl4pPr marL="5443195" algn="l" defTabSz="3628796" rtl="0" eaLnBrk="1" latinLnBrk="0" hangingPunct="1">
      <a:defRPr sz="7143" kern="1200">
        <a:solidFill>
          <a:schemeClr val="tx1"/>
        </a:solidFill>
        <a:latin typeface="+mn-lt"/>
        <a:ea typeface="+mn-ea"/>
        <a:cs typeface="+mn-cs"/>
      </a:defRPr>
    </a:lvl4pPr>
    <a:lvl5pPr marL="7257593" algn="l" defTabSz="3628796" rtl="0" eaLnBrk="1" latinLnBrk="0" hangingPunct="1">
      <a:defRPr sz="7143" kern="1200">
        <a:solidFill>
          <a:schemeClr val="tx1"/>
        </a:solidFill>
        <a:latin typeface="+mn-lt"/>
        <a:ea typeface="+mn-ea"/>
        <a:cs typeface="+mn-cs"/>
      </a:defRPr>
    </a:lvl5pPr>
    <a:lvl6pPr marL="9071991" algn="l" defTabSz="3628796" rtl="0" eaLnBrk="1" latinLnBrk="0" hangingPunct="1">
      <a:defRPr sz="7143" kern="1200">
        <a:solidFill>
          <a:schemeClr val="tx1"/>
        </a:solidFill>
        <a:latin typeface="+mn-lt"/>
        <a:ea typeface="+mn-ea"/>
        <a:cs typeface="+mn-cs"/>
      </a:defRPr>
    </a:lvl6pPr>
    <a:lvl7pPr marL="10886389" algn="l" defTabSz="3628796" rtl="0" eaLnBrk="1" latinLnBrk="0" hangingPunct="1">
      <a:defRPr sz="7143" kern="1200">
        <a:solidFill>
          <a:schemeClr val="tx1"/>
        </a:solidFill>
        <a:latin typeface="+mn-lt"/>
        <a:ea typeface="+mn-ea"/>
        <a:cs typeface="+mn-cs"/>
      </a:defRPr>
    </a:lvl7pPr>
    <a:lvl8pPr marL="12700787" algn="l" defTabSz="3628796" rtl="0" eaLnBrk="1" latinLnBrk="0" hangingPunct="1">
      <a:defRPr sz="7143" kern="1200">
        <a:solidFill>
          <a:schemeClr val="tx1"/>
        </a:solidFill>
        <a:latin typeface="+mn-lt"/>
        <a:ea typeface="+mn-ea"/>
        <a:cs typeface="+mn-cs"/>
      </a:defRPr>
    </a:lvl8pPr>
    <a:lvl9pPr marL="14515186" algn="l" defTabSz="3628796" rtl="0" eaLnBrk="1" latinLnBrk="0" hangingPunct="1">
      <a:defRPr sz="7143"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0182" userDrawn="1">
          <p15:clr>
            <a:srgbClr val="A4A3A4"/>
          </p15:clr>
        </p15:guide>
        <p15:guide id="2" pos="16169"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FF00FF"/>
    <a:srgbClr val="800217"/>
    <a:srgbClr val="70AD47"/>
    <a:srgbClr val="EAEFF7"/>
    <a:srgbClr val="D2DEEF"/>
    <a:srgbClr val="FF0066"/>
    <a:srgbClr val="B3BDCD"/>
    <a:srgbClr val="C9CDD3"/>
    <a:srgbClr val="B686DA"/>
    <a:srgbClr val="C0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508" autoAdjust="0"/>
    <p:restoredTop sz="94206" autoAdjust="0"/>
  </p:normalViewPr>
  <p:slideViewPr>
    <p:cSldViewPr snapToGrid="0">
      <p:cViewPr varScale="1">
        <p:scale>
          <a:sx n="15" d="100"/>
          <a:sy n="15" d="100"/>
        </p:scale>
        <p:origin x="-1050" y="-186"/>
      </p:cViewPr>
      <p:guideLst>
        <p:guide orient="horz" pos="10182"/>
        <p:guide pos="16169"/>
      </p:guideLst>
    </p:cSldViewPr>
  </p:slideViewPr>
  <p:notesTextViewPr>
    <p:cViewPr>
      <p:scale>
        <a:sx n="3" d="2"/>
        <a:sy n="3" d="2"/>
      </p:scale>
      <p:origin x="0" y="0"/>
    </p:cViewPr>
  </p:notesTextViewPr>
  <p:sorterViewPr>
    <p:cViewPr>
      <p:scale>
        <a:sx n="42" d="100"/>
        <a:sy n="42" d="100"/>
      </p:scale>
      <p:origin x="0" y="-8292"/>
    </p:cViewPr>
  </p:sorterViewPr>
  <p:notesViewPr>
    <p:cSldViewPr snapToGrid="0" showGuides="1">
      <p:cViewPr varScale="1">
        <p:scale>
          <a:sx n="51" d="100"/>
          <a:sy n="51" d="100"/>
        </p:scale>
        <p:origin x="2052" y="66"/>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387C4962-8B5F-4F7C-B9D2-403D11926A17}" type="datetimeFigureOut">
              <a:rPr lang="en-US" smtClean="0"/>
              <a:pPr/>
              <a:t>3/4/2024</a:t>
            </a:fld>
            <a:endParaRPr lang="en-US"/>
          </a:p>
        </p:txBody>
      </p:sp>
      <p:sp>
        <p:nvSpPr>
          <p:cNvPr id="4" name="Footer Placehold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4C5CD4AC-7254-4B2B-98CD-F276C5F36276}" type="slidenum">
              <a:rPr lang="en-US" smtClean="0"/>
              <a:pPr/>
              <a:t>‹#›</a:t>
            </a:fld>
            <a:endParaRPr lang="en-US"/>
          </a:p>
        </p:txBody>
      </p:sp>
    </p:spTree>
    <p:extLst>
      <p:ext uri="{BB962C8B-B14F-4D97-AF65-F5344CB8AC3E}">
        <p14:creationId xmlns:p14="http://schemas.microsoft.com/office/powerpoint/2010/main" xmlns="" val="32335335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5992EFAA-5EB6-4FC5-A47F-31237870AE85}" type="datetimeFigureOut">
              <a:rPr lang="en-US" smtClean="0"/>
              <a:pPr/>
              <a:t>3/4/2024</a:t>
            </a:fld>
            <a:endParaRPr lang="en-US"/>
          </a:p>
        </p:txBody>
      </p:sp>
      <p:sp>
        <p:nvSpPr>
          <p:cNvPr id="4" name="Slide Image Placeholder 3"/>
          <p:cNvSpPr>
            <a:spLocks noGrp="1" noRot="1" noChangeAspect="1"/>
          </p:cNvSpPr>
          <p:nvPr>
            <p:ph type="sldImg" idx="2"/>
          </p:nvPr>
        </p:nvSpPr>
        <p:spPr>
          <a:xfrm>
            <a:off x="1101725" y="1200150"/>
            <a:ext cx="51117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35EF0649-509D-479C-95E9-D98F3536A970}" type="slidenum">
              <a:rPr lang="en-US" smtClean="0"/>
              <a:pPr/>
              <a:t>‹#›</a:t>
            </a:fld>
            <a:endParaRPr lang="en-US"/>
          </a:p>
        </p:txBody>
      </p:sp>
    </p:spTree>
    <p:extLst>
      <p:ext uri="{BB962C8B-B14F-4D97-AF65-F5344CB8AC3E}">
        <p14:creationId xmlns:p14="http://schemas.microsoft.com/office/powerpoint/2010/main" xmlns="" val="7043677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1</a:t>
            </a:fld>
            <a:endParaRPr lang="en-US"/>
          </a:p>
        </p:txBody>
      </p:sp>
    </p:spTree>
    <p:extLst>
      <p:ext uri="{BB962C8B-B14F-4D97-AF65-F5344CB8AC3E}">
        <p14:creationId xmlns:p14="http://schemas.microsoft.com/office/powerpoint/2010/main" xmlns="" val="19423950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10</a:t>
            </a:fld>
            <a:endParaRPr lang="en-US"/>
          </a:p>
        </p:txBody>
      </p:sp>
    </p:spTree>
    <p:extLst>
      <p:ext uri="{BB962C8B-B14F-4D97-AF65-F5344CB8AC3E}">
        <p14:creationId xmlns:p14="http://schemas.microsoft.com/office/powerpoint/2010/main" xmlns="" val="4165886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11</a:t>
            </a:fld>
            <a:endParaRPr lang="en-US"/>
          </a:p>
        </p:txBody>
      </p:sp>
    </p:spTree>
    <p:extLst>
      <p:ext uri="{BB962C8B-B14F-4D97-AF65-F5344CB8AC3E}">
        <p14:creationId xmlns:p14="http://schemas.microsoft.com/office/powerpoint/2010/main" xmlns="" val="36433476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12</a:t>
            </a:fld>
            <a:endParaRPr lang="en-US"/>
          </a:p>
        </p:txBody>
      </p:sp>
    </p:spTree>
    <p:extLst>
      <p:ext uri="{BB962C8B-B14F-4D97-AF65-F5344CB8AC3E}">
        <p14:creationId xmlns:p14="http://schemas.microsoft.com/office/powerpoint/2010/main" xmlns="" val="3815144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13</a:t>
            </a:fld>
            <a:endParaRPr lang="en-US"/>
          </a:p>
        </p:txBody>
      </p:sp>
    </p:spTree>
    <p:extLst>
      <p:ext uri="{BB962C8B-B14F-4D97-AF65-F5344CB8AC3E}">
        <p14:creationId xmlns:p14="http://schemas.microsoft.com/office/powerpoint/2010/main" xmlns="" val="2450762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14</a:t>
            </a:fld>
            <a:endParaRPr lang="en-US"/>
          </a:p>
        </p:txBody>
      </p:sp>
    </p:spTree>
    <p:extLst>
      <p:ext uri="{BB962C8B-B14F-4D97-AF65-F5344CB8AC3E}">
        <p14:creationId xmlns:p14="http://schemas.microsoft.com/office/powerpoint/2010/main" xmlns="" val="13298542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15</a:t>
            </a:fld>
            <a:endParaRPr lang="en-US"/>
          </a:p>
        </p:txBody>
      </p:sp>
    </p:spTree>
    <p:extLst>
      <p:ext uri="{BB962C8B-B14F-4D97-AF65-F5344CB8AC3E}">
        <p14:creationId xmlns:p14="http://schemas.microsoft.com/office/powerpoint/2010/main" xmlns="" val="41371400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16</a:t>
            </a:fld>
            <a:endParaRPr lang="en-US"/>
          </a:p>
        </p:txBody>
      </p:sp>
    </p:spTree>
    <p:extLst>
      <p:ext uri="{BB962C8B-B14F-4D97-AF65-F5344CB8AC3E}">
        <p14:creationId xmlns:p14="http://schemas.microsoft.com/office/powerpoint/2010/main" xmlns="" val="42721216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17</a:t>
            </a:fld>
            <a:endParaRPr lang="en-US"/>
          </a:p>
        </p:txBody>
      </p:sp>
    </p:spTree>
    <p:extLst>
      <p:ext uri="{BB962C8B-B14F-4D97-AF65-F5344CB8AC3E}">
        <p14:creationId xmlns:p14="http://schemas.microsoft.com/office/powerpoint/2010/main" xmlns="" val="13822486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18</a:t>
            </a:fld>
            <a:endParaRPr lang="en-US"/>
          </a:p>
        </p:txBody>
      </p:sp>
    </p:spTree>
    <p:extLst>
      <p:ext uri="{BB962C8B-B14F-4D97-AF65-F5344CB8AC3E}">
        <p14:creationId xmlns:p14="http://schemas.microsoft.com/office/powerpoint/2010/main" xmlns="" val="26176826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19</a:t>
            </a:fld>
            <a:endParaRPr lang="en-US"/>
          </a:p>
        </p:txBody>
      </p:sp>
    </p:spTree>
    <p:extLst>
      <p:ext uri="{BB962C8B-B14F-4D97-AF65-F5344CB8AC3E}">
        <p14:creationId xmlns:p14="http://schemas.microsoft.com/office/powerpoint/2010/main" xmlns="" val="3720912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2</a:t>
            </a:fld>
            <a:endParaRPr lang="en-US"/>
          </a:p>
        </p:txBody>
      </p:sp>
    </p:spTree>
    <p:extLst>
      <p:ext uri="{BB962C8B-B14F-4D97-AF65-F5344CB8AC3E}">
        <p14:creationId xmlns:p14="http://schemas.microsoft.com/office/powerpoint/2010/main" xmlns="" val="33661575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20</a:t>
            </a:fld>
            <a:endParaRPr lang="en-US"/>
          </a:p>
        </p:txBody>
      </p:sp>
    </p:spTree>
    <p:extLst>
      <p:ext uri="{BB962C8B-B14F-4D97-AF65-F5344CB8AC3E}">
        <p14:creationId xmlns:p14="http://schemas.microsoft.com/office/powerpoint/2010/main" xmlns="" val="2650374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21</a:t>
            </a:fld>
            <a:endParaRPr lang="en-US"/>
          </a:p>
        </p:txBody>
      </p:sp>
    </p:spTree>
    <p:extLst>
      <p:ext uri="{BB962C8B-B14F-4D97-AF65-F5344CB8AC3E}">
        <p14:creationId xmlns:p14="http://schemas.microsoft.com/office/powerpoint/2010/main" xmlns="" val="1047628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22</a:t>
            </a:fld>
            <a:endParaRPr lang="en-US"/>
          </a:p>
        </p:txBody>
      </p:sp>
    </p:spTree>
    <p:extLst>
      <p:ext uri="{BB962C8B-B14F-4D97-AF65-F5344CB8AC3E}">
        <p14:creationId xmlns:p14="http://schemas.microsoft.com/office/powerpoint/2010/main" xmlns="" val="35080961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23</a:t>
            </a:fld>
            <a:endParaRPr lang="en-US"/>
          </a:p>
        </p:txBody>
      </p:sp>
    </p:spTree>
    <p:extLst>
      <p:ext uri="{BB962C8B-B14F-4D97-AF65-F5344CB8AC3E}">
        <p14:creationId xmlns:p14="http://schemas.microsoft.com/office/powerpoint/2010/main" xmlns="" val="23027877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24</a:t>
            </a:fld>
            <a:endParaRPr lang="en-US"/>
          </a:p>
        </p:txBody>
      </p:sp>
    </p:spTree>
    <p:extLst>
      <p:ext uri="{BB962C8B-B14F-4D97-AF65-F5344CB8AC3E}">
        <p14:creationId xmlns:p14="http://schemas.microsoft.com/office/powerpoint/2010/main" xmlns="" val="26852031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25</a:t>
            </a:fld>
            <a:endParaRPr lang="en-US"/>
          </a:p>
        </p:txBody>
      </p:sp>
    </p:spTree>
    <p:extLst>
      <p:ext uri="{BB962C8B-B14F-4D97-AF65-F5344CB8AC3E}">
        <p14:creationId xmlns:p14="http://schemas.microsoft.com/office/powerpoint/2010/main" xmlns="" val="17215828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26</a:t>
            </a:fld>
            <a:endParaRPr lang="en-US"/>
          </a:p>
        </p:txBody>
      </p:sp>
    </p:spTree>
    <p:extLst>
      <p:ext uri="{BB962C8B-B14F-4D97-AF65-F5344CB8AC3E}">
        <p14:creationId xmlns:p14="http://schemas.microsoft.com/office/powerpoint/2010/main" xmlns="" val="41255330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27</a:t>
            </a:fld>
            <a:endParaRPr lang="en-US"/>
          </a:p>
        </p:txBody>
      </p:sp>
    </p:spTree>
    <p:extLst>
      <p:ext uri="{BB962C8B-B14F-4D97-AF65-F5344CB8AC3E}">
        <p14:creationId xmlns:p14="http://schemas.microsoft.com/office/powerpoint/2010/main" xmlns="" val="42130724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28</a:t>
            </a:fld>
            <a:endParaRPr lang="en-US"/>
          </a:p>
        </p:txBody>
      </p:sp>
    </p:spTree>
    <p:extLst>
      <p:ext uri="{BB962C8B-B14F-4D97-AF65-F5344CB8AC3E}">
        <p14:creationId xmlns:p14="http://schemas.microsoft.com/office/powerpoint/2010/main" xmlns="" val="31812455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29</a:t>
            </a:fld>
            <a:endParaRPr lang="en-US"/>
          </a:p>
        </p:txBody>
      </p:sp>
    </p:spTree>
    <p:extLst>
      <p:ext uri="{BB962C8B-B14F-4D97-AF65-F5344CB8AC3E}">
        <p14:creationId xmlns:p14="http://schemas.microsoft.com/office/powerpoint/2010/main" xmlns="" val="284130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3</a:t>
            </a:fld>
            <a:endParaRPr lang="en-US"/>
          </a:p>
        </p:txBody>
      </p:sp>
    </p:spTree>
    <p:extLst>
      <p:ext uri="{BB962C8B-B14F-4D97-AF65-F5344CB8AC3E}">
        <p14:creationId xmlns:p14="http://schemas.microsoft.com/office/powerpoint/2010/main" xmlns="" val="998987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4</a:t>
            </a:fld>
            <a:endParaRPr lang="en-US"/>
          </a:p>
        </p:txBody>
      </p:sp>
    </p:spTree>
    <p:extLst>
      <p:ext uri="{BB962C8B-B14F-4D97-AF65-F5344CB8AC3E}">
        <p14:creationId xmlns:p14="http://schemas.microsoft.com/office/powerpoint/2010/main" xmlns="" val="814925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5</a:t>
            </a:fld>
            <a:endParaRPr lang="en-US"/>
          </a:p>
        </p:txBody>
      </p:sp>
    </p:spTree>
    <p:extLst>
      <p:ext uri="{BB962C8B-B14F-4D97-AF65-F5344CB8AC3E}">
        <p14:creationId xmlns:p14="http://schemas.microsoft.com/office/powerpoint/2010/main" xmlns="" val="1018743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6</a:t>
            </a:fld>
            <a:endParaRPr lang="en-US"/>
          </a:p>
        </p:txBody>
      </p:sp>
    </p:spTree>
    <p:extLst>
      <p:ext uri="{BB962C8B-B14F-4D97-AF65-F5344CB8AC3E}">
        <p14:creationId xmlns:p14="http://schemas.microsoft.com/office/powerpoint/2010/main" xmlns="" val="1077117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7</a:t>
            </a:fld>
            <a:endParaRPr lang="en-US"/>
          </a:p>
        </p:txBody>
      </p:sp>
    </p:spTree>
    <p:extLst>
      <p:ext uri="{BB962C8B-B14F-4D97-AF65-F5344CB8AC3E}">
        <p14:creationId xmlns:p14="http://schemas.microsoft.com/office/powerpoint/2010/main" xmlns="" val="1470891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8</a:t>
            </a:fld>
            <a:endParaRPr lang="en-US"/>
          </a:p>
        </p:txBody>
      </p:sp>
    </p:spTree>
    <p:extLst>
      <p:ext uri="{BB962C8B-B14F-4D97-AF65-F5344CB8AC3E}">
        <p14:creationId xmlns:p14="http://schemas.microsoft.com/office/powerpoint/2010/main" xmlns="" val="4113436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EF0649-509D-479C-95E9-D98F3536A970}" type="slidenum">
              <a:rPr lang="en-US" smtClean="0"/>
              <a:pPr/>
              <a:t>9</a:t>
            </a:fld>
            <a:endParaRPr lang="en-US"/>
          </a:p>
        </p:txBody>
      </p:sp>
    </p:spTree>
    <p:extLst>
      <p:ext uri="{BB962C8B-B14F-4D97-AF65-F5344CB8AC3E}">
        <p14:creationId xmlns:p14="http://schemas.microsoft.com/office/powerpoint/2010/main" xmlns="" val="4237162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390085" y="5302386"/>
            <a:ext cx="38340506" cy="11279752"/>
          </a:xfrm>
        </p:spPr>
        <p:txBody>
          <a:bodyPr anchor="b"/>
          <a:lstStyle>
            <a:lvl1pPr algn="ctr">
              <a:defRPr sz="25158"/>
            </a:lvl1pPr>
          </a:lstStyle>
          <a:p>
            <a:r>
              <a:rPr lang="en-US" dirty="0"/>
              <a:t>Click to edit Master title style</a:t>
            </a:r>
          </a:p>
        </p:txBody>
      </p:sp>
      <p:sp>
        <p:nvSpPr>
          <p:cNvPr id="3" name="Subtitle 2"/>
          <p:cNvSpPr>
            <a:spLocks noGrp="1"/>
          </p:cNvSpPr>
          <p:nvPr>
            <p:ph type="subTitle" idx="1"/>
          </p:nvPr>
        </p:nvSpPr>
        <p:spPr>
          <a:xfrm>
            <a:off x="6390085" y="17017128"/>
            <a:ext cx="38340506" cy="7822326"/>
          </a:xfrm>
        </p:spPr>
        <p:txBody>
          <a:bodyPr/>
          <a:lstStyle>
            <a:lvl1pPr marL="0" indent="0" algn="ctr">
              <a:buNone/>
              <a:defRPr sz="10063"/>
            </a:lvl1pPr>
            <a:lvl2pPr marL="1917040" indent="0" algn="ctr">
              <a:buNone/>
              <a:defRPr sz="8386"/>
            </a:lvl2pPr>
            <a:lvl3pPr marL="3834079" indent="0" algn="ctr">
              <a:buNone/>
              <a:defRPr sz="7547"/>
            </a:lvl3pPr>
            <a:lvl4pPr marL="5751119" indent="0" algn="ctr">
              <a:buNone/>
              <a:defRPr sz="6709"/>
            </a:lvl4pPr>
            <a:lvl5pPr marL="7668158" indent="0" algn="ctr">
              <a:buNone/>
              <a:defRPr sz="6709"/>
            </a:lvl5pPr>
            <a:lvl6pPr marL="9585198" indent="0" algn="ctr">
              <a:buNone/>
              <a:defRPr sz="6709"/>
            </a:lvl6pPr>
            <a:lvl7pPr marL="11502238" indent="0" algn="ctr">
              <a:buNone/>
              <a:defRPr sz="6709"/>
            </a:lvl7pPr>
            <a:lvl8pPr marL="13419277" indent="0" algn="ctr">
              <a:buNone/>
              <a:defRPr sz="6709"/>
            </a:lvl8pPr>
            <a:lvl9pPr marL="15336317" indent="0" algn="ctr">
              <a:buNone/>
              <a:defRPr sz="6709"/>
            </a:lvl9pPr>
          </a:lstStyle>
          <a:p>
            <a:r>
              <a:rPr lang="en-US" dirty="0"/>
              <a:t>Click to edit Master subtitle style</a:t>
            </a:r>
          </a:p>
        </p:txBody>
      </p:sp>
      <p:sp>
        <p:nvSpPr>
          <p:cNvPr id="4" name="Date Placeholder 3"/>
          <p:cNvSpPr>
            <a:spLocks noGrp="1"/>
          </p:cNvSpPr>
          <p:nvPr>
            <p:ph type="dt" sz="half" idx="10"/>
          </p:nvPr>
        </p:nvSpPr>
        <p:spPr/>
        <p:txBody>
          <a:bodyPr/>
          <a:lstStyle/>
          <a:p>
            <a:fld id="{AFC25940-DD0B-457B-865C-302AA750DAD5}" type="datetime1">
              <a:rPr lang="en-US" smtClean="0"/>
              <a:pPr/>
              <a:t>3/4/2024</a:t>
            </a:fld>
            <a:endParaRPr lang="en-US"/>
          </a:p>
        </p:txBody>
      </p:sp>
      <p:sp>
        <p:nvSpPr>
          <p:cNvPr id="5" name="Footer Placeholder 4"/>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3095625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144AE6-F4ED-4A01-AE0F-E1C9F4471347}" type="datetime1">
              <a:rPr lang="en-US" smtClean="0"/>
              <a:pPr/>
              <a:t>3/4/2024</a:t>
            </a:fld>
            <a:endParaRPr lang="en-US"/>
          </a:p>
        </p:txBody>
      </p:sp>
      <p:sp>
        <p:nvSpPr>
          <p:cNvPr id="5" name="Footer Placeholder 4"/>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
        <p:nvSpPr>
          <p:cNvPr id="8" name="Slide Number Placeholder 5"/>
          <p:cNvSpPr txBox="1">
            <a:spLocks/>
          </p:cNvSpPr>
          <p:nvPr userDrawn="1"/>
        </p:nvSpPr>
        <p:spPr>
          <a:xfrm>
            <a:off x="4" y="0"/>
            <a:ext cx="1720473" cy="1724962"/>
          </a:xfrm>
          <a:prstGeom prst="rect">
            <a:avLst/>
          </a:prstGeom>
        </p:spPr>
        <p:txBody>
          <a:bodyPr vert="horz" lIns="92748" tIns="46374" rIns="92748" bIns="46374" rtlCol="0" anchor="ctr"/>
          <a:lstStyle>
            <a:defPPr>
              <a:defRPr lang="en-US"/>
            </a:defPPr>
            <a:lvl1pPr marL="0" algn="r" defTabSz="3628796" rtl="0" eaLnBrk="1" latinLnBrk="0" hangingPunct="1">
              <a:defRPr sz="8000" kern="1200">
                <a:solidFill>
                  <a:srgbClr val="002060"/>
                </a:solidFill>
                <a:latin typeface="+mn-lt"/>
                <a:ea typeface="+mn-ea"/>
                <a:cs typeface="+mn-cs"/>
              </a:defRPr>
            </a:lvl1pPr>
            <a:lvl2pPr marL="1814398" algn="l" defTabSz="3628796" rtl="0" eaLnBrk="1" latinLnBrk="0" hangingPunct="1">
              <a:defRPr sz="7143" kern="1200">
                <a:solidFill>
                  <a:schemeClr val="tx1"/>
                </a:solidFill>
                <a:latin typeface="+mn-lt"/>
                <a:ea typeface="+mn-ea"/>
                <a:cs typeface="+mn-cs"/>
              </a:defRPr>
            </a:lvl2pPr>
            <a:lvl3pPr marL="3628796" algn="l" defTabSz="3628796" rtl="0" eaLnBrk="1" latinLnBrk="0" hangingPunct="1">
              <a:defRPr sz="7143" kern="1200">
                <a:solidFill>
                  <a:schemeClr val="tx1"/>
                </a:solidFill>
                <a:latin typeface="+mn-lt"/>
                <a:ea typeface="+mn-ea"/>
                <a:cs typeface="+mn-cs"/>
              </a:defRPr>
            </a:lvl3pPr>
            <a:lvl4pPr marL="5443195" algn="l" defTabSz="3628796" rtl="0" eaLnBrk="1" latinLnBrk="0" hangingPunct="1">
              <a:defRPr sz="7143" kern="1200">
                <a:solidFill>
                  <a:schemeClr val="tx1"/>
                </a:solidFill>
                <a:latin typeface="+mn-lt"/>
                <a:ea typeface="+mn-ea"/>
                <a:cs typeface="+mn-cs"/>
              </a:defRPr>
            </a:lvl4pPr>
            <a:lvl5pPr marL="7257593" algn="l" defTabSz="3628796" rtl="0" eaLnBrk="1" latinLnBrk="0" hangingPunct="1">
              <a:defRPr sz="7143" kern="1200">
                <a:solidFill>
                  <a:schemeClr val="tx1"/>
                </a:solidFill>
                <a:latin typeface="+mn-lt"/>
                <a:ea typeface="+mn-ea"/>
                <a:cs typeface="+mn-cs"/>
              </a:defRPr>
            </a:lvl5pPr>
            <a:lvl6pPr marL="9071991" algn="l" defTabSz="3628796" rtl="0" eaLnBrk="1" latinLnBrk="0" hangingPunct="1">
              <a:defRPr sz="7143" kern="1200">
                <a:solidFill>
                  <a:schemeClr val="tx1"/>
                </a:solidFill>
                <a:latin typeface="+mn-lt"/>
                <a:ea typeface="+mn-ea"/>
                <a:cs typeface="+mn-cs"/>
              </a:defRPr>
            </a:lvl6pPr>
            <a:lvl7pPr marL="10886389" algn="l" defTabSz="3628796" rtl="0" eaLnBrk="1" latinLnBrk="0" hangingPunct="1">
              <a:defRPr sz="7143" kern="1200">
                <a:solidFill>
                  <a:schemeClr val="tx1"/>
                </a:solidFill>
                <a:latin typeface="+mn-lt"/>
                <a:ea typeface="+mn-ea"/>
                <a:cs typeface="+mn-cs"/>
              </a:defRPr>
            </a:lvl7pPr>
            <a:lvl8pPr marL="12700787" algn="l" defTabSz="3628796" rtl="0" eaLnBrk="1" latinLnBrk="0" hangingPunct="1">
              <a:defRPr sz="7143" kern="1200">
                <a:solidFill>
                  <a:schemeClr val="tx1"/>
                </a:solidFill>
                <a:latin typeface="+mn-lt"/>
                <a:ea typeface="+mn-ea"/>
                <a:cs typeface="+mn-cs"/>
              </a:defRPr>
            </a:lvl8pPr>
            <a:lvl9pPr marL="14515186" algn="l" defTabSz="3628796" rtl="0" eaLnBrk="1" latinLnBrk="0" hangingPunct="1">
              <a:defRPr sz="7143" kern="1200">
                <a:solidFill>
                  <a:schemeClr val="tx1"/>
                </a:solidFill>
                <a:latin typeface="+mn-lt"/>
                <a:ea typeface="+mn-ea"/>
                <a:cs typeface="+mn-cs"/>
              </a:defRPr>
            </a:lvl9pPr>
          </a:lstStyle>
          <a:p>
            <a:endParaRPr lang="en-US" sz="8114" dirty="0"/>
          </a:p>
        </p:txBody>
      </p:sp>
    </p:spTree>
    <p:extLst>
      <p:ext uri="{BB962C8B-B14F-4D97-AF65-F5344CB8AC3E}">
        <p14:creationId xmlns:p14="http://schemas.microsoft.com/office/powerpoint/2010/main" xmlns="" val="910525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583233" y="1724962"/>
            <a:ext cx="11022896" cy="274568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514547" y="1724962"/>
            <a:ext cx="32429678" cy="274568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229525-44A1-4B75-BD67-4F7372986436}" type="datetime1">
              <a:rPr lang="en-US" smtClean="0"/>
              <a:pPr/>
              <a:t>3/4/2024</a:t>
            </a:fld>
            <a:endParaRPr lang="en-US"/>
          </a:p>
        </p:txBody>
      </p:sp>
      <p:sp>
        <p:nvSpPr>
          <p:cNvPr id="5" name="Footer Placeholder 4"/>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384484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BD3FFFB-C9FF-4EFF-955E-A09340169D11}" type="datetime1">
              <a:rPr lang="en-US" smtClean="0"/>
              <a:pPr/>
              <a:t>3/4/2024</a:t>
            </a:fld>
            <a:endParaRPr lang="en-US" dirty="0"/>
          </a:p>
        </p:txBody>
      </p:sp>
      <p:sp>
        <p:nvSpPr>
          <p:cNvPr id="4" name="Footer Placeholder 3"/>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5" name="Slide Number Placeholder 4"/>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3998583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defRPr>
                <a:solidFill>
                  <a:srgbClr val="002060"/>
                </a:solidFill>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sz="10000">
                <a:solidFill>
                  <a:srgbClr val="7030A0"/>
                </a:solidFill>
                <a:latin typeface="Times New Roman" panose="02020603050405020304" pitchFamily="18" charset="0"/>
                <a:cs typeface="Times New Roman" panose="02020603050405020304" pitchFamily="18" charset="0"/>
              </a:defRPr>
            </a:lvl3pPr>
            <a:lvl4pPr>
              <a:defRPr sz="9000">
                <a:solidFill>
                  <a:srgbClr val="0070C0"/>
                </a:solidFill>
                <a:latin typeface="Times New Roman" panose="02020603050405020304" pitchFamily="18" charset="0"/>
                <a:cs typeface="Times New Roman" panose="02020603050405020304" pitchFamily="18" charset="0"/>
              </a:defRPr>
            </a:lvl4pPr>
            <a:lvl5pPr>
              <a:defRPr sz="8000">
                <a:solidFill>
                  <a:srgbClr val="00B0F0"/>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1B83AD1-8BC7-48CA-9663-B5F9BC751A66}" type="datetime1">
              <a:rPr lang="en-US" smtClean="0"/>
              <a:pPr/>
              <a:t>3/4/2024</a:t>
            </a:fld>
            <a:endParaRPr lang="en-US"/>
          </a:p>
        </p:txBody>
      </p:sp>
      <p:sp>
        <p:nvSpPr>
          <p:cNvPr id="5" name="Footer Placeholder 4"/>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6" name="Slide Number Placeholder 5"/>
          <p:cNvSpPr>
            <a:spLocks noGrp="1"/>
          </p:cNvSpPr>
          <p:nvPr>
            <p:ph type="sldNum" sz="quarter" idx="12"/>
          </p:nvPr>
        </p:nvSpPr>
        <p:spPr>
          <a:xfrm>
            <a:off x="45360337" y="30674326"/>
            <a:ext cx="5835368" cy="1724962"/>
          </a:xfrm>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2281947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87921" y="8077327"/>
            <a:ext cx="44091582" cy="13477201"/>
          </a:xfrm>
        </p:spPr>
        <p:txBody>
          <a:bodyPr anchor="b"/>
          <a:lstStyle>
            <a:lvl1pPr>
              <a:defRPr sz="25158"/>
            </a:lvl1pPr>
          </a:lstStyle>
          <a:p>
            <a:r>
              <a:rPr lang="en-US"/>
              <a:t>Click to edit Master title style</a:t>
            </a:r>
            <a:endParaRPr lang="en-US" dirty="0"/>
          </a:p>
        </p:txBody>
      </p:sp>
      <p:sp>
        <p:nvSpPr>
          <p:cNvPr id="3" name="Text Placeholder 2"/>
          <p:cNvSpPr>
            <a:spLocks noGrp="1"/>
          </p:cNvSpPr>
          <p:nvPr>
            <p:ph type="body" idx="1"/>
          </p:nvPr>
        </p:nvSpPr>
        <p:spPr>
          <a:xfrm>
            <a:off x="3487921" y="21682028"/>
            <a:ext cx="44091582" cy="7087342"/>
          </a:xfrm>
        </p:spPr>
        <p:txBody>
          <a:bodyPr/>
          <a:lstStyle>
            <a:lvl1pPr marL="0" indent="0">
              <a:buNone/>
              <a:defRPr sz="10063">
                <a:solidFill>
                  <a:schemeClr val="accent4">
                    <a:lumMod val="50000"/>
                  </a:schemeClr>
                </a:solidFill>
              </a:defRPr>
            </a:lvl1pPr>
            <a:lvl2pPr marL="1917040" indent="0">
              <a:buNone/>
              <a:defRPr sz="8386">
                <a:solidFill>
                  <a:schemeClr val="tx1">
                    <a:tint val="75000"/>
                  </a:schemeClr>
                </a:solidFill>
              </a:defRPr>
            </a:lvl2pPr>
            <a:lvl3pPr marL="3834079" indent="0">
              <a:buNone/>
              <a:defRPr sz="7547">
                <a:solidFill>
                  <a:schemeClr val="tx1">
                    <a:tint val="75000"/>
                  </a:schemeClr>
                </a:solidFill>
              </a:defRPr>
            </a:lvl3pPr>
            <a:lvl4pPr marL="5751119" indent="0">
              <a:buNone/>
              <a:defRPr sz="6709">
                <a:solidFill>
                  <a:schemeClr val="tx1">
                    <a:tint val="75000"/>
                  </a:schemeClr>
                </a:solidFill>
              </a:defRPr>
            </a:lvl4pPr>
            <a:lvl5pPr marL="7668158" indent="0">
              <a:buNone/>
              <a:defRPr sz="6709">
                <a:solidFill>
                  <a:schemeClr val="tx1">
                    <a:tint val="75000"/>
                  </a:schemeClr>
                </a:solidFill>
              </a:defRPr>
            </a:lvl5pPr>
            <a:lvl6pPr marL="9585198" indent="0">
              <a:buNone/>
              <a:defRPr sz="6709">
                <a:solidFill>
                  <a:schemeClr val="tx1">
                    <a:tint val="75000"/>
                  </a:schemeClr>
                </a:solidFill>
              </a:defRPr>
            </a:lvl6pPr>
            <a:lvl7pPr marL="11502238" indent="0">
              <a:buNone/>
              <a:defRPr sz="6709">
                <a:solidFill>
                  <a:schemeClr val="tx1">
                    <a:tint val="75000"/>
                  </a:schemeClr>
                </a:solidFill>
              </a:defRPr>
            </a:lvl7pPr>
            <a:lvl8pPr marL="13419277" indent="0">
              <a:buNone/>
              <a:defRPr sz="6709">
                <a:solidFill>
                  <a:schemeClr val="tx1">
                    <a:tint val="75000"/>
                  </a:schemeClr>
                </a:solidFill>
              </a:defRPr>
            </a:lvl8pPr>
            <a:lvl9pPr marL="15336317" indent="0">
              <a:buNone/>
              <a:defRPr sz="6709">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7591BF68-F2E0-409A-BA79-4D23CE24625D}" type="datetime1">
              <a:rPr lang="en-US" smtClean="0"/>
              <a:pPr/>
              <a:t>3/4/2024</a:t>
            </a:fld>
            <a:endParaRPr lang="en-US"/>
          </a:p>
        </p:txBody>
      </p:sp>
      <p:sp>
        <p:nvSpPr>
          <p:cNvPr id="5" name="Footer Placeholder 4"/>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373198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514546" y="8624810"/>
            <a:ext cx="21726287" cy="20557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5879842" y="8624810"/>
            <a:ext cx="21726287" cy="20557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B0D19E-A2A9-4545-B90D-EA250D45AC4D}" type="datetime1">
              <a:rPr lang="en-US" smtClean="0"/>
              <a:pPr/>
              <a:t>3/4/2024</a:t>
            </a:fld>
            <a:endParaRPr lang="en-US"/>
          </a:p>
        </p:txBody>
      </p:sp>
      <p:sp>
        <p:nvSpPr>
          <p:cNvPr id="6" name="Footer Placeholder 5"/>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7" name="Slide Number Placeholder 6"/>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3069214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21205" y="1724964"/>
            <a:ext cx="44091582" cy="6262365"/>
          </a:xfrm>
        </p:spPr>
        <p:txBody>
          <a:bodyPr/>
          <a:lstStyle/>
          <a:p>
            <a:r>
              <a:rPr lang="en-US"/>
              <a:t>Click to edit Master title style</a:t>
            </a:r>
            <a:endParaRPr lang="en-US" dirty="0"/>
          </a:p>
        </p:txBody>
      </p:sp>
      <p:sp>
        <p:nvSpPr>
          <p:cNvPr id="3" name="Text Placeholder 2"/>
          <p:cNvSpPr>
            <a:spLocks noGrp="1"/>
          </p:cNvSpPr>
          <p:nvPr>
            <p:ph type="body" idx="1"/>
          </p:nvPr>
        </p:nvSpPr>
        <p:spPr>
          <a:xfrm>
            <a:off x="3521207" y="7942328"/>
            <a:ext cx="21626440" cy="3892412"/>
          </a:xfrm>
        </p:spPr>
        <p:txBody>
          <a:bodyPr anchor="b"/>
          <a:lstStyle>
            <a:lvl1pPr marL="0" indent="0">
              <a:buNone/>
              <a:defRPr sz="10063" b="1"/>
            </a:lvl1pPr>
            <a:lvl2pPr marL="1917040" indent="0">
              <a:buNone/>
              <a:defRPr sz="8386" b="1"/>
            </a:lvl2pPr>
            <a:lvl3pPr marL="3834079" indent="0">
              <a:buNone/>
              <a:defRPr sz="7547" b="1"/>
            </a:lvl3pPr>
            <a:lvl4pPr marL="5751119" indent="0">
              <a:buNone/>
              <a:defRPr sz="6709" b="1"/>
            </a:lvl4pPr>
            <a:lvl5pPr marL="7668158" indent="0">
              <a:buNone/>
              <a:defRPr sz="6709" b="1"/>
            </a:lvl5pPr>
            <a:lvl6pPr marL="9585198" indent="0">
              <a:buNone/>
              <a:defRPr sz="6709" b="1"/>
            </a:lvl6pPr>
            <a:lvl7pPr marL="11502238" indent="0">
              <a:buNone/>
              <a:defRPr sz="6709" b="1"/>
            </a:lvl7pPr>
            <a:lvl8pPr marL="13419277" indent="0">
              <a:buNone/>
              <a:defRPr sz="6709" b="1"/>
            </a:lvl8pPr>
            <a:lvl9pPr marL="15336317" indent="0">
              <a:buNone/>
              <a:defRPr sz="6709" b="1"/>
            </a:lvl9pPr>
          </a:lstStyle>
          <a:p>
            <a:pPr lvl="0"/>
            <a:r>
              <a:rPr lang="en-US"/>
              <a:t>Click to edit Master text styles</a:t>
            </a:r>
          </a:p>
        </p:txBody>
      </p:sp>
      <p:sp>
        <p:nvSpPr>
          <p:cNvPr id="4" name="Content Placeholder 3"/>
          <p:cNvSpPr>
            <a:spLocks noGrp="1"/>
          </p:cNvSpPr>
          <p:nvPr>
            <p:ph sz="half" idx="2"/>
          </p:nvPr>
        </p:nvSpPr>
        <p:spPr>
          <a:xfrm>
            <a:off x="3521207" y="11834740"/>
            <a:ext cx="21626440" cy="174071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5879842" y="7942328"/>
            <a:ext cx="21732945" cy="3892412"/>
          </a:xfrm>
        </p:spPr>
        <p:txBody>
          <a:bodyPr anchor="b"/>
          <a:lstStyle>
            <a:lvl1pPr marL="0" indent="0">
              <a:buNone/>
              <a:defRPr sz="10063" b="1"/>
            </a:lvl1pPr>
            <a:lvl2pPr marL="1917040" indent="0">
              <a:buNone/>
              <a:defRPr sz="8386" b="1"/>
            </a:lvl2pPr>
            <a:lvl3pPr marL="3834079" indent="0">
              <a:buNone/>
              <a:defRPr sz="7547" b="1"/>
            </a:lvl3pPr>
            <a:lvl4pPr marL="5751119" indent="0">
              <a:buNone/>
              <a:defRPr sz="6709" b="1"/>
            </a:lvl4pPr>
            <a:lvl5pPr marL="7668158" indent="0">
              <a:buNone/>
              <a:defRPr sz="6709" b="1"/>
            </a:lvl5pPr>
            <a:lvl6pPr marL="9585198" indent="0">
              <a:buNone/>
              <a:defRPr sz="6709" b="1"/>
            </a:lvl6pPr>
            <a:lvl7pPr marL="11502238" indent="0">
              <a:buNone/>
              <a:defRPr sz="6709" b="1"/>
            </a:lvl7pPr>
            <a:lvl8pPr marL="13419277" indent="0">
              <a:buNone/>
              <a:defRPr sz="6709" b="1"/>
            </a:lvl8pPr>
            <a:lvl9pPr marL="15336317" indent="0">
              <a:buNone/>
              <a:defRPr sz="6709" b="1"/>
            </a:lvl9pPr>
          </a:lstStyle>
          <a:p>
            <a:pPr lvl="0"/>
            <a:r>
              <a:rPr lang="en-US"/>
              <a:t>Click to edit Master text styles</a:t>
            </a:r>
          </a:p>
        </p:txBody>
      </p:sp>
      <p:sp>
        <p:nvSpPr>
          <p:cNvPr id="6" name="Content Placeholder 5"/>
          <p:cNvSpPr>
            <a:spLocks noGrp="1"/>
          </p:cNvSpPr>
          <p:nvPr>
            <p:ph sz="quarter" idx="4"/>
          </p:nvPr>
        </p:nvSpPr>
        <p:spPr>
          <a:xfrm>
            <a:off x="25879842" y="11834740"/>
            <a:ext cx="21732945" cy="174071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5D64ED-D9F6-4C12-93D7-404C1AE50C38}" type="datetime1">
              <a:rPr lang="en-US" smtClean="0"/>
              <a:pPr/>
              <a:t>3/4/2024</a:t>
            </a:fld>
            <a:endParaRPr lang="en-US"/>
          </a:p>
        </p:txBody>
      </p:sp>
      <p:sp>
        <p:nvSpPr>
          <p:cNvPr id="8" name="Footer Placeholder 7"/>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9" name="Slide Number Placeholder 8"/>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901470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93F558-C179-40A8-99B5-0F5444B638DC}" type="datetime1">
              <a:rPr lang="en-US" smtClean="0"/>
              <a:pPr/>
              <a:t>3/4/2024</a:t>
            </a:fld>
            <a:endParaRPr lang="en-US"/>
          </a:p>
        </p:txBody>
      </p:sp>
      <p:sp>
        <p:nvSpPr>
          <p:cNvPr id="4" name="Footer Placeholder 3"/>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5" name="Slide Number Placeholder 4"/>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883940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F401F9-4791-4EAD-91D6-323398B5CB8B}" type="datetime1">
              <a:rPr lang="en-US" smtClean="0"/>
              <a:pPr/>
              <a:t>3/4/2024</a:t>
            </a:fld>
            <a:endParaRPr lang="en-US"/>
          </a:p>
        </p:txBody>
      </p:sp>
      <p:sp>
        <p:nvSpPr>
          <p:cNvPr id="3" name="Footer Placeholder 2"/>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4" name="Slide Number Placeholder 3"/>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280878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1207" y="2159952"/>
            <a:ext cx="16487747" cy="7559834"/>
          </a:xfrm>
        </p:spPr>
        <p:txBody>
          <a:bodyPr anchor="b"/>
          <a:lstStyle>
            <a:lvl1pPr>
              <a:defRPr sz="13418"/>
            </a:lvl1pPr>
          </a:lstStyle>
          <a:p>
            <a:r>
              <a:rPr lang="en-US"/>
              <a:t>Click to edit Master title style</a:t>
            </a:r>
            <a:endParaRPr lang="en-US" dirty="0"/>
          </a:p>
        </p:txBody>
      </p:sp>
      <p:sp>
        <p:nvSpPr>
          <p:cNvPr id="3" name="Content Placeholder 2"/>
          <p:cNvSpPr>
            <a:spLocks noGrp="1"/>
          </p:cNvSpPr>
          <p:nvPr>
            <p:ph idx="1"/>
          </p:nvPr>
        </p:nvSpPr>
        <p:spPr>
          <a:xfrm>
            <a:off x="21732945" y="4664900"/>
            <a:ext cx="25879842" cy="23024494"/>
          </a:xfrm>
        </p:spPr>
        <p:txBody>
          <a:bodyPr/>
          <a:lstStyle>
            <a:lvl1pPr>
              <a:defRPr sz="13418"/>
            </a:lvl1pPr>
            <a:lvl2pPr>
              <a:defRPr sz="11740"/>
            </a:lvl2pPr>
            <a:lvl3pPr>
              <a:defRPr sz="10063"/>
            </a:lvl3pPr>
            <a:lvl4pPr>
              <a:defRPr sz="8386"/>
            </a:lvl4pPr>
            <a:lvl5pPr>
              <a:defRPr sz="8386"/>
            </a:lvl5pPr>
            <a:lvl6pPr>
              <a:defRPr sz="8386"/>
            </a:lvl6pPr>
            <a:lvl7pPr>
              <a:defRPr sz="8386"/>
            </a:lvl7pPr>
            <a:lvl8pPr>
              <a:defRPr sz="8386"/>
            </a:lvl8pPr>
            <a:lvl9pPr>
              <a:defRPr sz="83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521207" y="9719786"/>
            <a:ext cx="16487747" cy="18007107"/>
          </a:xfrm>
        </p:spPr>
        <p:txBody>
          <a:bodyPr/>
          <a:lstStyle>
            <a:lvl1pPr marL="0" indent="0">
              <a:buNone/>
              <a:defRPr sz="6709"/>
            </a:lvl1pPr>
            <a:lvl2pPr marL="1917040" indent="0">
              <a:buNone/>
              <a:defRPr sz="5870"/>
            </a:lvl2pPr>
            <a:lvl3pPr marL="3834079" indent="0">
              <a:buNone/>
              <a:defRPr sz="5032"/>
            </a:lvl3pPr>
            <a:lvl4pPr marL="5751119" indent="0">
              <a:buNone/>
              <a:defRPr sz="4193"/>
            </a:lvl4pPr>
            <a:lvl5pPr marL="7668158" indent="0">
              <a:buNone/>
              <a:defRPr sz="4193"/>
            </a:lvl5pPr>
            <a:lvl6pPr marL="9585198" indent="0">
              <a:buNone/>
              <a:defRPr sz="4193"/>
            </a:lvl6pPr>
            <a:lvl7pPr marL="11502238" indent="0">
              <a:buNone/>
              <a:defRPr sz="4193"/>
            </a:lvl7pPr>
            <a:lvl8pPr marL="13419277" indent="0">
              <a:buNone/>
              <a:defRPr sz="4193"/>
            </a:lvl8pPr>
            <a:lvl9pPr marL="15336317" indent="0">
              <a:buNone/>
              <a:defRPr sz="4193"/>
            </a:lvl9pPr>
          </a:lstStyle>
          <a:p>
            <a:pPr lvl="0"/>
            <a:r>
              <a:rPr lang="en-US"/>
              <a:t>Click to edit Master text styles</a:t>
            </a:r>
          </a:p>
        </p:txBody>
      </p:sp>
      <p:sp>
        <p:nvSpPr>
          <p:cNvPr id="5" name="Date Placeholder 4"/>
          <p:cNvSpPr>
            <a:spLocks noGrp="1"/>
          </p:cNvSpPr>
          <p:nvPr>
            <p:ph type="dt" sz="half" idx="10"/>
          </p:nvPr>
        </p:nvSpPr>
        <p:spPr/>
        <p:txBody>
          <a:bodyPr/>
          <a:lstStyle/>
          <a:p>
            <a:fld id="{456EBCDE-8679-472C-B88E-0F45231B75B7}" type="datetime1">
              <a:rPr lang="en-US" smtClean="0"/>
              <a:pPr/>
              <a:t>3/4/2024</a:t>
            </a:fld>
            <a:endParaRPr lang="en-US"/>
          </a:p>
        </p:txBody>
      </p:sp>
      <p:sp>
        <p:nvSpPr>
          <p:cNvPr id="6" name="Footer Placeholder 5"/>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7" name="Slide Number Placeholder 6"/>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416979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1207" y="2159952"/>
            <a:ext cx="16487747" cy="7559834"/>
          </a:xfrm>
        </p:spPr>
        <p:txBody>
          <a:bodyPr anchor="b"/>
          <a:lstStyle>
            <a:lvl1pPr>
              <a:defRPr sz="13418"/>
            </a:lvl1pPr>
          </a:lstStyle>
          <a:p>
            <a:r>
              <a:rPr lang="en-US"/>
              <a:t>Click to edit Master title style</a:t>
            </a:r>
            <a:endParaRPr lang="en-US" dirty="0"/>
          </a:p>
        </p:txBody>
      </p:sp>
      <p:sp>
        <p:nvSpPr>
          <p:cNvPr id="3" name="Picture Placeholder 2"/>
          <p:cNvSpPr>
            <a:spLocks noGrp="1" noChangeAspect="1"/>
          </p:cNvSpPr>
          <p:nvPr>
            <p:ph type="pic" idx="1"/>
          </p:nvPr>
        </p:nvSpPr>
        <p:spPr>
          <a:xfrm>
            <a:off x="21732945" y="4664900"/>
            <a:ext cx="25879842" cy="23024494"/>
          </a:xfrm>
        </p:spPr>
        <p:txBody>
          <a:bodyPr anchor="t"/>
          <a:lstStyle>
            <a:lvl1pPr marL="0" indent="0">
              <a:buNone/>
              <a:defRPr sz="13418"/>
            </a:lvl1pPr>
            <a:lvl2pPr marL="1917040" indent="0">
              <a:buNone/>
              <a:defRPr sz="11740"/>
            </a:lvl2pPr>
            <a:lvl3pPr marL="3834079" indent="0">
              <a:buNone/>
              <a:defRPr sz="10063"/>
            </a:lvl3pPr>
            <a:lvl4pPr marL="5751119" indent="0">
              <a:buNone/>
              <a:defRPr sz="8386"/>
            </a:lvl4pPr>
            <a:lvl5pPr marL="7668158" indent="0">
              <a:buNone/>
              <a:defRPr sz="8386"/>
            </a:lvl5pPr>
            <a:lvl6pPr marL="9585198" indent="0">
              <a:buNone/>
              <a:defRPr sz="8386"/>
            </a:lvl6pPr>
            <a:lvl7pPr marL="11502238" indent="0">
              <a:buNone/>
              <a:defRPr sz="8386"/>
            </a:lvl7pPr>
            <a:lvl8pPr marL="13419277" indent="0">
              <a:buNone/>
              <a:defRPr sz="8386"/>
            </a:lvl8pPr>
            <a:lvl9pPr marL="15336317" indent="0">
              <a:buNone/>
              <a:defRPr sz="8386"/>
            </a:lvl9pPr>
          </a:lstStyle>
          <a:p>
            <a:r>
              <a:rPr lang="en-US"/>
              <a:t>Click icon to add picture</a:t>
            </a:r>
            <a:endParaRPr lang="en-US" dirty="0"/>
          </a:p>
        </p:txBody>
      </p:sp>
      <p:sp>
        <p:nvSpPr>
          <p:cNvPr id="4" name="Text Placeholder 3"/>
          <p:cNvSpPr>
            <a:spLocks noGrp="1"/>
          </p:cNvSpPr>
          <p:nvPr>
            <p:ph type="body" sz="half" idx="2"/>
          </p:nvPr>
        </p:nvSpPr>
        <p:spPr>
          <a:xfrm>
            <a:off x="3521207" y="9719786"/>
            <a:ext cx="16487747" cy="18007107"/>
          </a:xfrm>
        </p:spPr>
        <p:txBody>
          <a:bodyPr/>
          <a:lstStyle>
            <a:lvl1pPr marL="0" indent="0">
              <a:buNone/>
              <a:defRPr sz="6709"/>
            </a:lvl1pPr>
            <a:lvl2pPr marL="1917040" indent="0">
              <a:buNone/>
              <a:defRPr sz="5870"/>
            </a:lvl2pPr>
            <a:lvl3pPr marL="3834079" indent="0">
              <a:buNone/>
              <a:defRPr sz="5032"/>
            </a:lvl3pPr>
            <a:lvl4pPr marL="5751119" indent="0">
              <a:buNone/>
              <a:defRPr sz="4193"/>
            </a:lvl4pPr>
            <a:lvl5pPr marL="7668158" indent="0">
              <a:buNone/>
              <a:defRPr sz="4193"/>
            </a:lvl5pPr>
            <a:lvl6pPr marL="9585198" indent="0">
              <a:buNone/>
              <a:defRPr sz="4193"/>
            </a:lvl6pPr>
            <a:lvl7pPr marL="11502238" indent="0">
              <a:buNone/>
              <a:defRPr sz="4193"/>
            </a:lvl7pPr>
            <a:lvl8pPr marL="13419277" indent="0">
              <a:buNone/>
              <a:defRPr sz="4193"/>
            </a:lvl8pPr>
            <a:lvl9pPr marL="15336317" indent="0">
              <a:buNone/>
              <a:defRPr sz="4193"/>
            </a:lvl9pPr>
          </a:lstStyle>
          <a:p>
            <a:pPr lvl="0"/>
            <a:r>
              <a:rPr lang="en-US"/>
              <a:t>Click to edit Master text styles</a:t>
            </a:r>
          </a:p>
        </p:txBody>
      </p:sp>
      <p:sp>
        <p:nvSpPr>
          <p:cNvPr id="5" name="Date Placeholder 4"/>
          <p:cNvSpPr>
            <a:spLocks noGrp="1"/>
          </p:cNvSpPr>
          <p:nvPr>
            <p:ph type="dt" sz="half" idx="10"/>
          </p:nvPr>
        </p:nvSpPr>
        <p:spPr/>
        <p:txBody>
          <a:bodyPr/>
          <a:lstStyle/>
          <a:p>
            <a:fld id="{4BBFFFE6-2A80-4A8D-9A42-3E4740ABC84E}" type="datetime1">
              <a:rPr lang="en-US" smtClean="0"/>
              <a:pPr/>
              <a:t>3/4/2024</a:t>
            </a:fld>
            <a:endParaRPr lang="en-US"/>
          </a:p>
        </p:txBody>
      </p:sp>
      <p:sp>
        <p:nvSpPr>
          <p:cNvPr id="6" name="Footer Placeholder 5"/>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7" name="Slide Number Placeholder 6"/>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929620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17000"/>
            <a:lum/>
          </a:blip>
          <a:srcRect/>
          <a:stretch>
            <a:fillRect l="-80000" t="-9000" r="80000" b="-3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60337" y="773718"/>
            <a:ext cx="38141059" cy="626236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2160337" y="7363735"/>
            <a:ext cx="46800000" cy="2260044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 y="30674326"/>
            <a:ext cx="6893169" cy="1724962"/>
          </a:xfrm>
          <a:prstGeom prst="rect">
            <a:avLst/>
          </a:prstGeom>
          <a:solidFill>
            <a:srgbClr val="002060"/>
          </a:solidFill>
          <a:ln>
            <a:noFill/>
          </a:ln>
        </p:spPr>
        <p:txBody>
          <a:bodyPr vert="horz" lIns="91440" tIns="45720" rIns="91440" bIns="45720" rtlCol="0" anchor="ctr"/>
          <a:lstStyle>
            <a:lvl1pPr algn="l">
              <a:defRPr sz="8000">
                <a:solidFill>
                  <a:srgbClr val="FFFF00"/>
                </a:solidFill>
              </a:defRPr>
            </a:lvl1pPr>
          </a:lstStyle>
          <a:p>
            <a:fld id="{20318548-3B7D-4210-A7BC-260F4146ED1E}" type="datetime1">
              <a:rPr lang="en-US" smtClean="0"/>
              <a:pPr/>
              <a:t>3/4/2024</a:t>
            </a:fld>
            <a:endParaRPr lang="en-US" dirty="0"/>
          </a:p>
        </p:txBody>
      </p:sp>
      <p:sp>
        <p:nvSpPr>
          <p:cNvPr id="5" name="Footer Placeholder 4"/>
          <p:cNvSpPr>
            <a:spLocks noGrp="1"/>
          </p:cNvSpPr>
          <p:nvPr>
            <p:ph type="ftr" sz="quarter" idx="3"/>
          </p:nvPr>
        </p:nvSpPr>
        <p:spPr>
          <a:xfrm>
            <a:off x="5760337" y="30674326"/>
            <a:ext cx="39600000" cy="1724962"/>
          </a:xfrm>
          <a:prstGeom prst="rect">
            <a:avLst/>
          </a:prstGeom>
          <a:solidFill>
            <a:srgbClr val="002060"/>
          </a:solidFill>
          <a:ln>
            <a:noFill/>
          </a:ln>
        </p:spPr>
        <p:txBody>
          <a:bodyPr vert="horz" lIns="91440" tIns="45720" rIns="91440" bIns="45720" rtlCol="0" anchor="ctr"/>
          <a:lstStyle>
            <a:lvl1pPr algn="ctr">
              <a:defRPr sz="7200">
                <a:solidFill>
                  <a:srgbClr val="FFFF00"/>
                </a:solidFill>
              </a:defRPr>
            </a:lvl1pPr>
          </a:lstStyle>
          <a:p>
            <a:r>
              <a:rPr lang="en-US" dirty="0"/>
              <a:t>18ECO127T :: 5G Technology – An Overview :: Unit-2 by   Dr. Vivek </a:t>
            </a:r>
            <a:r>
              <a:rPr lang="en-US" dirty="0" err="1"/>
              <a:t>Kachhatiya</a:t>
            </a:r>
            <a:r>
              <a:rPr lang="en-US" dirty="0"/>
              <a:t> [Ref: ECE dept ppt]</a:t>
            </a:r>
            <a:endParaRPr lang="en-US" b="1" dirty="0"/>
          </a:p>
        </p:txBody>
      </p:sp>
      <p:sp>
        <p:nvSpPr>
          <p:cNvPr id="6" name="Slide Number Placeholder 5"/>
          <p:cNvSpPr>
            <a:spLocks noGrp="1"/>
          </p:cNvSpPr>
          <p:nvPr>
            <p:ph type="sldNum" sz="quarter" idx="4"/>
          </p:nvPr>
        </p:nvSpPr>
        <p:spPr>
          <a:xfrm>
            <a:off x="45360337" y="30674326"/>
            <a:ext cx="6018248" cy="1724962"/>
          </a:xfrm>
          <a:prstGeom prst="rect">
            <a:avLst/>
          </a:prstGeom>
          <a:solidFill>
            <a:srgbClr val="002060"/>
          </a:solidFill>
          <a:ln>
            <a:noFill/>
          </a:ln>
        </p:spPr>
        <p:txBody>
          <a:bodyPr vert="horz" lIns="91440" tIns="45720" rIns="91440" bIns="45720" rtlCol="0" anchor="ctr"/>
          <a:lstStyle>
            <a:lvl1pPr algn="r">
              <a:defRPr sz="12000">
                <a:solidFill>
                  <a:srgbClr val="FFFF00"/>
                </a:solidFill>
              </a:defRPr>
            </a:lvl1pPr>
          </a:lstStyle>
          <a:p>
            <a:pPr algn="ctr"/>
            <a:fld id="{62231297-CF50-461C-A890-3A434146D1DB}" type="slidenum">
              <a:rPr lang="en-US" smtClean="0"/>
              <a:pPr algn="ctr"/>
              <a:t>‹#›</a:t>
            </a:fld>
            <a:endParaRPr lang="en-US" dirty="0"/>
          </a:p>
        </p:txBody>
      </p:sp>
      <p:sp>
        <p:nvSpPr>
          <p:cNvPr id="9" name="Rounded Rectangle 8"/>
          <p:cNvSpPr/>
          <p:nvPr userDrawn="1"/>
        </p:nvSpPr>
        <p:spPr>
          <a:xfrm>
            <a:off x="1" y="0"/>
            <a:ext cx="51120674" cy="30674326"/>
          </a:xfrm>
          <a:prstGeom prst="roundRect">
            <a:avLst>
              <a:gd name="adj" fmla="val 2861"/>
            </a:avLst>
          </a:prstGeom>
          <a:noFill/>
          <a:ln w="76200">
            <a:solidFill>
              <a:srgbClr val="1584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userDrawn="1"/>
        </p:nvPicPr>
        <p:blipFill>
          <a:blip r:embed="rId15"/>
          <a:stretch>
            <a:fillRect/>
          </a:stretch>
        </p:blipFill>
        <p:spPr>
          <a:xfrm>
            <a:off x="40301396" y="128886"/>
            <a:ext cx="10640394" cy="3600000"/>
          </a:xfrm>
          <a:prstGeom prst="rect">
            <a:avLst/>
          </a:prstGeom>
        </p:spPr>
      </p:pic>
    </p:spTree>
    <p:extLst>
      <p:ext uri="{BB962C8B-B14F-4D97-AF65-F5344CB8AC3E}">
        <p14:creationId xmlns:p14="http://schemas.microsoft.com/office/powerpoint/2010/main" xmlns="" val="289818760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hf hdr="0"/>
  <p:txStyles>
    <p:titleStyle>
      <a:lvl1pPr algn="l" defTabSz="3834079" rtl="0" eaLnBrk="1" latinLnBrk="0" hangingPunct="1">
        <a:lnSpc>
          <a:spcPct val="90000"/>
        </a:lnSpc>
        <a:spcBef>
          <a:spcPct val="0"/>
        </a:spcBef>
        <a:buNone/>
        <a:defRPr sz="18000" kern="1200">
          <a:solidFill>
            <a:srgbClr val="7030A0"/>
          </a:solidFill>
          <a:latin typeface="Times New Roman" panose="02020603050405020304" pitchFamily="18" charset="0"/>
          <a:ea typeface="+mj-ea"/>
          <a:cs typeface="Times New Roman" panose="02020603050405020304" pitchFamily="18" charset="0"/>
        </a:defRPr>
      </a:lvl1pPr>
    </p:titleStyle>
    <p:bodyStyle>
      <a:lvl1pPr marL="958520" indent="-958520" algn="l" defTabSz="3834079" rtl="0" eaLnBrk="1" latinLnBrk="0" hangingPunct="1">
        <a:lnSpc>
          <a:spcPct val="90000"/>
        </a:lnSpc>
        <a:spcBef>
          <a:spcPts val="4193"/>
        </a:spcBef>
        <a:buFont typeface="Arial" panose="020B0604020202020204" pitchFamily="34" charset="0"/>
        <a:buChar char="•"/>
        <a:defRPr sz="12000" kern="1200">
          <a:solidFill>
            <a:srgbClr val="9933FF"/>
          </a:solidFill>
          <a:latin typeface="Times New Roman" panose="02020603050405020304" pitchFamily="18" charset="0"/>
          <a:ea typeface="+mn-ea"/>
          <a:cs typeface="Times New Roman" panose="02020603050405020304" pitchFamily="18" charset="0"/>
        </a:defRPr>
      </a:lvl1pPr>
      <a:lvl2pPr marL="2875559" indent="-958520" algn="l" defTabSz="3834079" rtl="0" eaLnBrk="1" latinLnBrk="0" hangingPunct="1">
        <a:lnSpc>
          <a:spcPct val="90000"/>
        </a:lnSpc>
        <a:spcBef>
          <a:spcPts val="2097"/>
        </a:spcBef>
        <a:buFont typeface="Arial" panose="020B0604020202020204" pitchFamily="34" charset="0"/>
        <a:buChar char="•"/>
        <a:defRPr sz="11000" kern="1200">
          <a:solidFill>
            <a:srgbClr val="002060"/>
          </a:solidFill>
          <a:latin typeface="Times New Roman" panose="02020603050405020304" pitchFamily="18" charset="0"/>
          <a:ea typeface="+mn-ea"/>
          <a:cs typeface="Times New Roman" panose="02020603050405020304" pitchFamily="18" charset="0"/>
        </a:defRPr>
      </a:lvl2pPr>
      <a:lvl3pPr marL="4792599" indent="-958520" algn="l" defTabSz="3834079" rtl="0" eaLnBrk="1" latinLnBrk="0" hangingPunct="1">
        <a:lnSpc>
          <a:spcPct val="90000"/>
        </a:lnSpc>
        <a:spcBef>
          <a:spcPts val="2097"/>
        </a:spcBef>
        <a:buFont typeface="Arial" panose="020B0604020202020204" pitchFamily="34" charset="0"/>
        <a:buChar char="•"/>
        <a:defRPr sz="10000" kern="1200">
          <a:solidFill>
            <a:srgbClr val="7030A0"/>
          </a:solidFill>
          <a:latin typeface="Times New Roman" panose="02020603050405020304" pitchFamily="18" charset="0"/>
          <a:ea typeface="+mn-ea"/>
          <a:cs typeface="Times New Roman" panose="02020603050405020304" pitchFamily="18" charset="0"/>
        </a:defRPr>
      </a:lvl3pPr>
      <a:lvl4pPr marL="6709639" indent="-958520" algn="l" defTabSz="3834079" rtl="0" eaLnBrk="1" latinLnBrk="0" hangingPunct="1">
        <a:lnSpc>
          <a:spcPct val="90000"/>
        </a:lnSpc>
        <a:spcBef>
          <a:spcPts val="2097"/>
        </a:spcBef>
        <a:buFont typeface="Arial" panose="020B0604020202020204" pitchFamily="34" charset="0"/>
        <a:buChar char="•"/>
        <a:defRPr sz="9000" kern="1200">
          <a:solidFill>
            <a:srgbClr val="0070C0"/>
          </a:solidFill>
          <a:latin typeface="Times New Roman" panose="02020603050405020304" pitchFamily="18" charset="0"/>
          <a:ea typeface="+mn-ea"/>
          <a:cs typeface="Times New Roman" panose="02020603050405020304" pitchFamily="18" charset="0"/>
        </a:defRPr>
      </a:lvl4pPr>
      <a:lvl5pPr marL="8626678" indent="-958520" algn="l" defTabSz="3834079" rtl="0" eaLnBrk="1" latinLnBrk="0" hangingPunct="1">
        <a:lnSpc>
          <a:spcPct val="90000"/>
        </a:lnSpc>
        <a:spcBef>
          <a:spcPts val="2097"/>
        </a:spcBef>
        <a:buFont typeface="Arial" panose="020B0604020202020204" pitchFamily="34" charset="0"/>
        <a:buChar char="•"/>
        <a:defRPr sz="8000" kern="1200">
          <a:solidFill>
            <a:srgbClr val="00B0F0"/>
          </a:solidFill>
          <a:latin typeface="Times New Roman" panose="02020603050405020304" pitchFamily="18" charset="0"/>
          <a:ea typeface="+mn-ea"/>
          <a:cs typeface="Times New Roman" panose="02020603050405020304" pitchFamily="18" charset="0"/>
        </a:defRPr>
      </a:lvl5pPr>
      <a:lvl6pPr marL="10543718" indent="-958520" algn="l" defTabSz="3834079" rtl="0" eaLnBrk="1" latinLnBrk="0" hangingPunct="1">
        <a:lnSpc>
          <a:spcPct val="90000"/>
        </a:lnSpc>
        <a:spcBef>
          <a:spcPts val="2097"/>
        </a:spcBef>
        <a:buFont typeface="Arial" panose="020B0604020202020204" pitchFamily="34" charset="0"/>
        <a:buChar char="•"/>
        <a:defRPr sz="7547" kern="1200">
          <a:solidFill>
            <a:schemeClr val="tx1"/>
          </a:solidFill>
          <a:latin typeface="+mn-lt"/>
          <a:ea typeface="+mn-ea"/>
          <a:cs typeface="+mn-cs"/>
        </a:defRPr>
      </a:lvl6pPr>
      <a:lvl7pPr marL="12460757" indent="-958520" algn="l" defTabSz="3834079" rtl="0" eaLnBrk="1" latinLnBrk="0" hangingPunct="1">
        <a:lnSpc>
          <a:spcPct val="90000"/>
        </a:lnSpc>
        <a:spcBef>
          <a:spcPts val="2097"/>
        </a:spcBef>
        <a:buFont typeface="Arial" panose="020B0604020202020204" pitchFamily="34" charset="0"/>
        <a:buChar char="•"/>
        <a:defRPr sz="7547" kern="1200">
          <a:solidFill>
            <a:schemeClr val="tx1"/>
          </a:solidFill>
          <a:latin typeface="+mn-lt"/>
          <a:ea typeface="+mn-ea"/>
          <a:cs typeface="+mn-cs"/>
        </a:defRPr>
      </a:lvl7pPr>
      <a:lvl8pPr marL="14377797" indent="-958520" algn="l" defTabSz="3834079" rtl="0" eaLnBrk="1" latinLnBrk="0" hangingPunct="1">
        <a:lnSpc>
          <a:spcPct val="90000"/>
        </a:lnSpc>
        <a:spcBef>
          <a:spcPts val="2097"/>
        </a:spcBef>
        <a:buFont typeface="Arial" panose="020B0604020202020204" pitchFamily="34" charset="0"/>
        <a:buChar char="•"/>
        <a:defRPr sz="7547" kern="1200">
          <a:solidFill>
            <a:schemeClr val="tx1"/>
          </a:solidFill>
          <a:latin typeface="+mn-lt"/>
          <a:ea typeface="+mn-ea"/>
          <a:cs typeface="+mn-cs"/>
        </a:defRPr>
      </a:lvl8pPr>
      <a:lvl9pPr marL="16294837" indent="-958520" algn="l" defTabSz="3834079" rtl="0" eaLnBrk="1" latinLnBrk="0" hangingPunct="1">
        <a:lnSpc>
          <a:spcPct val="90000"/>
        </a:lnSpc>
        <a:spcBef>
          <a:spcPts val="2097"/>
        </a:spcBef>
        <a:buFont typeface="Arial" panose="020B0604020202020204" pitchFamily="34" charset="0"/>
        <a:buChar char="•"/>
        <a:defRPr sz="7547" kern="1200">
          <a:solidFill>
            <a:schemeClr val="tx1"/>
          </a:solidFill>
          <a:latin typeface="+mn-lt"/>
          <a:ea typeface="+mn-ea"/>
          <a:cs typeface="+mn-cs"/>
        </a:defRPr>
      </a:lvl9pPr>
    </p:bodyStyle>
    <p:otherStyle>
      <a:defPPr>
        <a:defRPr lang="en-US"/>
      </a:defPPr>
      <a:lvl1pPr marL="0" algn="l" defTabSz="3834079" rtl="0" eaLnBrk="1" latinLnBrk="0" hangingPunct="1">
        <a:defRPr sz="7547" kern="1200">
          <a:solidFill>
            <a:schemeClr val="tx1"/>
          </a:solidFill>
          <a:latin typeface="+mn-lt"/>
          <a:ea typeface="+mn-ea"/>
          <a:cs typeface="+mn-cs"/>
        </a:defRPr>
      </a:lvl1pPr>
      <a:lvl2pPr marL="1917040" algn="l" defTabSz="3834079" rtl="0" eaLnBrk="1" latinLnBrk="0" hangingPunct="1">
        <a:defRPr sz="7547" kern="1200">
          <a:solidFill>
            <a:schemeClr val="tx1"/>
          </a:solidFill>
          <a:latin typeface="+mn-lt"/>
          <a:ea typeface="+mn-ea"/>
          <a:cs typeface="+mn-cs"/>
        </a:defRPr>
      </a:lvl2pPr>
      <a:lvl3pPr marL="3834079" algn="l" defTabSz="3834079" rtl="0" eaLnBrk="1" latinLnBrk="0" hangingPunct="1">
        <a:defRPr sz="7547" kern="1200">
          <a:solidFill>
            <a:schemeClr val="tx1"/>
          </a:solidFill>
          <a:latin typeface="+mn-lt"/>
          <a:ea typeface="+mn-ea"/>
          <a:cs typeface="+mn-cs"/>
        </a:defRPr>
      </a:lvl3pPr>
      <a:lvl4pPr marL="5751119" algn="l" defTabSz="3834079" rtl="0" eaLnBrk="1" latinLnBrk="0" hangingPunct="1">
        <a:defRPr sz="7547" kern="1200">
          <a:solidFill>
            <a:schemeClr val="tx1"/>
          </a:solidFill>
          <a:latin typeface="+mn-lt"/>
          <a:ea typeface="+mn-ea"/>
          <a:cs typeface="+mn-cs"/>
        </a:defRPr>
      </a:lvl4pPr>
      <a:lvl5pPr marL="7668158" algn="l" defTabSz="3834079" rtl="0" eaLnBrk="1" latinLnBrk="0" hangingPunct="1">
        <a:defRPr sz="7547" kern="1200">
          <a:solidFill>
            <a:schemeClr val="tx1"/>
          </a:solidFill>
          <a:latin typeface="+mn-lt"/>
          <a:ea typeface="+mn-ea"/>
          <a:cs typeface="+mn-cs"/>
        </a:defRPr>
      </a:lvl5pPr>
      <a:lvl6pPr marL="9585198" algn="l" defTabSz="3834079" rtl="0" eaLnBrk="1" latinLnBrk="0" hangingPunct="1">
        <a:defRPr sz="7547" kern="1200">
          <a:solidFill>
            <a:schemeClr val="tx1"/>
          </a:solidFill>
          <a:latin typeface="+mn-lt"/>
          <a:ea typeface="+mn-ea"/>
          <a:cs typeface="+mn-cs"/>
        </a:defRPr>
      </a:lvl6pPr>
      <a:lvl7pPr marL="11502238" algn="l" defTabSz="3834079" rtl="0" eaLnBrk="1" latinLnBrk="0" hangingPunct="1">
        <a:defRPr sz="7547" kern="1200">
          <a:solidFill>
            <a:schemeClr val="tx1"/>
          </a:solidFill>
          <a:latin typeface="+mn-lt"/>
          <a:ea typeface="+mn-ea"/>
          <a:cs typeface="+mn-cs"/>
        </a:defRPr>
      </a:lvl7pPr>
      <a:lvl8pPr marL="13419277" algn="l" defTabSz="3834079" rtl="0" eaLnBrk="1" latinLnBrk="0" hangingPunct="1">
        <a:defRPr sz="7547" kern="1200">
          <a:solidFill>
            <a:schemeClr val="tx1"/>
          </a:solidFill>
          <a:latin typeface="+mn-lt"/>
          <a:ea typeface="+mn-ea"/>
          <a:cs typeface="+mn-cs"/>
        </a:defRPr>
      </a:lvl8pPr>
      <a:lvl9pPr marL="15336317" algn="l" defTabSz="3834079" rtl="0" eaLnBrk="1" latinLnBrk="0" hangingPunct="1">
        <a:defRPr sz="754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D001CA-E5BA-4C36-B6A4-2E07EB1C5417}"/>
              </a:ext>
            </a:extLst>
          </p:cNvPr>
          <p:cNvSpPr>
            <a:spLocks noGrp="1"/>
          </p:cNvSpPr>
          <p:nvPr>
            <p:ph type="title"/>
          </p:nvPr>
        </p:nvSpPr>
        <p:spPr/>
        <p:txBody>
          <a:bodyPr/>
          <a:lstStyle/>
          <a:p>
            <a:r>
              <a:rPr lang="en-IN" dirty="0"/>
              <a:t>Virtualization in 5G </a:t>
            </a:r>
          </a:p>
        </p:txBody>
      </p:sp>
      <p:sp>
        <p:nvSpPr>
          <p:cNvPr id="3" name="Content Placeholder 2">
            <a:extLst>
              <a:ext uri="{FF2B5EF4-FFF2-40B4-BE49-F238E27FC236}">
                <a16:creationId xmlns:a16="http://schemas.microsoft.com/office/drawing/2014/main" xmlns="" id="{367DAEC4-31DE-402C-B075-0E2DA3A65DBB}"/>
              </a:ext>
            </a:extLst>
          </p:cNvPr>
          <p:cNvSpPr>
            <a:spLocks noGrp="1"/>
          </p:cNvSpPr>
          <p:nvPr>
            <p:ph idx="1"/>
          </p:nvPr>
        </p:nvSpPr>
        <p:spPr/>
        <p:txBody>
          <a:bodyPr>
            <a:normAutofit/>
          </a:bodyPr>
          <a:lstStyle/>
          <a:p>
            <a:r>
              <a:rPr lang="en-IN" dirty="0"/>
              <a:t>NFV and SDN are essential in 5G networks to reduce costs and bring added value to network  infrastructure. </a:t>
            </a:r>
          </a:p>
          <a:p>
            <a:r>
              <a:rPr lang="en-IN" dirty="0"/>
              <a:t>NFV is the process of moving/forwarding tasks such as load balancing, firewalls, and  so on away from dedicated hardware into a virtualized environment.</a:t>
            </a:r>
          </a:p>
          <a:p>
            <a:r>
              <a:rPr lang="en-IN" dirty="0"/>
              <a:t>NFV enables the execution  of software-based network function on general purpose hardware by leveraging virtualization  techniques. </a:t>
            </a:r>
          </a:p>
          <a:p>
            <a:r>
              <a:rPr lang="en-IN" dirty="0"/>
              <a:t>The virtualization technologies allow breakup of the software of network functions from  dedicated hardware.</a:t>
            </a:r>
          </a:p>
          <a:p>
            <a:r>
              <a:rPr lang="en-IN" dirty="0" err="1"/>
              <a:t>Softwarization</a:t>
            </a:r>
            <a:r>
              <a:rPr lang="en-IN" dirty="0"/>
              <a:t> allows implementation of network functions in software,  including virtualization of such functions and programmability by setting appropriate interfaces. </a:t>
            </a:r>
          </a:p>
        </p:txBody>
      </p:sp>
      <p:sp>
        <p:nvSpPr>
          <p:cNvPr id="4" name="Date Placeholder 3">
            <a:extLst>
              <a:ext uri="{FF2B5EF4-FFF2-40B4-BE49-F238E27FC236}">
                <a16:creationId xmlns:a16="http://schemas.microsoft.com/office/drawing/2014/main" xmlns="" id="{05D85812-3B47-402B-B702-0E4311A7AD5A}"/>
              </a:ext>
            </a:extLst>
          </p:cNvPr>
          <p:cNvSpPr>
            <a:spLocks noGrp="1"/>
          </p:cNvSpPr>
          <p:nvPr>
            <p:ph type="dt" sz="half" idx="10"/>
          </p:nvPr>
        </p:nvSpPr>
        <p:spPr/>
        <p:txBody>
          <a:bodyPr/>
          <a:lstStyle/>
          <a:p>
            <a:fld id="{61B83AD1-8BC7-48CA-9663-B5F9BC751A66}" type="datetime1">
              <a:rPr lang="en-US" smtClean="0"/>
              <a:pPr/>
              <a:t>3/4/2024</a:t>
            </a:fld>
            <a:endParaRPr lang="en-US"/>
          </a:p>
        </p:txBody>
      </p:sp>
      <p:sp>
        <p:nvSpPr>
          <p:cNvPr id="5" name="Footer Placeholder 4">
            <a:extLst>
              <a:ext uri="{FF2B5EF4-FFF2-40B4-BE49-F238E27FC236}">
                <a16:creationId xmlns:a16="http://schemas.microsoft.com/office/drawing/2014/main" xmlns="" id="{A9F642F0-7761-48FC-A9CD-B0C5D71A2C90}"/>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a16="http://schemas.microsoft.com/office/drawing/2014/main" xmlns="" id="{3E52AA28-1512-4FCC-8F90-F94B5A23AD9B}"/>
              </a:ext>
            </a:extLst>
          </p:cNvPr>
          <p:cNvSpPr>
            <a:spLocks noGrp="1"/>
          </p:cNvSpPr>
          <p:nvPr>
            <p:ph type="sldNum" sz="quarter" idx="12"/>
          </p:nvPr>
        </p:nvSpPr>
        <p:spPr/>
        <p:txBody>
          <a:bodyPr/>
          <a:lstStyle/>
          <a:p>
            <a:pPr algn="ctr"/>
            <a:fld id="{62231297-CF50-461C-A890-3A434146D1DB}" type="slidenum">
              <a:rPr lang="en-US" smtClean="0"/>
              <a:pPr algn="ctr"/>
              <a:t>1</a:t>
            </a:fld>
            <a:endParaRPr lang="en-US" dirty="0"/>
          </a:p>
        </p:txBody>
      </p:sp>
    </p:spTree>
    <p:extLst>
      <p:ext uri="{BB962C8B-B14F-4D97-AF65-F5344CB8AC3E}">
        <p14:creationId xmlns:p14="http://schemas.microsoft.com/office/powerpoint/2010/main" xmlns="" val="1666465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22CE4B-8583-48E6-8B72-5182C64151D6}"/>
              </a:ext>
            </a:extLst>
          </p:cNvPr>
          <p:cNvSpPr>
            <a:spLocks noGrp="1"/>
          </p:cNvSpPr>
          <p:nvPr>
            <p:ph type="title"/>
          </p:nvPr>
        </p:nvSpPr>
        <p:spPr/>
        <p:txBody>
          <a:bodyPr/>
          <a:lstStyle/>
          <a:p>
            <a:r>
              <a:rPr lang="en-IN" dirty="0"/>
              <a:t>Edge Computing</a:t>
            </a:r>
          </a:p>
        </p:txBody>
      </p:sp>
      <p:sp>
        <p:nvSpPr>
          <p:cNvPr id="3" name="Content Placeholder 2">
            <a:extLst>
              <a:ext uri="{FF2B5EF4-FFF2-40B4-BE49-F238E27FC236}">
                <a16:creationId xmlns:a16="http://schemas.microsoft.com/office/drawing/2014/main" xmlns="" id="{11BA4280-2361-4EAD-824D-29DA3B505483}"/>
              </a:ext>
            </a:extLst>
          </p:cNvPr>
          <p:cNvSpPr>
            <a:spLocks noGrp="1"/>
          </p:cNvSpPr>
          <p:nvPr>
            <p:ph idx="1"/>
          </p:nvPr>
        </p:nvSpPr>
        <p:spPr/>
        <p:txBody>
          <a:bodyPr>
            <a:normAutofit/>
          </a:bodyPr>
          <a:lstStyle/>
          <a:p>
            <a:r>
              <a:rPr lang="en-IN" dirty="0"/>
              <a:t>Possible components of edge include</a:t>
            </a:r>
            <a:r>
              <a:rPr lang="en-IN" b="1" dirty="0">
                <a:highlight>
                  <a:srgbClr val="FFFF00"/>
                </a:highlight>
              </a:rPr>
              <a:t>:   1. Edge devices</a:t>
            </a:r>
            <a:r>
              <a:rPr lang="en-IN" dirty="0"/>
              <a:t>: </a:t>
            </a:r>
          </a:p>
          <a:p>
            <a:pPr marL="0" indent="0">
              <a:buNone/>
            </a:pPr>
            <a:r>
              <a:rPr lang="en-IN" dirty="0"/>
              <a:t> </a:t>
            </a:r>
          </a:p>
          <a:p>
            <a:r>
              <a:rPr lang="en-IN" dirty="0"/>
              <a:t>We already use devices that do edge computing every day—like </a:t>
            </a:r>
            <a:br>
              <a:rPr lang="en-IN" dirty="0"/>
            </a:br>
            <a:r>
              <a:rPr lang="en-IN" dirty="0"/>
              <a:t>smart speakers, watches and phones – </a:t>
            </a:r>
            <a:br>
              <a:rPr lang="en-IN" dirty="0"/>
            </a:br>
            <a:r>
              <a:rPr lang="en-IN" dirty="0"/>
              <a:t/>
            </a:r>
            <a:br>
              <a:rPr lang="en-IN" dirty="0"/>
            </a:br>
            <a:r>
              <a:rPr lang="en-IN" dirty="0"/>
              <a:t>devices which are locally collecting and processing data while touching the physical world. </a:t>
            </a:r>
          </a:p>
          <a:p>
            <a:endParaRPr lang="en-IN" dirty="0"/>
          </a:p>
          <a:p>
            <a:r>
              <a:rPr lang="en-IN" dirty="0"/>
              <a:t>Internet of Things (IoT) devices, point of sales (POS) systems, robots, vehicles and sensors can all be edge devices—if they compute locally and talk to the cloud.</a:t>
            </a:r>
          </a:p>
          <a:p>
            <a:endParaRPr lang="en-IN" dirty="0"/>
          </a:p>
        </p:txBody>
      </p:sp>
      <p:sp>
        <p:nvSpPr>
          <p:cNvPr id="4" name="Date Placeholder 3">
            <a:extLst>
              <a:ext uri="{FF2B5EF4-FFF2-40B4-BE49-F238E27FC236}">
                <a16:creationId xmlns:a16="http://schemas.microsoft.com/office/drawing/2014/main" xmlns="" id="{8E14CD54-F597-4BE4-A016-A58AB77DD782}"/>
              </a:ext>
            </a:extLst>
          </p:cNvPr>
          <p:cNvSpPr>
            <a:spLocks noGrp="1"/>
          </p:cNvSpPr>
          <p:nvPr>
            <p:ph type="dt" sz="half" idx="10"/>
          </p:nvPr>
        </p:nvSpPr>
        <p:spPr/>
        <p:txBody>
          <a:bodyPr/>
          <a:lstStyle/>
          <a:p>
            <a:fld id="{61B83AD1-8BC7-48CA-9663-B5F9BC751A66}" type="datetime1">
              <a:rPr lang="en-US" smtClean="0"/>
              <a:pPr/>
              <a:t>3/4/2024</a:t>
            </a:fld>
            <a:endParaRPr lang="en-US"/>
          </a:p>
        </p:txBody>
      </p:sp>
      <p:sp>
        <p:nvSpPr>
          <p:cNvPr id="5" name="Footer Placeholder 4">
            <a:extLst>
              <a:ext uri="{FF2B5EF4-FFF2-40B4-BE49-F238E27FC236}">
                <a16:creationId xmlns:a16="http://schemas.microsoft.com/office/drawing/2014/main" xmlns="" id="{E639C3B7-A839-4985-9D91-38527AF243D4}"/>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a16="http://schemas.microsoft.com/office/drawing/2014/main" xmlns="" id="{BEC48B6F-A5B3-415D-8D48-750FB1298542}"/>
              </a:ext>
            </a:extLst>
          </p:cNvPr>
          <p:cNvSpPr>
            <a:spLocks noGrp="1"/>
          </p:cNvSpPr>
          <p:nvPr>
            <p:ph type="sldNum" sz="quarter" idx="12"/>
          </p:nvPr>
        </p:nvSpPr>
        <p:spPr/>
        <p:txBody>
          <a:bodyPr/>
          <a:lstStyle/>
          <a:p>
            <a:pPr algn="ctr"/>
            <a:fld id="{62231297-CF50-461C-A890-3A434146D1DB}" type="slidenum">
              <a:rPr lang="en-US" smtClean="0"/>
              <a:pPr algn="ctr"/>
              <a:t>10</a:t>
            </a:fld>
            <a:endParaRPr lang="en-US" dirty="0"/>
          </a:p>
        </p:txBody>
      </p:sp>
      <p:sp>
        <p:nvSpPr>
          <p:cNvPr id="7" name="Rectangle 6">
            <a:extLst>
              <a:ext uri="{FF2B5EF4-FFF2-40B4-BE49-F238E27FC236}">
                <a16:creationId xmlns:a16="http://schemas.microsoft.com/office/drawing/2014/main" xmlns="" id="{67C9490E-894B-47D0-A577-ED8043EE0C53}"/>
              </a:ext>
            </a:extLst>
          </p:cNvPr>
          <p:cNvSpPr/>
          <p:nvPr/>
        </p:nvSpPr>
        <p:spPr>
          <a:xfrm>
            <a:off x="718457" y="29812552"/>
            <a:ext cx="51794229" cy="861774"/>
          </a:xfrm>
          <a:prstGeom prst="rect">
            <a:avLst/>
          </a:prstGeom>
        </p:spPr>
        <p:txBody>
          <a:bodyPr wrap="square">
            <a:spAutoFit/>
          </a:bodyPr>
          <a:lstStyle/>
          <a:p>
            <a:r>
              <a:rPr lang="en-IN" sz="5000" dirty="0"/>
              <a:t>https://www.accenture.com/in-en/insights/cloud/edge-computing-index#:~:text=Edge%20computing%E2%80%94or%20just%20%E2%80%9Cedge,as%20possible%20to%20data%20sources.</a:t>
            </a:r>
          </a:p>
        </p:txBody>
      </p:sp>
    </p:spTree>
    <p:extLst>
      <p:ext uri="{BB962C8B-B14F-4D97-AF65-F5344CB8AC3E}">
        <p14:creationId xmlns:p14="http://schemas.microsoft.com/office/powerpoint/2010/main" xmlns="" val="1995201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22CE4B-8583-48E6-8B72-5182C64151D6}"/>
              </a:ext>
            </a:extLst>
          </p:cNvPr>
          <p:cNvSpPr>
            <a:spLocks noGrp="1"/>
          </p:cNvSpPr>
          <p:nvPr>
            <p:ph type="title"/>
          </p:nvPr>
        </p:nvSpPr>
        <p:spPr/>
        <p:txBody>
          <a:bodyPr/>
          <a:lstStyle/>
          <a:p>
            <a:r>
              <a:rPr lang="en-IN" dirty="0"/>
              <a:t>Edge Computing</a:t>
            </a:r>
          </a:p>
        </p:txBody>
      </p:sp>
      <p:sp>
        <p:nvSpPr>
          <p:cNvPr id="3" name="Content Placeholder 2">
            <a:extLst>
              <a:ext uri="{FF2B5EF4-FFF2-40B4-BE49-F238E27FC236}">
                <a16:creationId xmlns:a16="http://schemas.microsoft.com/office/drawing/2014/main" xmlns="" id="{11BA4280-2361-4EAD-824D-29DA3B505483}"/>
              </a:ext>
            </a:extLst>
          </p:cNvPr>
          <p:cNvSpPr>
            <a:spLocks noGrp="1"/>
          </p:cNvSpPr>
          <p:nvPr>
            <p:ph idx="1"/>
          </p:nvPr>
        </p:nvSpPr>
        <p:spPr/>
        <p:txBody>
          <a:bodyPr>
            <a:normAutofit fontScale="92500"/>
          </a:bodyPr>
          <a:lstStyle/>
          <a:p>
            <a:r>
              <a:rPr lang="en-IN" dirty="0"/>
              <a:t>Possible components of edge include</a:t>
            </a:r>
            <a:r>
              <a:rPr lang="en-IN" b="1" dirty="0">
                <a:highlight>
                  <a:srgbClr val="FFFF00"/>
                </a:highlight>
              </a:rPr>
              <a:t>:   2. Network edge</a:t>
            </a:r>
            <a:r>
              <a:rPr lang="en-IN" dirty="0"/>
              <a:t>: </a:t>
            </a:r>
          </a:p>
          <a:p>
            <a:pPr marL="0" indent="0">
              <a:buNone/>
            </a:pPr>
            <a:r>
              <a:rPr lang="en-IN" dirty="0"/>
              <a:t> </a:t>
            </a:r>
          </a:p>
          <a:p>
            <a:r>
              <a:rPr lang="en-IN" dirty="0"/>
              <a:t>Edge computing doesn’t require a separate “edge network” to exist (it could be located on individual edge devices or a router, for example). </a:t>
            </a:r>
          </a:p>
          <a:p>
            <a:r>
              <a:rPr lang="en-IN" dirty="0"/>
              <a:t>When a separate network is involved, this is just another location in the continuum between users and the cloud and this is where 5G can come into play.</a:t>
            </a:r>
          </a:p>
          <a:p>
            <a:r>
              <a:rPr lang="en-IN" dirty="0"/>
              <a:t>5G brings extremely powerful wireless connectivity to edge computing with low latency and high cellular speed, which brings exciting opportunities like autonomous drones, remote telesurgery, smart city projects and much more. </a:t>
            </a:r>
          </a:p>
          <a:p>
            <a:r>
              <a:rPr lang="en-IN" dirty="0"/>
              <a:t>The network edge can be particularly useful in cases where it is too costly and complicated to put compute on premises and yet high responsiveness is required (meaning the cloud is too distant).</a:t>
            </a:r>
          </a:p>
        </p:txBody>
      </p:sp>
      <p:sp>
        <p:nvSpPr>
          <p:cNvPr id="4" name="Date Placeholder 3">
            <a:extLst>
              <a:ext uri="{FF2B5EF4-FFF2-40B4-BE49-F238E27FC236}">
                <a16:creationId xmlns:a16="http://schemas.microsoft.com/office/drawing/2014/main" xmlns="" id="{8E14CD54-F597-4BE4-A016-A58AB77DD782}"/>
              </a:ext>
            </a:extLst>
          </p:cNvPr>
          <p:cNvSpPr>
            <a:spLocks noGrp="1"/>
          </p:cNvSpPr>
          <p:nvPr>
            <p:ph type="dt" sz="half" idx="10"/>
          </p:nvPr>
        </p:nvSpPr>
        <p:spPr/>
        <p:txBody>
          <a:bodyPr/>
          <a:lstStyle/>
          <a:p>
            <a:fld id="{61B83AD1-8BC7-48CA-9663-B5F9BC751A66}" type="datetime1">
              <a:rPr lang="en-US" smtClean="0"/>
              <a:pPr/>
              <a:t>3/4/2024</a:t>
            </a:fld>
            <a:endParaRPr lang="en-US"/>
          </a:p>
        </p:txBody>
      </p:sp>
      <p:sp>
        <p:nvSpPr>
          <p:cNvPr id="5" name="Footer Placeholder 4">
            <a:extLst>
              <a:ext uri="{FF2B5EF4-FFF2-40B4-BE49-F238E27FC236}">
                <a16:creationId xmlns:a16="http://schemas.microsoft.com/office/drawing/2014/main" xmlns="" id="{E639C3B7-A839-4985-9D91-38527AF243D4}"/>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a16="http://schemas.microsoft.com/office/drawing/2014/main" xmlns="" id="{BEC48B6F-A5B3-415D-8D48-750FB1298542}"/>
              </a:ext>
            </a:extLst>
          </p:cNvPr>
          <p:cNvSpPr>
            <a:spLocks noGrp="1"/>
          </p:cNvSpPr>
          <p:nvPr>
            <p:ph type="sldNum" sz="quarter" idx="12"/>
          </p:nvPr>
        </p:nvSpPr>
        <p:spPr/>
        <p:txBody>
          <a:bodyPr/>
          <a:lstStyle/>
          <a:p>
            <a:pPr algn="ctr"/>
            <a:fld id="{62231297-CF50-461C-A890-3A434146D1DB}" type="slidenum">
              <a:rPr lang="en-US" smtClean="0"/>
              <a:pPr algn="ctr"/>
              <a:t>11</a:t>
            </a:fld>
            <a:endParaRPr lang="en-US" dirty="0"/>
          </a:p>
        </p:txBody>
      </p:sp>
      <p:sp>
        <p:nvSpPr>
          <p:cNvPr id="7" name="Rectangle 6">
            <a:extLst>
              <a:ext uri="{FF2B5EF4-FFF2-40B4-BE49-F238E27FC236}">
                <a16:creationId xmlns:a16="http://schemas.microsoft.com/office/drawing/2014/main" xmlns="" id="{67C9490E-894B-47D0-A577-ED8043EE0C53}"/>
              </a:ext>
            </a:extLst>
          </p:cNvPr>
          <p:cNvSpPr/>
          <p:nvPr/>
        </p:nvSpPr>
        <p:spPr>
          <a:xfrm>
            <a:off x="718457" y="29812552"/>
            <a:ext cx="51794229" cy="861774"/>
          </a:xfrm>
          <a:prstGeom prst="rect">
            <a:avLst/>
          </a:prstGeom>
        </p:spPr>
        <p:txBody>
          <a:bodyPr wrap="square">
            <a:spAutoFit/>
          </a:bodyPr>
          <a:lstStyle/>
          <a:p>
            <a:r>
              <a:rPr lang="en-IN" sz="5000" dirty="0"/>
              <a:t>https://www.accenture.com/in-en/insights/cloud/edge-computing-index#:~:text=Edge%20computing%E2%80%94or%20just%20%E2%80%9Cedge,as%20possible%20to%20data%20sources.</a:t>
            </a:r>
          </a:p>
        </p:txBody>
      </p:sp>
    </p:spTree>
    <p:extLst>
      <p:ext uri="{BB962C8B-B14F-4D97-AF65-F5344CB8AC3E}">
        <p14:creationId xmlns:p14="http://schemas.microsoft.com/office/powerpoint/2010/main" xmlns="" val="562825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22CE4B-8583-48E6-8B72-5182C64151D6}"/>
              </a:ext>
            </a:extLst>
          </p:cNvPr>
          <p:cNvSpPr>
            <a:spLocks noGrp="1"/>
          </p:cNvSpPr>
          <p:nvPr>
            <p:ph type="title"/>
          </p:nvPr>
        </p:nvSpPr>
        <p:spPr/>
        <p:txBody>
          <a:bodyPr/>
          <a:lstStyle/>
          <a:p>
            <a:r>
              <a:rPr lang="en-IN" dirty="0"/>
              <a:t>Edge Computing</a:t>
            </a:r>
          </a:p>
        </p:txBody>
      </p:sp>
      <p:sp>
        <p:nvSpPr>
          <p:cNvPr id="3" name="Content Placeholder 2">
            <a:extLst>
              <a:ext uri="{FF2B5EF4-FFF2-40B4-BE49-F238E27FC236}">
                <a16:creationId xmlns:a16="http://schemas.microsoft.com/office/drawing/2014/main" xmlns="" id="{11BA4280-2361-4EAD-824D-29DA3B505483}"/>
              </a:ext>
            </a:extLst>
          </p:cNvPr>
          <p:cNvSpPr>
            <a:spLocks noGrp="1"/>
          </p:cNvSpPr>
          <p:nvPr>
            <p:ph idx="1"/>
          </p:nvPr>
        </p:nvSpPr>
        <p:spPr>
          <a:xfrm>
            <a:off x="2160337" y="7363735"/>
            <a:ext cx="46800000" cy="22600445"/>
          </a:xfrm>
        </p:spPr>
        <p:txBody>
          <a:bodyPr>
            <a:normAutofit/>
          </a:bodyPr>
          <a:lstStyle/>
          <a:p>
            <a:r>
              <a:rPr lang="en-IN" dirty="0"/>
              <a:t>Possible components of edge include</a:t>
            </a:r>
            <a:r>
              <a:rPr lang="en-IN" b="1" dirty="0">
                <a:highlight>
                  <a:srgbClr val="FFFF00"/>
                </a:highlight>
              </a:rPr>
              <a:t>:   3. </a:t>
            </a:r>
            <a:r>
              <a:rPr lang="en-IN" dirty="0">
                <a:highlight>
                  <a:srgbClr val="FFFF00"/>
                </a:highlight>
              </a:rPr>
              <a:t>On-premises infrastructure</a:t>
            </a:r>
            <a:r>
              <a:rPr lang="en-IN" dirty="0"/>
              <a:t>: </a:t>
            </a:r>
          </a:p>
          <a:p>
            <a:pPr marL="0" indent="0">
              <a:buNone/>
            </a:pPr>
            <a:r>
              <a:rPr lang="en-IN" dirty="0"/>
              <a:t> </a:t>
            </a:r>
          </a:p>
          <a:p>
            <a:r>
              <a:rPr lang="en-IN" dirty="0"/>
              <a:t>These are for managing local systems and </a:t>
            </a:r>
            <a:br>
              <a:rPr lang="en-IN" dirty="0"/>
            </a:br>
            <a:r>
              <a:rPr lang="en-IN" dirty="0"/>
              <a:t>connecting to the network and </a:t>
            </a:r>
            <a:br>
              <a:rPr lang="en-IN" dirty="0"/>
            </a:br>
            <a:r>
              <a:rPr lang="en-IN" dirty="0"/>
              <a:t>could be servers, routers, containers, hubs or bridges.</a:t>
            </a:r>
          </a:p>
        </p:txBody>
      </p:sp>
      <p:sp>
        <p:nvSpPr>
          <p:cNvPr id="4" name="Date Placeholder 3">
            <a:extLst>
              <a:ext uri="{FF2B5EF4-FFF2-40B4-BE49-F238E27FC236}">
                <a16:creationId xmlns:a16="http://schemas.microsoft.com/office/drawing/2014/main" xmlns="" id="{8E14CD54-F597-4BE4-A016-A58AB77DD782}"/>
              </a:ext>
            </a:extLst>
          </p:cNvPr>
          <p:cNvSpPr>
            <a:spLocks noGrp="1"/>
          </p:cNvSpPr>
          <p:nvPr>
            <p:ph type="dt" sz="half" idx="10"/>
          </p:nvPr>
        </p:nvSpPr>
        <p:spPr/>
        <p:txBody>
          <a:bodyPr/>
          <a:lstStyle/>
          <a:p>
            <a:fld id="{61B83AD1-8BC7-48CA-9663-B5F9BC751A66}" type="datetime1">
              <a:rPr lang="en-US" smtClean="0"/>
              <a:pPr/>
              <a:t>3/4/2024</a:t>
            </a:fld>
            <a:endParaRPr lang="en-US"/>
          </a:p>
        </p:txBody>
      </p:sp>
      <p:sp>
        <p:nvSpPr>
          <p:cNvPr id="5" name="Footer Placeholder 4">
            <a:extLst>
              <a:ext uri="{FF2B5EF4-FFF2-40B4-BE49-F238E27FC236}">
                <a16:creationId xmlns:a16="http://schemas.microsoft.com/office/drawing/2014/main" xmlns="" id="{E639C3B7-A839-4985-9D91-38527AF243D4}"/>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a16="http://schemas.microsoft.com/office/drawing/2014/main" xmlns="" id="{BEC48B6F-A5B3-415D-8D48-750FB1298542}"/>
              </a:ext>
            </a:extLst>
          </p:cNvPr>
          <p:cNvSpPr>
            <a:spLocks noGrp="1"/>
          </p:cNvSpPr>
          <p:nvPr>
            <p:ph type="sldNum" sz="quarter" idx="12"/>
          </p:nvPr>
        </p:nvSpPr>
        <p:spPr/>
        <p:txBody>
          <a:bodyPr/>
          <a:lstStyle/>
          <a:p>
            <a:pPr algn="ctr"/>
            <a:fld id="{62231297-CF50-461C-A890-3A434146D1DB}" type="slidenum">
              <a:rPr lang="en-US" smtClean="0"/>
              <a:pPr algn="ctr"/>
              <a:t>12</a:t>
            </a:fld>
            <a:endParaRPr lang="en-US" dirty="0"/>
          </a:p>
        </p:txBody>
      </p:sp>
      <p:sp>
        <p:nvSpPr>
          <p:cNvPr id="7" name="Rectangle 6">
            <a:extLst>
              <a:ext uri="{FF2B5EF4-FFF2-40B4-BE49-F238E27FC236}">
                <a16:creationId xmlns:a16="http://schemas.microsoft.com/office/drawing/2014/main" xmlns="" id="{67C9490E-894B-47D0-A577-ED8043EE0C53}"/>
              </a:ext>
            </a:extLst>
          </p:cNvPr>
          <p:cNvSpPr/>
          <p:nvPr/>
        </p:nvSpPr>
        <p:spPr>
          <a:xfrm>
            <a:off x="718457" y="29812552"/>
            <a:ext cx="51794229" cy="861774"/>
          </a:xfrm>
          <a:prstGeom prst="rect">
            <a:avLst/>
          </a:prstGeom>
        </p:spPr>
        <p:txBody>
          <a:bodyPr wrap="square">
            <a:spAutoFit/>
          </a:bodyPr>
          <a:lstStyle/>
          <a:p>
            <a:r>
              <a:rPr lang="en-IN" sz="5000" dirty="0"/>
              <a:t>https://www.accenture.com/in-en/insights/cloud/edge-computing-index#:~:text=Edge%20computing%E2%80%94or%20just%20%E2%80%9Cedge,as%20possible%20to%20data%20sources.</a:t>
            </a:r>
          </a:p>
        </p:txBody>
      </p:sp>
    </p:spTree>
    <p:extLst>
      <p:ext uri="{BB962C8B-B14F-4D97-AF65-F5344CB8AC3E}">
        <p14:creationId xmlns:p14="http://schemas.microsoft.com/office/powerpoint/2010/main" xmlns="" val="323266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Edge Computing</a:t>
            </a:r>
          </a:p>
        </p:txBody>
      </p:sp>
      <p:sp>
        <p:nvSpPr>
          <p:cNvPr id="3" name="Content Placeholder 2"/>
          <p:cNvSpPr>
            <a:spLocks noGrp="1"/>
          </p:cNvSpPr>
          <p:nvPr>
            <p:ph idx="1"/>
          </p:nvPr>
        </p:nvSpPr>
        <p:spPr/>
        <p:txBody>
          <a:bodyPr>
            <a:normAutofit lnSpcReduction="10000"/>
          </a:bodyPr>
          <a:lstStyle/>
          <a:p>
            <a:r>
              <a:rPr lang="en-US" dirty="0"/>
              <a:t>Edge computing is considered a key technology for efficient routing to application servers hosted by the operator or a third party to achieve low latency as well as efficient use of the transport network.</a:t>
            </a:r>
          </a:p>
          <a:p>
            <a:r>
              <a:rPr lang="en-US" dirty="0"/>
              <a:t>In the context of 3GPP, the Edge Computing refers to the scenarios where the services need to be hosted close to the access network of the UE (e.g., at or close to the RAN). </a:t>
            </a:r>
          </a:p>
          <a:p>
            <a:r>
              <a:rPr lang="en-US" dirty="0"/>
              <a:t>As described earlier, in 5GS the routing of the data (or user) traffic is done via UPF interface to a Data Network. </a:t>
            </a:r>
          </a:p>
          <a:p>
            <a:r>
              <a:rPr lang="en-US" dirty="0"/>
              <a:t>The 5G core network supports the capability to select a UPF that allows routing of traffic to a local Data Network that is close to the UE’s access network. </a:t>
            </a:r>
          </a:p>
          <a:p>
            <a:r>
              <a:rPr lang="en-US" dirty="0"/>
              <a:t>This includes the local breakout scenarios for roaming UEs as well as non-roaming scenarios.</a:t>
            </a:r>
          </a:p>
        </p:txBody>
      </p:sp>
      <p:sp>
        <p:nvSpPr>
          <p:cNvPr id="4" name="Date Placeholder 3"/>
          <p:cNvSpPr>
            <a:spLocks noGrp="1"/>
          </p:cNvSpPr>
          <p:nvPr>
            <p:ph type="dt" sz="half" idx="10"/>
          </p:nvPr>
        </p:nvSpPr>
        <p:spPr/>
        <p:txBody>
          <a:bodyPr/>
          <a:lstStyle/>
          <a:p>
            <a:fld id="{61B83AD1-8BC7-48CA-9663-B5F9BC751A66}" type="datetime1">
              <a:rPr lang="en-US" smtClean="0"/>
              <a:pPr/>
              <a:t>3/4/2024</a:t>
            </a:fld>
            <a:endParaRPr lang="en-US"/>
          </a:p>
        </p:txBody>
      </p:sp>
      <p:sp>
        <p:nvSpPr>
          <p:cNvPr id="5" name="Footer Placeholder 4"/>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13</a:t>
            </a:fld>
            <a:endParaRPr lang="en-US" dirty="0"/>
          </a:p>
        </p:txBody>
      </p:sp>
    </p:spTree>
    <p:extLst>
      <p:ext uri="{BB962C8B-B14F-4D97-AF65-F5344CB8AC3E}">
        <p14:creationId xmlns:p14="http://schemas.microsoft.com/office/powerpoint/2010/main" xmlns="" val="207289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Edge Computing</a:t>
            </a:r>
          </a:p>
        </p:txBody>
      </p:sp>
      <p:sp>
        <p:nvSpPr>
          <p:cNvPr id="4" name="Date Placeholder 3"/>
          <p:cNvSpPr>
            <a:spLocks noGrp="1"/>
          </p:cNvSpPr>
          <p:nvPr>
            <p:ph type="dt" sz="half" idx="10"/>
          </p:nvPr>
        </p:nvSpPr>
        <p:spPr/>
        <p:txBody>
          <a:bodyPr/>
          <a:lstStyle/>
          <a:p>
            <a:fld id="{61B83AD1-8BC7-48CA-9663-B5F9BC751A66}" type="datetime1">
              <a:rPr lang="en-US" smtClean="0"/>
              <a:pPr/>
              <a:t>3/4/2024</a:t>
            </a:fld>
            <a:endParaRPr lang="en-US"/>
          </a:p>
        </p:txBody>
      </p:sp>
      <p:sp>
        <p:nvSpPr>
          <p:cNvPr id="5" name="Footer Placeholder 4"/>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14</a:t>
            </a:fld>
            <a:endParaRPr lang="en-US" dirty="0"/>
          </a:p>
        </p:txBody>
      </p:sp>
      <p:sp>
        <p:nvSpPr>
          <p:cNvPr id="8" name="Content Placeholder 7">
            <a:extLst>
              <a:ext uri="{FF2B5EF4-FFF2-40B4-BE49-F238E27FC236}">
                <a16:creationId xmlns:a16="http://schemas.microsoft.com/office/drawing/2014/main" xmlns="" id="{FA9F6623-70CE-018B-445A-48F8FB6E4778}"/>
              </a:ext>
            </a:extLst>
          </p:cNvPr>
          <p:cNvSpPr>
            <a:spLocks noGrp="1"/>
          </p:cNvSpPr>
          <p:nvPr>
            <p:ph idx="1"/>
          </p:nvPr>
        </p:nvSpPr>
        <p:spPr>
          <a:xfrm>
            <a:off x="2160337" y="7363735"/>
            <a:ext cx="46800000" cy="23310591"/>
          </a:xfrm>
        </p:spPr>
        <p:txBody>
          <a:bodyPr>
            <a:normAutofit/>
          </a:bodyPr>
          <a:lstStyle/>
          <a:p>
            <a:r>
              <a:rPr lang="en-US" dirty="0"/>
              <a:t>The decision for selection (or reselection) of UPF for local routing may be based on the information from an Edge Computing Application Function (AF) and/or to other criteria such as the subscription, location, and policies. </a:t>
            </a:r>
          </a:p>
          <a:p>
            <a:r>
              <a:rPr lang="en-US" dirty="0"/>
              <a:t>Depending on the operator’s policy and arrangements with the third parties, an AF may access the 5G core directly or indirectly via the Network Exposure Function (NEF). </a:t>
            </a:r>
          </a:p>
          <a:p>
            <a:r>
              <a:rPr lang="en-US" dirty="0"/>
              <a:t>For example, </a:t>
            </a:r>
            <a:br>
              <a:rPr lang="en-US" dirty="0"/>
            </a:br>
            <a:r>
              <a:rPr lang="en-US" dirty="0"/>
              <a:t>an external AF at the edge data center could influence the routing of the traffic by altering the SMF routing decisions via its interaction with the Policy Control Function (PCF).</a:t>
            </a:r>
            <a:endParaRPr lang="en-IN" dirty="0"/>
          </a:p>
        </p:txBody>
      </p:sp>
    </p:spTree>
    <p:extLst>
      <p:ext uri="{BB962C8B-B14F-4D97-AF65-F5344CB8AC3E}">
        <p14:creationId xmlns:p14="http://schemas.microsoft.com/office/powerpoint/2010/main" xmlns="" val="958630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Edge Computing</a:t>
            </a:r>
          </a:p>
        </p:txBody>
      </p:sp>
      <p:sp>
        <p:nvSpPr>
          <p:cNvPr id="4" name="Date Placeholder 3"/>
          <p:cNvSpPr>
            <a:spLocks noGrp="1"/>
          </p:cNvSpPr>
          <p:nvPr>
            <p:ph type="dt" sz="half" idx="10"/>
          </p:nvPr>
        </p:nvSpPr>
        <p:spPr/>
        <p:txBody>
          <a:bodyPr/>
          <a:lstStyle/>
          <a:p>
            <a:fld id="{61B83AD1-8BC7-48CA-9663-B5F9BC751A66}" type="datetime1">
              <a:rPr lang="en-US" smtClean="0"/>
              <a:pPr/>
              <a:t>3/4/2024</a:t>
            </a:fld>
            <a:endParaRPr lang="en-US"/>
          </a:p>
        </p:txBody>
      </p:sp>
      <p:sp>
        <p:nvSpPr>
          <p:cNvPr id="5" name="Footer Placeholder 4"/>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15</a:t>
            </a:fld>
            <a:endParaRPr lang="en-US" dirty="0"/>
          </a:p>
        </p:txBody>
      </p:sp>
      <p:pic>
        <p:nvPicPr>
          <p:cNvPr id="10" name="Content Placeholder 9">
            <a:extLst>
              <a:ext uri="{FF2B5EF4-FFF2-40B4-BE49-F238E27FC236}">
                <a16:creationId xmlns:a16="http://schemas.microsoft.com/office/drawing/2014/main" xmlns="" id="{4A1ED68D-3E7C-1298-0508-24EF9788E53F}"/>
              </a:ext>
            </a:extLst>
          </p:cNvPr>
          <p:cNvPicPr>
            <a:picLocks noGrp="1" noChangeAspect="1"/>
          </p:cNvPicPr>
          <p:nvPr>
            <p:ph idx="1"/>
          </p:nvPr>
        </p:nvPicPr>
        <p:blipFill>
          <a:blip r:embed="rId3">
            <a:clrChange>
              <a:clrFrom>
                <a:srgbClr val="FFFFFF"/>
              </a:clrFrom>
              <a:clrTo>
                <a:srgbClr val="FFFFFF">
                  <a:alpha val="0"/>
                </a:srgbClr>
              </a:clrTo>
            </a:clrChange>
          </a:blip>
          <a:stretch>
            <a:fillRect/>
          </a:stretch>
        </p:blipFill>
        <p:spPr>
          <a:xfrm>
            <a:off x="5529487" y="5889961"/>
            <a:ext cx="41825907" cy="25200000"/>
          </a:xfrm>
        </p:spPr>
      </p:pic>
    </p:spTree>
    <p:extLst>
      <p:ext uri="{BB962C8B-B14F-4D97-AF65-F5344CB8AC3E}">
        <p14:creationId xmlns:p14="http://schemas.microsoft.com/office/powerpoint/2010/main" xmlns="" val="753742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Edge Computing</a:t>
            </a:r>
          </a:p>
        </p:txBody>
      </p:sp>
      <p:sp>
        <p:nvSpPr>
          <p:cNvPr id="4" name="Date Placeholder 3"/>
          <p:cNvSpPr>
            <a:spLocks noGrp="1"/>
          </p:cNvSpPr>
          <p:nvPr>
            <p:ph type="dt" sz="half" idx="10"/>
          </p:nvPr>
        </p:nvSpPr>
        <p:spPr/>
        <p:txBody>
          <a:bodyPr/>
          <a:lstStyle/>
          <a:p>
            <a:fld id="{61B83AD1-8BC7-48CA-9663-B5F9BC751A66}" type="datetime1">
              <a:rPr lang="en-US" smtClean="0"/>
              <a:pPr/>
              <a:t>3/4/2024</a:t>
            </a:fld>
            <a:endParaRPr lang="en-US"/>
          </a:p>
        </p:txBody>
      </p:sp>
      <p:sp>
        <p:nvSpPr>
          <p:cNvPr id="5" name="Footer Placeholder 4"/>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16</a:t>
            </a:fld>
            <a:endParaRPr lang="en-US" dirty="0"/>
          </a:p>
        </p:txBody>
      </p:sp>
      <p:sp>
        <p:nvSpPr>
          <p:cNvPr id="8" name="Content Placeholder 7">
            <a:extLst>
              <a:ext uri="{FF2B5EF4-FFF2-40B4-BE49-F238E27FC236}">
                <a16:creationId xmlns:a16="http://schemas.microsoft.com/office/drawing/2014/main" xmlns="" id="{FA9F6623-70CE-018B-445A-48F8FB6E4778}"/>
              </a:ext>
            </a:extLst>
          </p:cNvPr>
          <p:cNvSpPr>
            <a:spLocks noGrp="1"/>
          </p:cNvSpPr>
          <p:nvPr>
            <p:ph idx="1"/>
          </p:nvPr>
        </p:nvSpPr>
        <p:spPr>
          <a:xfrm>
            <a:off x="2160337" y="7363735"/>
            <a:ext cx="46800000" cy="23310591"/>
          </a:xfrm>
        </p:spPr>
        <p:txBody>
          <a:bodyPr>
            <a:normAutofit/>
          </a:bodyPr>
          <a:lstStyle/>
          <a:p>
            <a:r>
              <a:rPr lang="en-US" dirty="0"/>
              <a:t>The figure shows local and central data networks (DN) that a UE can reach for edge compute services. </a:t>
            </a:r>
          </a:p>
          <a:p>
            <a:r>
              <a:rPr lang="en-US" dirty="0"/>
              <a:t>In this example, each of the UEs (UE1–3) requests the SMF to establish PDU sessions with a central and local anchor. </a:t>
            </a:r>
          </a:p>
          <a:p>
            <a:r>
              <a:rPr lang="en-US" dirty="0"/>
              <a:t>The SMF establishes UPF anchor (PSA-0) as the central anchor for each of the PDU sessions, but they each have different UPF PSA for session breakout since the aim is to breakout to a local N6 network that is proximate to the edge application server (EAS).</a:t>
            </a:r>
            <a:endParaRPr lang="en-IN" dirty="0"/>
          </a:p>
        </p:txBody>
      </p:sp>
    </p:spTree>
    <p:extLst>
      <p:ext uri="{BB962C8B-B14F-4D97-AF65-F5344CB8AC3E}">
        <p14:creationId xmlns:p14="http://schemas.microsoft.com/office/powerpoint/2010/main" xmlns="" val="2833114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Edge Computing</a:t>
            </a:r>
          </a:p>
        </p:txBody>
      </p:sp>
      <p:sp>
        <p:nvSpPr>
          <p:cNvPr id="3" name="Content Placeholder 2"/>
          <p:cNvSpPr>
            <a:spLocks noGrp="1"/>
          </p:cNvSpPr>
          <p:nvPr>
            <p:ph idx="1"/>
          </p:nvPr>
        </p:nvSpPr>
        <p:spPr/>
        <p:txBody>
          <a:bodyPr>
            <a:normAutofit lnSpcReduction="10000"/>
          </a:bodyPr>
          <a:lstStyle/>
          <a:p>
            <a:r>
              <a:rPr lang="en-US" dirty="0"/>
              <a:t>Edge computing is considered a key technology for efficient routing to application servers hosted by the operator or a third party to achieve low latency as well as efficient use of the transport network.</a:t>
            </a:r>
          </a:p>
          <a:p>
            <a:r>
              <a:rPr lang="en-US" dirty="0"/>
              <a:t>In the context of 3GPP, the Edge Computing refers to the scenarios where the services need to be hosted close to the access network of the UE (e.g., at or close to the RAN). </a:t>
            </a:r>
          </a:p>
          <a:p>
            <a:r>
              <a:rPr lang="en-US" dirty="0"/>
              <a:t>As described earlier, in 5GS the routing of the data (or user) traffic is done via UPF interface to a Data Network. </a:t>
            </a:r>
          </a:p>
          <a:p>
            <a:r>
              <a:rPr lang="en-US" dirty="0"/>
              <a:t>The 5G core network supports the capability to select a UPF that allows routing of traffic to a local Data Network that is close to the UE’s access network. </a:t>
            </a:r>
          </a:p>
          <a:p>
            <a:r>
              <a:rPr lang="en-US" dirty="0"/>
              <a:t>This includes the local breakout scenarios for roaming UEs as well as non-roaming scenarios.</a:t>
            </a:r>
          </a:p>
        </p:txBody>
      </p:sp>
      <p:sp>
        <p:nvSpPr>
          <p:cNvPr id="4" name="Date Placeholder 3"/>
          <p:cNvSpPr>
            <a:spLocks noGrp="1"/>
          </p:cNvSpPr>
          <p:nvPr>
            <p:ph type="dt" sz="half" idx="10"/>
          </p:nvPr>
        </p:nvSpPr>
        <p:spPr/>
        <p:txBody>
          <a:bodyPr/>
          <a:lstStyle/>
          <a:p>
            <a:fld id="{61B83AD1-8BC7-48CA-9663-B5F9BC751A66}" type="datetime1">
              <a:rPr lang="en-US" smtClean="0"/>
              <a:pPr/>
              <a:t>3/4/2024</a:t>
            </a:fld>
            <a:endParaRPr lang="en-US"/>
          </a:p>
        </p:txBody>
      </p:sp>
      <p:sp>
        <p:nvSpPr>
          <p:cNvPr id="5" name="Footer Placeholder 4"/>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17</a:t>
            </a:fld>
            <a:endParaRPr lang="en-US" dirty="0"/>
          </a:p>
        </p:txBody>
      </p:sp>
    </p:spTree>
    <p:extLst>
      <p:ext uri="{BB962C8B-B14F-4D97-AF65-F5344CB8AC3E}">
        <p14:creationId xmlns:p14="http://schemas.microsoft.com/office/powerpoint/2010/main" xmlns="" val="1579496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Edge Computing</a:t>
            </a:r>
          </a:p>
        </p:txBody>
      </p:sp>
      <p:sp>
        <p:nvSpPr>
          <p:cNvPr id="3" name="Content Placeholder 2"/>
          <p:cNvSpPr>
            <a:spLocks noGrp="1"/>
          </p:cNvSpPr>
          <p:nvPr>
            <p:ph idx="1"/>
          </p:nvPr>
        </p:nvSpPr>
        <p:spPr/>
        <p:txBody>
          <a:bodyPr>
            <a:normAutofit/>
          </a:bodyPr>
          <a:lstStyle/>
          <a:p>
            <a:r>
              <a:rPr lang="en-US" dirty="0"/>
              <a:t>For end-to-end QoS and other service guarantees (reliability, protection, etc.), the PDU session segment and the N6 segment to the application server are important to manage. </a:t>
            </a:r>
          </a:p>
          <a:p>
            <a:r>
              <a:rPr lang="en-US" dirty="0"/>
              <a:t>3GPP-specified QoS with URLLC considers the PDU session segment. </a:t>
            </a:r>
          </a:p>
          <a:p>
            <a:r>
              <a:rPr lang="en-US" dirty="0"/>
              <a:t>For the N6 segment, IP routing and transport network underlays with SD-WAN, MPLS, TSN, or other means of providing reliable service guarantees is necessary. </a:t>
            </a:r>
          </a:p>
          <a:p>
            <a:r>
              <a:rPr lang="en-US" dirty="0"/>
              <a:t>If the PDU session segment and the N6 segments are operated by different providers (e.g., MNO, IP transport provider, application service provider) there needs to be coordination to support end-to-end guarantees</a:t>
            </a:r>
          </a:p>
        </p:txBody>
      </p:sp>
      <p:sp>
        <p:nvSpPr>
          <p:cNvPr id="4" name="Date Placeholder 3"/>
          <p:cNvSpPr>
            <a:spLocks noGrp="1"/>
          </p:cNvSpPr>
          <p:nvPr>
            <p:ph type="dt" sz="half" idx="10"/>
          </p:nvPr>
        </p:nvSpPr>
        <p:spPr/>
        <p:txBody>
          <a:bodyPr/>
          <a:lstStyle/>
          <a:p>
            <a:fld id="{61B83AD1-8BC7-48CA-9663-B5F9BC751A66}" type="datetime1">
              <a:rPr lang="en-US" smtClean="0"/>
              <a:pPr/>
              <a:t>3/4/2024</a:t>
            </a:fld>
            <a:endParaRPr lang="en-US"/>
          </a:p>
        </p:txBody>
      </p:sp>
      <p:sp>
        <p:nvSpPr>
          <p:cNvPr id="5" name="Footer Placeholder 4"/>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18</a:t>
            </a:fld>
            <a:endParaRPr lang="en-US" dirty="0"/>
          </a:p>
        </p:txBody>
      </p:sp>
    </p:spTree>
    <p:extLst>
      <p:ext uri="{BB962C8B-B14F-4D97-AF65-F5344CB8AC3E}">
        <p14:creationId xmlns:p14="http://schemas.microsoft.com/office/powerpoint/2010/main" xmlns="" val="3322703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Edge Computing</a:t>
            </a:r>
          </a:p>
        </p:txBody>
      </p:sp>
      <p:sp>
        <p:nvSpPr>
          <p:cNvPr id="3" name="Content Placeholder 2"/>
          <p:cNvSpPr>
            <a:spLocks noGrp="1"/>
          </p:cNvSpPr>
          <p:nvPr>
            <p:ph idx="1"/>
          </p:nvPr>
        </p:nvSpPr>
        <p:spPr/>
        <p:txBody>
          <a:bodyPr>
            <a:normAutofit/>
          </a:bodyPr>
          <a:lstStyle/>
          <a:p>
            <a:r>
              <a:rPr lang="en-US" dirty="0"/>
              <a:t>Another concept introduced in 5G standards to support routing to application data networks (DN) based on the origin/location of the request from the UE. This is shown in Figure.</a:t>
            </a:r>
          </a:p>
          <a:p>
            <a:endParaRPr lang="en-US" dirty="0"/>
          </a:p>
        </p:txBody>
      </p:sp>
      <p:sp>
        <p:nvSpPr>
          <p:cNvPr id="4" name="Date Placeholder 3"/>
          <p:cNvSpPr>
            <a:spLocks noGrp="1"/>
          </p:cNvSpPr>
          <p:nvPr>
            <p:ph type="dt" sz="half" idx="10"/>
          </p:nvPr>
        </p:nvSpPr>
        <p:spPr/>
        <p:txBody>
          <a:bodyPr/>
          <a:lstStyle/>
          <a:p>
            <a:fld id="{61B83AD1-8BC7-48CA-9663-B5F9BC751A66}" type="datetime1">
              <a:rPr lang="en-US" smtClean="0"/>
              <a:pPr/>
              <a:t>3/4/2024</a:t>
            </a:fld>
            <a:endParaRPr lang="en-US"/>
          </a:p>
        </p:txBody>
      </p:sp>
      <p:sp>
        <p:nvSpPr>
          <p:cNvPr id="5" name="Footer Placeholder 4"/>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19</a:t>
            </a:fld>
            <a:endParaRPr lang="en-US" dirty="0"/>
          </a:p>
        </p:txBody>
      </p:sp>
      <p:pic>
        <p:nvPicPr>
          <p:cNvPr id="8" name="Picture 7">
            <a:extLst>
              <a:ext uri="{FF2B5EF4-FFF2-40B4-BE49-F238E27FC236}">
                <a16:creationId xmlns:a16="http://schemas.microsoft.com/office/drawing/2014/main" xmlns="" id="{01F5BC07-A99A-BA09-341C-84ACB1B30288}"/>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5659" y="10924958"/>
            <a:ext cx="50400000" cy="19749368"/>
          </a:xfrm>
          <a:prstGeom prst="rect">
            <a:avLst/>
          </a:prstGeom>
        </p:spPr>
      </p:pic>
    </p:spTree>
    <p:extLst>
      <p:ext uri="{BB962C8B-B14F-4D97-AF65-F5344CB8AC3E}">
        <p14:creationId xmlns:p14="http://schemas.microsoft.com/office/powerpoint/2010/main" xmlns="" val="2794895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D001CA-E5BA-4C36-B6A4-2E07EB1C5417}"/>
              </a:ext>
            </a:extLst>
          </p:cNvPr>
          <p:cNvSpPr>
            <a:spLocks noGrp="1"/>
          </p:cNvSpPr>
          <p:nvPr>
            <p:ph type="title"/>
          </p:nvPr>
        </p:nvSpPr>
        <p:spPr/>
        <p:txBody>
          <a:bodyPr/>
          <a:lstStyle/>
          <a:p>
            <a:r>
              <a:rPr lang="en-IN" dirty="0"/>
              <a:t>Virtualization in 5G </a:t>
            </a:r>
          </a:p>
        </p:txBody>
      </p:sp>
      <p:sp>
        <p:nvSpPr>
          <p:cNvPr id="3" name="Content Placeholder 2">
            <a:extLst>
              <a:ext uri="{FF2B5EF4-FFF2-40B4-BE49-F238E27FC236}">
                <a16:creationId xmlns:a16="http://schemas.microsoft.com/office/drawing/2014/main" xmlns="" id="{367DAEC4-31DE-402C-B075-0E2DA3A65DBB}"/>
              </a:ext>
            </a:extLst>
          </p:cNvPr>
          <p:cNvSpPr>
            <a:spLocks noGrp="1"/>
          </p:cNvSpPr>
          <p:nvPr>
            <p:ph idx="1"/>
          </p:nvPr>
        </p:nvSpPr>
        <p:spPr/>
        <p:txBody>
          <a:bodyPr>
            <a:normAutofit/>
          </a:bodyPr>
          <a:lstStyle/>
          <a:p>
            <a:r>
              <a:rPr lang="en-IN" dirty="0"/>
              <a:t>It  is an approach to use software programming to design, implement, and maintain network equipment  and services. </a:t>
            </a:r>
          </a:p>
          <a:p>
            <a:r>
              <a:rPr lang="en-IN" dirty="0"/>
              <a:t>In SDN, the control plane is decoupled from the data plane and is managed by a  logically centralized controller that has a holistic view of the network.</a:t>
            </a:r>
          </a:p>
          <a:p>
            <a:r>
              <a:rPr lang="en-IN" dirty="0" err="1"/>
              <a:t>Softwarization</a:t>
            </a:r>
            <a:r>
              <a:rPr lang="en-IN" dirty="0"/>
              <a:t> in RAN  may allow some functions such as PDCP and RRC to be implemented as VNFs. </a:t>
            </a:r>
          </a:p>
          <a:p>
            <a:r>
              <a:rPr lang="en-IN" dirty="0" err="1"/>
              <a:t>Softwarization</a:t>
            </a:r>
            <a:r>
              <a:rPr lang="en-IN" dirty="0"/>
              <a:t> can  also be used to implement certain core and transport functions. </a:t>
            </a:r>
          </a:p>
          <a:p>
            <a:r>
              <a:rPr lang="en-IN" dirty="0"/>
              <a:t>The original aim of combining NFV  and SDN was to decouple services from physical resources allowing flexibility and adaptability in  the network. </a:t>
            </a:r>
          </a:p>
        </p:txBody>
      </p:sp>
      <p:sp>
        <p:nvSpPr>
          <p:cNvPr id="4" name="Date Placeholder 3">
            <a:extLst>
              <a:ext uri="{FF2B5EF4-FFF2-40B4-BE49-F238E27FC236}">
                <a16:creationId xmlns:a16="http://schemas.microsoft.com/office/drawing/2014/main" xmlns="" id="{05D85812-3B47-402B-B702-0E4311A7AD5A}"/>
              </a:ext>
            </a:extLst>
          </p:cNvPr>
          <p:cNvSpPr>
            <a:spLocks noGrp="1"/>
          </p:cNvSpPr>
          <p:nvPr>
            <p:ph type="dt" sz="half" idx="10"/>
          </p:nvPr>
        </p:nvSpPr>
        <p:spPr/>
        <p:txBody>
          <a:bodyPr/>
          <a:lstStyle/>
          <a:p>
            <a:fld id="{61B83AD1-8BC7-48CA-9663-B5F9BC751A66}" type="datetime1">
              <a:rPr lang="en-US" smtClean="0"/>
              <a:pPr/>
              <a:t>3/4/2024</a:t>
            </a:fld>
            <a:endParaRPr lang="en-US"/>
          </a:p>
        </p:txBody>
      </p:sp>
      <p:sp>
        <p:nvSpPr>
          <p:cNvPr id="5" name="Footer Placeholder 4">
            <a:extLst>
              <a:ext uri="{FF2B5EF4-FFF2-40B4-BE49-F238E27FC236}">
                <a16:creationId xmlns:a16="http://schemas.microsoft.com/office/drawing/2014/main" xmlns="" id="{A9F642F0-7761-48FC-A9CD-B0C5D71A2C90}"/>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a16="http://schemas.microsoft.com/office/drawing/2014/main" xmlns="" id="{3E52AA28-1512-4FCC-8F90-F94B5A23AD9B}"/>
              </a:ext>
            </a:extLst>
          </p:cNvPr>
          <p:cNvSpPr>
            <a:spLocks noGrp="1"/>
          </p:cNvSpPr>
          <p:nvPr>
            <p:ph type="sldNum" sz="quarter" idx="12"/>
          </p:nvPr>
        </p:nvSpPr>
        <p:spPr/>
        <p:txBody>
          <a:bodyPr/>
          <a:lstStyle/>
          <a:p>
            <a:pPr algn="ctr"/>
            <a:fld id="{62231297-CF50-461C-A890-3A434146D1DB}" type="slidenum">
              <a:rPr lang="en-US" smtClean="0"/>
              <a:pPr algn="ctr"/>
              <a:t>2</a:t>
            </a:fld>
            <a:endParaRPr lang="en-US" dirty="0"/>
          </a:p>
        </p:txBody>
      </p:sp>
    </p:spTree>
    <p:extLst>
      <p:ext uri="{BB962C8B-B14F-4D97-AF65-F5344CB8AC3E}">
        <p14:creationId xmlns:p14="http://schemas.microsoft.com/office/powerpoint/2010/main" xmlns="" val="40409215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Edge Computing</a:t>
            </a:r>
          </a:p>
        </p:txBody>
      </p:sp>
      <p:sp>
        <p:nvSpPr>
          <p:cNvPr id="3" name="Content Placeholder 2"/>
          <p:cNvSpPr>
            <a:spLocks noGrp="1"/>
          </p:cNvSpPr>
          <p:nvPr>
            <p:ph idx="1"/>
          </p:nvPr>
        </p:nvSpPr>
        <p:spPr>
          <a:xfrm>
            <a:off x="2160337" y="7363735"/>
            <a:ext cx="46800000" cy="23310591"/>
          </a:xfrm>
        </p:spPr>
        <p:txBody>
          <a:bodyPr>
            <a:normAutofit fontScale="92500"/>
          </a:bodyPr>
          <a:lstStyle/>
          <a:p>
            <a:r>
              <a:rPr lang="en-US" dirty="0"/>
              <a:t>The UE is configured with LADN (Local Area Data Network) information on a per PLMN basis for 3GPP accesses. </a:t>
            </a:r>
          </a:p>
          <a:p>
            <a:r>
              <a:rPr lang="en-US" dirty="0"/>
              <a:t>LADN Service Area applies to a set of tracking areas (TA) of PLMN and is configured in AMF and is only accessible by the UE at those specific locations. </a:t>
            </a:r>
          </a:p>
          <a:p>
            <a:r>
              <a:rPr lang="en-US" dirty="0"/>
              <a:t>An LADN DNN (Data Network Name) corresponds to an LADN service that the UE is configured with during registration.</a:t>
            </a:r>
          </a:p>
          <a:p>
            <a:r>
              <a:rPr lang="en-US" dirty="0"/>
              <a:t>Location-based selection and direction of application data packets is facilitated by LADN. </a:t>
            </a:r>
          </a:p>
          <a:p>
            <a:r>
              <a:rPr lang="en-US" dirty="0"/>
              <a:t>For example, in the figure above, there are three LADN (xl1, xl2, xl3) comprising of a set of TAs (some of which may overlap). </a:t>
            </a:r>
          </a:p>
          <a:p>
            <a:r>
              <a:rPr lang="en-US" dirty="0"/>
              <a:t>A UE that registers and is configured to use these sets of services (S1, S2, S3). </a:t>
            </a:r>
          </a:p>
          <a:p>
            <a:r>
              <a:rPr lang="en-US" dirty="0"/>
              <a:t>Each of these sets may consist of applications that can only be accessed from a DNAI (Data Network Access Identifier). </a:t>
            </a:r>
          </a:p>
        </p:txBody>
      </p:sp>
      <p:sp>
        <p:nvSpPr>
          <p:cNvPr id="4" name="Date Placeholder 3"/>
          <p:cNvSpPr>
            <a:spLocks noGrp="1"/>
          </p:cNvSpPr>
          <p:nvPr>
            <p:ph type="dt" sz="half" idx="10"/>
          </p:nvPr>
        </p:nvSpPr>
        <p:spPr/>
        <p:txBody>
          <a:bodyPr/>
          <a:lstStyle/>
          <a:p>
            <a:fld id="{61B83AD1-8BC7-48CA-9663-B5F9BC751A66}" type="datetime1">
              <a:rPr lang="en-US" smtClean="0"/>
              <a:pPr/>
              <a:t>3/4/2024</a:t>
            </a:fld>
            <a:endParaRPr lang="en-US"/>
          </a:p>
        </p:txBody>
      </p:sp>
      <p:sp>
        <p:nvSpPr>
          <p:cNvPr id="5" name="Footer Placeholder 4"/>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20</a:t>
            </a:fld>
            <a:endParaRPr lang="en-US" dirty="0"/>
          </a:p>
        </p:txBody>
      </p:sp>
    </p:spTree>
    <p:extLst>
      <p:ext uri="{BB962C8B-B14F-4D97-AF65-F5344CB8AC3E}">
        <p14:creationId xmlns:p14="http://schemas.microsoft.com/office/powerpoint/2010/main" xmlns="" val="3693923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Edge Computing</a:t>
            </a:r>
          </a:p>
        </p:txBody>
      </p:sp>
      <p:sp>
        <p:nvSpPr>
          <p:cNvPr id="4" name="Date Placeholder 3"/>
          <p:cNvSpPr>
            <a:spLocks noGrp="1"/>
          </p:cNvSpPr>
          <p:nvPr>
            <p:ph type="dt" sz="half" idx="10"/>
          </p:nvPr>
        </p:nvSpPr>
        <p:spPr/>
        <p:txBody>
          <a:bodyPr/>
          <a:lstStyle/>
          <a:p>
            <a:fld id="{61B83AD1-8BC7-48CA-9663-B5F9BC751A66}" type="datetime1">
              <a:rPr lang="en-US" smtClean="0"/>
              <a:pPr/>
              <a:t>3/4/2024</a:t>
            </a:fld>
            <a:endParaRPr lang="en-US"/>
          </a:p>
        </p:txBody>
      </p:sp>
      <p:sp>
        <p:nvSpPr>
          <p:cNvPr id="5" name="Footer Placeholder 4"/>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21</a:t>
            </a:fld>
            <a:endParaRPr lang="en-US" dirty="0"/>
          </a:p>
        </p:txBody>
      </p:sp>
      <p:pic>
        <p:nvPicPr>
          <p:cNvPr id="8" name="Picture 7">
            <a:extLst>
              <a:ext uri="{FF2B5EF4-FFF2-40B4-BE49-F238E27FC236}">
                <a16:creationId xmlns:a16="http://schemas.microsoft.com/office/drawing/2014/main" xmlns="" id="{01F5BC07-A99A-BA09-341C-84ACB1B30288}"/>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736" y="5503872"/>
            <a:ext cx="51126411" cy="20034014"/>
          </a:xfrm>
          <a:prstGeom prst="rect">
            <a:avLst/>
          </a:prstGeom>
        </p:spPr>
      </p:pic>
    </p:spTree>
    <p:extLst>
      <p:ext uri="{BB962C8B-B14F-4D97-AF65-F5344CB8AC3E}">
        <p14:creationId xmlns:p14="http://schemas.microsoft.com/office/powerpoint/2010/main" xmlns="" val="789867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429A47-72D2-F0CF-D0D2-ADD6719E6520}"/>
              </a:ext>
            </a:extLst>
          </p:cNvPr>
          <p:cNvSpPr>
            <a:spLocks noGrp="1"/>
          </p:cNvSpPr>
          <p:nvPr>
            <p:ph type="title"/>
          </p:nvPr>
        </p:nvSpPr>
        <p:spPr/>
        <p:txBody>
          <a:bodyPr/>
          <a:lstStyle/>
          <a:p>
            <a:r>
              <a:rPr lang="en-IN" dirty="0"/>
              <a:t>Mobile Edge Computing</a:t>
            </a:r>
          </a:p>
        </p:txBody>
      </p:sp>
      <p:sp>
        <p:nvSpPr>
          <p:cNvPr id="3" name="Content Placeholder 2">
            <a:extLst>
              <a:ext uri="{FF2B5EF4-FFF2-40B4-BE49-F238E27FC236}">
                <a16:creationId xmlns:a16="http://schemas.microsoft.com/office/drawing/2014/main" xmlns="" id="{DC08BAE6-2F4A-5641-649C-6C79E6B8C8A7}"/>
              </a:ext>
            </a:extLst>
          </p:cNvPr>
          <p:cNvSpPr>
            <a:spLocks noGrp="1"/>
          </p:cNvSpPr>
          <p:nvPr>
            <p:ph idx="1"/>
          </p:nvPr>
        </p:nvSpPr>
        <p:spPr/>
        <p:txBody>
          <a:bodyPr/>
          <a:lstStyle/>
          <a:p>
            <a:r>
              <a:rPr lang="en-US" dirty="0"/>
              <a:t>A data network (DN) where applications are located is identified by a DNAI. </a:t>
            </a:r>
          </a:p>
          <a:p>
            <a:r>
              <a:rPr lang="en-US" dirty="0"/>
              <a:t>For example, </a:t>
            </a:r>
            <a:br>
              <a:rPr lang="en-US" dirty="0"/>
            </a:br>
            <a:r>
              <a:rPr lang="en-US" dirty="0"/>
              <a:t>UEs with LADN xl1 is allowed to access the set of services in S1 via DNAI = </a:t>
            </a:r>
            <a:r>
              <a:rPr lang="en-US" dirty="0" err="1"/>
              <a:t>xyz</a:t>
            </a:r>
            <a:r>
              <a:rPr lang="en-US" dirty="0"/>
              <a:t>. </a:t>
            </a:r>
          </a:p>
          <a:p>
            <a:r>
              <a:rPr lang="en-US" dirty="0"/>
              <a:t>Route filters in ULCL perform access filtering to limit access to only authorized sessions.</a:t>
            </a:r>
          </a:p>
          <a:p>
            <a:endParaRPr lang="en-IN" dirty="0"/>
          </a:p>
        </p:txBody>
      </p:sp>
      <p:sp>
        <p:nvSpPr>
          <p:cNvPr id="4" name="Date Placeholder 3">
            <a:extLst>
              <a:ext uri="{FF2B5EF4-FFF2-40B4-BE49-F238E27FC236}">
                <a16:creationId xmlns:a16="http://schemas.microsoft.com/office/drawing/2014/main" xmlns="" id="{A7389631-EE33-1B6A-1F51-B4C0A4297066}"/>
              </a:ext>
            </a:extLst>
          </p:cNvPr>
          <p:cNvSpPr>
            <a:spLocks noGrp="1"/>
          </p:cNvSpPr>
          <p:nvPr>
            <p:ph type="dt" sz="half" idx="10"/>
          </p:nvPr>
        </p:nvSpPr>
        <p:spPr/>
        <p:txBody>
          <a:bodyPr/>
          <a:lstStyle/>
          <a:p>
            <a:fld id="{61B83AD1-8BC7-48CA-9663-B5F9BC751A66}" type="datetime1">
              <a:rPr lang="en-US" smtClean="0"/>
              <a:pPr/>
              <a:t>3/4/2024</a:t>
            </a:fld>
            <a:endParaRPr lang="en-US"/>
          </a:p>
        </p:txBody>
      </p:sp>
      <p:sp>
        <p:nvSpPr>
          <p:cNvPr id="5" name="Footer Placeholder 4">
            <a:extLst>
              <a:ext uri="{FF2B5EF4-FFF2-40B4-BE49-F238E27FC236}">
                <a16:creationId xmlns:a16="http://schemas.microsoft.com/office/drawing/2014/main" xmlns="" id="{5D466D46-BC07-F638-0574-BBD660C7CDF0}"/>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a16="http://schemas.microsoft.com/office/drawing/2014/main" xmlns="" id="{1AB5DD2A-829B-5AA6-7D20-FA0F1E337605}"/>
              </a:ext>
            </a:extLst>
          </p:cNvPr>
          <p:cNvSpPr>
            <a:spLocks noGrp="1"/>
          </p:cNvSpPr>
          <p:nvPr>
            <p:ph type="sldNum" sz="quarter" idx="12"/>
          </p:nvPr>
        </p:nvSpPr>
        <p:spPr/>
        <p:txBody>
          <a:bodyPr/>
          <a:lstStyle/>
          <a:p>
            <a:pPr algn="ctr"/>
            <a:fld id="{62231297-CF50-461C-A890-3A434146D1DB}" type="slidenum">
              <a:rPr lang="en-US" smtClean="0"/>
              <a:pPr algn="ctr"/>
              <a:t>22</a:t>
            </a:fld>
            <a:endParaRPr lang="en-US" dirty="0"/>
          </a:p>
        </p:txBody>
      </p:sp>
    </p:spTree>
    <p:extLst>
      <p:ext uri="{BB962C8B-B14F-4D97-AF65-F5344CB8AC3E}">
        <p14:creationId xmlns:p14="http://schemas.microsoft.com/office/powerpoint/2010/main" xmlns="" val="756953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429A47-72D2-F0CF-D0D2-ADD6719E6520}"/>
              </a:ext>
            </a:extLst>
          </p:cNvPr>
          <p:cNvSpPr>
            <a:spLocks noGrp="1"/>
          </p:cNvSpPr>
          <p:nvPr>
            <p:ph type="title"/>
          </p:nvPr>
        </p:nvSpPr>
        <p:spPr/>
        <p:txBody>
          <a:bodyPr/>
          <a:lstStyle/>
          <a:p>
            <a:r>
              <a:rPr lang="en-IN" dirty="0"/>
              <a:t>Mobile Edge Computing</a:t>
            </a:r>
          </a:p>
        </p:txBody>
      </p:sp>
      <p:sp>
        <p:nvSpPr>
          <p:cNvPr id="3" name="Content Placeholder 2">
            <a:extLst>
              <a:ext uri="{FF2B5EF4-FFF2-40B4-BE49-F238E27FC236}">
                <a16:creationId xmlns:a16="http://schemas.microsoft.com/office/drawing/2014/main" xmlns="" id="{DC08BAE6-2F4A-5641-649C-6C79E6B8C8A7}"/>
              </a:ext>
            </a:extLst>
          </p:cNvPr>
          <p:cNvSpPr>
            <a:spLocks noGrp="1"/>
          </p:cNvSpPr>
          <p:nvPr>
            <p:ph idx="1"/>
          </p:nvPr>
        </p:nvSpPr>
        <p:spPr>
          <a:xfrm>
            <a:off x="2160337" y="22596544"/>
            <a:ext cx="46800000" cy="8077782"/>
          </a:xfrm>
        </p:spPr>
        <p:txBody>
          <a:bodyPr>
            <a:normAutofit fontScale="85000" lnSpcReduction="20000"/>
          </a:bodyPr>
          <a:lstStyle/>
          <a:p>
            <a:r>
              <a:rPr lang="en-US" dirty="0"/>
              <a:t>For stateful applications and UE mobility (new IP access/DNAI), it results in selecting a new LDN (Local Data Network). </a:t>
            </a:r>
          </a:p>
          <a:p>
            <a:r>
              <a:rPr lang="en-US" dirty="0"/>
              <a:t>The UE continues to be served by the old LDN location where its data is stored. </a:t>
            </a:r>
            <a:br>
              <a:rPr lang="en-US" dirty="0"/>
            </a:br>
            <a:r>
              <a:rPr lang="en-US" dirty="0"/>
              <a:t>In the figure, after the PDU session is set up (step 0), </a:t>
            </a:r>
            <a:br>
              <a:rPr lang="en-US" dirty="0"/>
            </a:br>
            <a:r>
              <a:rPr lang="en-US" dirty="0"/>
              <a:t>the UE is served by EAS-1 in the local data network (step 1). </a:t>
            </a:r>
            <a:br>
              <a:rPr lang="en-US" dirty="0"/>
            </a:br>
            <a:r>
              <a:rPr lang="en-US" dirty="0"/>
              <a:t>After handover (step 2), the UE continues to be served by EAS-1 (step 3).</a:t>
            </a:r>
            <a:endParaRPr lang="en-IN" dirty="0"/>
          </a:p>
        </p:txBody>
      </p:sp>
      <p:sp>
        <p:nvSpPr>
          <p:cNvPr id="4" name="Date Placeholder 3">
            <a:extLst>
              <a:ext uri="{FF2B5EF4-FFF2-40B4-BE49-F238E27FC236}">
                <a16:creationId xmlns:a16="http://schemas.microsoft.com/office/drawing/2014/main" xmlns="" id="{A7389631-EE33-1B6A-1F51-B4C0A4297066}"/>
              </a:ext>
            </a:extLst>
          </p:cNvPr>
          <p:cNvSpPr>
            <a:spLocks noGrp="1"/>
          </p:cNvSpPr>
          <p:nvPr>
            <p:ph type="dt" sz="half" idx="10"/>
          </p:nvPr>
        </p:nvSpPr>
        <p:spPr/>
        <p:txBody>
          <a:bodyPr/>
          <a:lstStyle/>
          <a:p>
            <a:fld id="{61B83AD1-8BC7-48CA-9663-B5F9BC751A66}" type="datetime1">
              <a:rPr lang="en-US" smtClean="0"/>
              <a:pPr/>
              <a:t>3/4/2024</a:t>
            </a:fld>
            <a:endParaRPr lang="en-US"/>
          </a:p>
        </p:txBody>
      </p:sp>
      <p:sp>
        <p:nvSpPr>
          <p:cNvPr id="5" name="Footer Placeholder 4">
            <a:extLst>
              <a:ext uri="{FF2B5EF4-FFF2-40B4-BE49-F238E27FC236}">
                <a16:creationId xmlns:a16="http://schemas.microsoft.com/office/drawing/2014/main" xmlns="" id="{5D466D46-BC07-F638-0574-BBD660C7CDF0}"/>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a16="http://schemas.microsoft.com/office/drawing/2014/main" xmlns="" id="{1AB5DD2A-829B-5AA6-7D20-FA0F1E337605}"/>
              </a:ext>
            </a:extLst>
          </p:cNvPr>
          <p:cNvSpPr>
            <a:spLocks noGrp="1"/>
          </p:cNvSpPr>
          <p:nvPr>
            <p:ph type="sldNum" sz="quarter" idx="12"/>
          </p:nvPr>
        </p:nvSpPr>
        <p:spPr/>
        <p:txBody>
          <a:bodyPr/>
          <a:lstStyle/>
          <a:p>
            <a:pPr algn="ctr"/>
            <a:fld id="{62231297-CF50-461C-A890-3A434146D1DB}" type="slidenum">
              <a:rPr lang="en-US" smtClean="0"/>
              <a:pPr algn="ctr"/>
              <a:t>23</a:t>
            </a:fld>
            <a:endParaRPr lang="en-US" dirty="0"/>
          </a:p>
        </p:txBody>
      </p:sp>
      <p:pic>
        <p:nvPicPr>
          <p:cNvPr id="8" name="Picture 7">
            <a:extLst>
              <a:ext uri="{FF2B5EF4-FFF2-40B4-BE49-F238E27FC236}">
                <a16:creationId xmlns:a16="http://schemas.microsoft.com/office/drawing/2014/main" xmlns="" id="{DE13BF36-6252-31BA-6BD4-E7AF02833D3D}"/>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445828" y="4804153"/>
            <a:ext cx="44668203" cy="18000000"/>
          </a:xfrm>
          <a:prstGeom prst="rect">
            <a:avLst/>
          </a:prstGeom>
        </p:spPr>
      </p:pic>
    </p:spTree>
    <p:extLst>
      <p:ext uri="{BB962C8B-B14F-4D97-AF65-F5344CB8AC3E}">
        <p14:creationId xmlns:p14="http://schemas.microsoft.com/office/powerpoint/2010/main" xmlns="" val="5318660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429A47-72D2-F0CF-D0D2-ADD6719E6520}"/>
              </a:ext>
            </a:extLst>
          </p:cNvPr>
          <p:cNvSpPr>
            <a:spLocks noGrp="1"/>
          </p:cNvSpPr>
          <p:nvPr>
            <p:ph type="title"/>
          </p:nvPr>
        </p:nvSpPr>
        <p:spPr/>
        <p:txBody>
          <a:bodyPr/>
          <a:lstStyle/>
          <a:p>
            <a:r>
              <a:rPr lang="en-IN" dirty="0"/>
              <a:t>Mobile Edge Computing</a:t>
            </a:r>
          </a:p>
        </p:txBody>
      </p:sp>
      <p:sp>
        <p:nvSpPr>
          <p:cNvPr id="4" name="Date Placeholder 3">
            <a:extLst>
              <a:ext uri="{FF2B5EF4-FFF2-40B4-BE49-F238E27FC236}">
                <a16:creationId xmlns:a16="http://schemas.microsoft.com/office/drawing/2014/main" xmlns="" id="{A7389631-EE33-1B6A-1F51-B4C0A4297066}"/>
              </a:ext>
            </a:extLst>
          </p:cNvPr>
          <p:cNvSpPr>
            <a:spLocks noGrp="1"/>
          </p:cNvSpPr>
          <p:nvPr>
            <p:ph type="dt" sz="half" idx="10"/>
          </p:nvPr>
        </p:nvSpPr>
        <p:spPr/>
        <p:txBody>
          <a:bodyPr/>
          <a:lstStyle/>
          <a:p>
            <a:fld id="{61B83AD1-8BC7-48CA-9663-B5F9BC751A66}" type="datetime1">
              <a:rPr lang="en-US" smtClean="0"/>
              <a:pPr/>
              <a:t>3/4/2024</a:t>
            </a:fld>
            <a:endParaRPr lang="en-US"/>
          </a:p>
        </p:txBody>
      </p:sp>
      <p:sp>
        <p:nvSpPr>
          <p:cNvPr id="5" name="Footer Placeholder 4">
            <a:extLst>
              <a:ext uri="{FF2B5EF4-FFF2-40B4-BE49-F238E27FC236}">
                <a16:creationId xmlns:a16="http://schemas.microsoft.com/office/drawing/2014/main" xmlns="" id="{5D466D46-BC07-F638-0574-BBD660C7CDF0}"/>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a16="http://schemas.microsoft.com/office/drawing/2014/main" xmlns="" id="{1AB5DD2A-829B-5AA6-7D20-FA0F1E337605}"/>
              </a:ext>
            </a:extLst>
          </p:cNvPr>
          <p:cNvSpPr>
            <a:spLocks noGrp="1"/>
          </p:cNvSpPr>
          <p:nvPr>
            <p:ph type="sldNum" sz="quarter" idx="12"/>
          </p:nvPr>
        </p:nvSpPr>
        <p:spPr/>
        <p:txBody>
          <a:bodyPr/>
          <a:lstStyle/>
          <a:p>
            <a:pPr algn="ctr"/>
            <a:fld id="{62231297-CF50-461C-A890-3A434146D1DB}" type="slidenum">
              <a:rPr lang="en-US" smtClean="0"/>
              <a:pPr algn="ctr"/>
              <a:t>24</a:t>
            </a:fld>
            <a:endParaRPr lang="en-US" dirty="0"/>
          </a:p>
        </p:txBody>
      </p:sp>
      <p:sp>
        <p:nvSpPr>
          <p:cNvPr id="9" name="Content Placeholder 8">
            <a:extLst>
              <a:ext uri="{FF2B5EF4-FFF2-40B4-BE49-F238E27FC236}">
                <a16:creationId xmlns:a16="http://schemas.microsoft.com/office/drawing/2014/main" xmlns="" id="{8D7CFA21-B04A-54E3-B917-D09C67681C39}"/>
              </a:ext>
            </a:extLst>
          </p:cNvPr>
          <p:cNvSpPr>
            <a:spLocks noGrp="1"/>
          </p:cNvSpPr>
          <p:nvPr>
            <p:ph idx="1"/>
          </p:nvPr>
        </p:nvSpPr>
        <p:spPr>
          <a:xfrm>
            <a:off x="2160337" y="7363735"/>
            <a:ext cx="46800000" cy="23310591"/>
          </a:xfrm>
        </p:spPr>
        <p:txBody>
          <a:bodyPr>
            <a:normAutofit lnSpcReduction="10000"/>
          </a:bodyPr>
          <a:lstStyle/>
          <a:p>
            <a:r>
              <a:rPr lang="en-US" dirty="0"/>
              <a:t>The rationale is that not all UE mobility requires application server relocation. </a:t>
            </a:r>
          </a:p>
          <a:p>
            <a:r>
              <a:rPr lang="en-US" dirty="0"/>
              <a:t>It may be that the current application server is close enough, or that closer application servers may be overloaded. </a:t>
            </a:r>
          </a:p>
          <a:p>
            <a:r>
              <a:rPr lang="en-US" dirty="0"/>
              <a:t>The application domain orchestrator determines the appropriate change of application server based on UE mobility, but also managing congestion, site outage, mitigation of DDoS attacks, and other administrative policy.</a:t>
            </a:r>
          </a:p>
          <a:p>
            <a:r>
              <a:rPr lang="en-US" dirty="0"/>
              <a:t>The application domain may also decide to move the serving application server for a variety of reasons. </a:t>
            </a:r>
          </a:p>
          <a:p>
            <a:r>
              <a:rPr lang="en-US" dirty="0"/>
              <a:t>The trigger may be that following handover, the UE is better served by a closer server, but the change of application server may be initiated to balance application load, handle server failure, or comply with domain policies on transit cost.</a:t>
            </a:r>
            <a:endParaRPr lang="en-IN" dirty="0"/>
          </a:p>
        </p:txBody>
      </p:sp>
    </p:spTree>
    <p:extLst>
      <p:ext uri="{BB962C8B-B14F-4D97-AF65-F5344CB8AC3E}">
        <p14:creationId xmlns:p14="http://schemas.microsoft.com/office/powerpoint/2010/main" xmlns="" val="2823488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429A47-72D2-F0CF-D0D2-ADD6719E6520}"/>
              </a:ext>
            </a:extLst>
          </p:cNvPr>
          <p:cNvSpPr>
            <a:spLocks noGrp="1"/>
          </p:cNvSpPr>
          <p:nvPr>
            <p:ph type="title"/>
          </p:nvPr>
        </p:nvSpPr>
        <p:spPr/>
        <p:txBody>
          <a:bodyPr/>
          <a:lstStyle/>
          <a:p>
            <a:r>
              <a:rPr lang="en-IN" dirty="0"/>
              <a:t>Mobile Edge Computing</a:t>
            </a:r>
          </a:p>
        </p:txBody>
      </p:sp>
      <p:sp>
        <p:nvSpPr>
          <p:cNvPr id="4" name="Date Placeholder 3">
            <a:extLst>
              <a:ext uri="{FF2B5EF4-FFF2-40B4-BE49-F238E27FC236}">
                <a16:creationId xmlns:a16="http://schemas.microsoft.com/office/drawing/2014/main" xmlns="" id="{A7389631-EE33-1B6A-1F51-B4C0A4297066}"/>
              </a:ext>
            </a:extLst>
          </p:cNvPr>
          <p:cNvSpPr>
            <a:spLocks noGrp="1"/>
          </p:cNvSpPr>
          <p:nvPr>
            <p:ph type="dt" sz="half" idx="10"/>
          </p:nvPr>
        </p:nvSpPr>
        <p:spPr/>
        <p:txBody>
          <a:bodyPr/>
          <a:lstStyle/>
          <a:p>
            <a:fld id="{61B83AD1-8BC7-48CA-9663-B5F9BC751A66}" type="datetime1">
              <a:rPr lang="en-US" smtClean="0"/>
              <a:pPr/>
              <a:t>3/4/2024</a:t>
            </a:fld>
            <a:endParaRPr lang="en-US"/>
          </a:p>
        </p:txBody>
      </p:sp>
      <p:sp>
        <p:nvSpPr>
          <p:cNvPr id="5" name="Footer Placeholder 4">
            <a:extLst>
              <a:ext uri="{FF2B5EF4-FFF2-40B4-BE49-F238E27FC236}">
                <a16:creationId xmlns:a16="http://schemas.microsoft.com/office/drawing/2014/main" xmlns="" id="{5D466D46-BC07-F638-0574-BBD660C7CDF0}"/>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a16="http://schemas.microsoft.com/office/drawing/2014/main" xmlns="" id="{1AB5DD2A-829B-5AA6-7D20-FA0F1E337605}"/>
              </a:ext>
            </a:extLst>
          </p:cNvPr>
          <p:cNvSpPr>
            <a:spLocks noGrp="1"/>
          </p:cNvSpPr>
          <p:nvPr>
            <p:ph type="sldNum" sz="quarter" idx="12"/>
          </p:nvPr>
        </p:nvSpPr>
        <p:spPr/>
        <p:txBody>
          <a:bodyPr/>
          <a:lstStyle/>
          <a:p>
            <a:pPr algn="ctr"/>
            <a:fld id="{62231297-CF50-461C-A890-3A434146D1DB}" type="slidenum">
              <a:rPr lang="en-US" smtClean="0"/>
              <a:pPr algn="ctr"/>
              <a:t>25</a:t>
            </a:fld>
            <a:endParaRPr lang="en-US" dirty="0"/>
          </a:p>
        </p:txBody>
      </p:sp>
      <p:sp>
        <p:nvSpPr>
          <p:cNvPr id="9" name="Content Placeholder 8">
            <a:extLst>
              <a:ext uri="{FF2B5EF4-FFF2-40B4-BE49-F238E27FC236}">
                <a16:creationId xmlns:a16="http://schemas.microsoft.com/office/drawing/2014/main" xmlns="" id="{8D7CFA21-B04A-54E3-B917-D09C67681C39}"/>
              </a:ext>
            </a:extLst>
          </p:cNvPr>
          <p:cNvSpPr>
            <a:spLocks noGrp="1"/>
          </p:cNvSpPr>
          <p:nvPr>
            <p:ph idx="1"/>
          </p:nvPr>
        </p:nvSpPr>
        <p:spPr>
          <a:xfrm>
            <a:off x="2160337" y="23774400"/>
            <a:ext cx="46800000" cy="6899926"/>
          </a:xfrm>
        </p:spPr>
        <p:txBody>
          <a:bodyPr>
            <a:normAutofit fontScale="85000" lnSpcReduction="20000"/>
          </a:bodyPr>
          <a:lstStyle/>
          <a:p>
            <a:r>
              <a:rPr lang="en-US" dirty="0"/>
              <a:t>Figure shows an overview of possible steps to achieve the relocation of application server. </a:t>
            </a:r>
          </a:p>
          <a:p>
            <a:r>
              <a:rPr lang="en-US" dirty="0"/>
              <a:t>3GPP procedures also describe application server relocation using AF influenced routing. </a:t>
            </a:r>
          </a:p>
          <a:p>
            <a:r>
              <a:rPr lang="en-US" dirty="0"/>
              <a:t>In this case, the AF coordinates both PDU session and application server relocation.</a:t>
            </a:r>
            <a:endParaRPr lang="en-IN" dirty="0"/>
          </a:p>
        </p:txBody>
      </p:sp>
      <p:pic>
        <p:nvPicPr>
          <p:cNvPr id="7" name="Picture 6">
            <a:extLst>
              <a:ext uri="{FF2B5EF4-FFF2-40B4-BE49-F238E27FC236}">
                <a16:creationId xmlns:a16="http://schemas.microsoft.com/office/drawing/2014/main" xmlns="" id="{242070AA-64F9-EF64-E7FA-ED1DEB3CE992}"/>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406768" y="3257404"/>
            <a:ext cx="50400000" cy="21039849"/>
          </a:xfrm>
          <a:prstGeom prst="rect">
            <a:avLst/>
          </a:prstGeom>
        </p:spPr>
      </p:pic>
    </p:spTree>
    <p:extLst>
      <p:ext uri="{BB962C8B-B14F-4D97-AF65-F5344CB8AC3E}">
        <p14:creationId xmlns:p14="http://schemas.microsoft.com/office/powerpoint/2010/main" xmlns="" val="2819834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429A47-72D2-F0CF-D0D2-ADD6719E6520}"/>
              </a:ext>
            </a:extLst>
          </p:cNvPr>
          <p:cNvSpPr>
            <a:spLocks noGrp="1"/>
          </p:cNvSpPr>
          <p:nvPr>
            <p:ph type="title"/>
          </p:nvPr>
        </p:nvSpPr>
        <p:spPr/>
        <p:txBody>
          <a:bodyPr/>
          <a:lstStyle/>
          <a:p>
            <a:r>
              <a:rPr lang="en-IN" dirty="0"/>
              <a:t>Mobile Edge Computing</a:t>
            </a:r>
          </a:p>
        </p:txBody>
      </p:sp>
      <p:sp>
        <p:nvSpPr>
          <p:cNvPr id="4" name="Date Placeholder 3">
            <a:extLst>
              <a:ext uri="{FF2B5EF4-FFF2-40B4-BE49-F238E27FC236}">
                <a16:creationId xmlns:a16="http://schemas.microsoft.com/office/drawing/2014/main" xmlns="" id="{A7389631-EE33-1B6A-1F51-B4C0A4297066}"/>
              </a:ext>
            </a:extLst>
          </p:cNvPr>
          <p:cNvSpPr>
            <a:spLocks noGrp="1"/>
          </p:cNvSpPr>
          <p:nvPr>
            <p:ph type="dt" sz="half" idx="10"/>
          </p:nvPr>
        </p:nvSpPr>
        <p:spPr/>
        <p:txBody>
          <a:bodyPr/>
          <a:lstStyle/>
          <a:p>
            <a:fld id="{61B83AD1-8BC7-48CA-9663-B5F9BC751A66}" type="datetime1">
              <a:rPr lang="en-US" smtClean="0"/>
              <a:pPr/>
              <a:t>3/4/2024</a:t>
            </a:fld>
            <a:endParaRPr lang="en-US"/>
          </a:p>
        </p:txBody>
      </p:sp>
      <p:sp>
        <p:nvSpPr>
          <p:cNvPr id="5" name="Footer Placeholder 4">
            <a:extLst>
              <a:ext uri="{FF2B5EF4-FFF2-40B4-BE49-F238E27FC236}">
                <a16:creationId xmlns:a16="http://schemas.microsoft.com/office/drawing/2014/main" xmlns="" id="{5D466D46-BC07-F638-0574-BBD660C7CDF0}"/>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a16="http://schemas.microsoft.com/office/drawing/2014/main" xmlns="" id="{1AB5DD2A-829B-5AA6-7D20-FA0F1E337605}"/>
              </a:ext>
            </a:extLst>
          </p:cNvPr>
          <p:cNvSpPr>
            <a:spLocks noGrp="1"/>
          </p:cNvSpPr>
          <p:nvPr>
            <p:ph type="sldNum" sz="quarter" idx="12"/>
          </p:nvPr>
        </p:nvSpPr>
        <p:spPr/>
        <p:txBody>
          <a:bodyPr/>
          <a:lstStyle/>
          <a:p>
            <a:pPr algn="ctr"/>
            <a:fld id="{62231297-CF50-461C-A890-3A434146D1DB}" type="slidenum">
              <a:rPr lang="en-US" smtClean="0"/>
              <a:pPr algn="ctr"/>
              <a:t>26</a:t>
            </a:fld>
            <a:endParaRPr lang="en-US" dirty="0"/>
          </a:p>
        </p:txBody>
      </p:sp>
      <p:sp>
        <p:nvSpPr>
          <p:cNvPr id="9" name="Content Placeholder 8">
            <a:extLst>
              <a:ext uri="{FF2B5EF4-FFF2-40B4-BE49-F238E27FC236}">
                <a16:creationId xmlns:a16="http://schemas.microsoft.com/office/drawing/2014/main" xmlns="" id="{8D7CFA21-B04A-54E3-B917-D09C67681C39}"/>
              </a:ext>
            </a:extLst>
          </p:cNvPr>
          <p:cNvSpPr>
            <a:spLocks noGrp="1"/>
          </p:cNvSpPr>
          <p:nvPr>
            <p:ph idx="1"/>
          </p:nvPr>
        </p:nvSpPr>
        <p:spPr>
          <a:xfrm>
            <a:off x="2160337" y="7363735"/>
            <a:ext cx="46800000" cy="23310591"/>
          </a:xfrm>
        </p:spPr>
        <p:txBody>
          <a:bodyPr>
            <a:normAutofit/>
          </a:bodyPr>
          <a:lstStyle/>
          <a:p>
            <a:r>
              <a:rPr lang="en-US" dirty="0"/>
              <a:t>When the application domain orchestrator (AF in figure) determines that the server should be relocated based on IP address change or other criteria (step 4), it selects the new server (EAS2). </a:t>
            </a:r>
          </a:p>
          <a:p>
            <a:r>
              <a:rPr lang="en-US" dirty="0"/>
              <a:t>The old server (EAS1) and new server (EAS2) replicate state (step 5) for the UE during this transition. </a:t>
            </a:r>
          </a:p>
          <a:p>
            <a:r>
              <a:rPr lang="en-US" dirty="0"/>
              <a:t>The old server (EAS1) then sends an application layer redirect request, e.g., HTTPS redirect (step 6) to the new server (EAS2). </a:t>
            </a:r>
          </a:p>
          <a:p>
            <a:r>
              <a:rPr lang="en-US" dirty="0"/>
              <a:t>The UE has the URL translated and initiates application message to EAS2 (step 7), and the replication of state across EAS1/EAS2 is stopped. </a:t>
            </a:r>
          </a:p>
          <a:p>
            <a:r>
              <a:rPr lang="en-US" dirty="0"/>
              <a:t>Thus, PDU session relocation and application relocation can both be accomplished with minimum coordination. </a:t>
            </a:r>
          </a:p>
        </p:txBody>
      </p:sp>
    </p:spTree>
    <p:extLst>
      <p:ext uri="{BB962C8B-B14F-4D97-AF65-F5344CB8AC3E}">
        <p14:creationId xmlns:p14="http://schemas.microsoft.com/office/powerpoint/2010/main" xmlns="" val="31401517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429A47-72D2-F0CF-D0D2-ADD6719E6520}"/>
              </a:ext>
            </a:extLst>
          </p:cNvPr>
          <p:cNvSpPr>
            <a:spLocks noGrp="1"/>
          </p:cNvSpPr>
          <p:nvPr>
            <p:ph type="title"/>
          </p:nvPr>
        </p:nvSpPr>
        <p:spPr/>
        <p:txBody>
          <a:bodyPr/>
          <a:lstStyle/>
          <a:p>
            <a:r>
              <a:rPr lang="en-IN" dirty="0"/>
              <a:t>Mobile Edge Computing</a:t>
            </a:r>
          </a:p>
        </p:txBody>
      </p:sp>
      <p:sp>
        <p:nvSpPr>
          <p:cNvPr id="4" name="Date Placeholder 3">
            <a:extLst>
              <a:ext uri="{FF2B5EF4-FFF2-40B4-BE49-F238E27FC236}">
                <a16:creationId xmlns:a16="http://schemas.microsoft.com/office/drawing/2014/main" xmlns="" id="{A7389631-EE33-1B6A-1F51-B4C0A4297066}"/>
              </a:ext>
            </a:extLst>
          </p:cNvPr>
          <p:cNvSpPr>
            <a:spLocks noGrp="1"/>
          </p:cNvSpPr>
          <p:nvPr>
            <p:ph type="dt" sz="half" idx="10"/>
          </p:nvPr>
        </p:nvSpPr>
        <p:spPr/>
        <p:txBody>
          <a:bodyPr/>
          <a:lstStyle/>
          <a:p>
            <a:fld id="{61B83AD1-8BC7-48CA-9663-B5F9BC751A66}" type="datetime1">
              <a:rPr lang="en-US" smtClean="0"/>
              <a:pPr/>
              <a:t>3/4/2024</a:t>
            </a:fld>
            <a:endParaRPr lang="en-US"/>
          </a:p>
        </p:txBody>
      </p:sp>
      <p:sp>
        <p:nvSpPr>
          <p:cNvPr id="5" name="Footer Placeholder 4">
            <a:extLst>
              <a:ext uri="{FF2B5EF4-FFF2-40B4-BE49-F238E27FC236}">
                <a16:creationId xmlns:a16="http://schemas.microsoft.com/office/drawing/2014/main" xmlns="" id="{5D466D46-BC07-F638-0574-BBD660C7CDF0}"/>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a16="http://schemas.microsoft.com/office/drawing/2014/main" xmlns="" id="{1AB5DD2A-829B-5AA6-7D20-FA0F1E337605}"/>
              </a:ext>
            </a:extLst>
          </p:cNvPr>
          <p:cNvSpPr>
            <a:spLocks noGrp="1"/>
          </p:cNvSpPr>
          <p:nvPr>
            <p:ph type="sldNum" sz="quarter" idx="12"/>
          </p:nvPr>
        </p:nvSpPr>
        <p:spPr/>
        <p:txBody>
          <a:bodyPr/>
          <a:lstStyle/>
          <a:p>
            <a:pPr algn="ctr"/>
            <a:fld id="{62231297-CF50-461C-A890-3A434146D1DB}" type="slidenum">
              <a:rPr lang="en-US" smtClean="0"/>
              <a:pPr algn="ctr"/>
              <a:t>27</a:t>
            </a:fld>
            <a:endParaRPr lang="en-US" dirty="0"/>
          </a:p>
        </p:txBody>
      </p:sp>
      <p:sp>
        <p:nvSpPr>
          <p:cNvPr id="9" name="Content Placeholder 8">
            <a:extLst>
              <a:ext uri="{FF2B5EF4-FFF2-40B4-BE49-F238E27FC236}">
                <a16:creationId xmlns:a16="http://schemas.microsoft.com/office/drawing/2014/main" xmlns="" id="{8D7CFA21-B04A-54E3-B917-D09C67681C39}"/>
              </a:ext>
            </a:extLst>
          </p:cNvPr>
          <p:cNvSpPr>
            <a:spLocks noGrp="1"/>
          </p:cNvSpPr>
          <p:nvPr>
            <p:ph idx="1"/>
          </p:nvPr>
        </p:nvSpPr>
        <p:spPr>
          <a:xfrm>
            <a:off x="2160337" y="23774400"/>
            <a:ext cx="46800000" cy="6899926"/>
          </a:xfrm>
        </p:spPr>
        <p:txBody>
          <a:bodyPr>
            <a:normAutofit/>
          </a:bodyPr>
          <a:lstStyle/>
          <a:p>
            <a:r>
              <a:rPr lang="en-US" dirty="0"/>
              <a:t>Engineered backhauls and IP transport along with new protocols such as QUIC enable a good end-to-end QoS during this transition by using zero RTT application session establishment capability.</a:t>
            </a:r>
            <a:endParaRPr lang="en-IN" dirty="0"/>
          </a:p>
        </p:txBody>
      </p:sp>
      <p:pic>
        <p:nvPicPr>
          <p:cNvPr id="7" name="Picture 6">
            <a:extLst>
              <a:ext uri="{FF2B5EF4-FFF2-40B4-BE49-F238E27FC236}">
                <a16:creationId xmlns:a16="http://schemas.microsoft.com/office/drawing/2014/main" xmlns="" id="{242070AA-64F9-EF64-E7FA-ED1DEB3CE992}"/>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406768" y="3257404"/>
            <a:ext cx="50400000" cy="21039849"/>
          </a:xfrm>
          <a:prstGeom prst="rect">
            <a:avLst/>
          </a:prstGeom>
        </p:spPr>
      </p:pic>
    </p:spTree>
    <p:extLst>
      <p:ext uri="{BB962C8B-B14F-4D97-AF65-F5344CB8AC3E}">
        <p14:creationId xmlns:p14="http://schemas.microsoft.com/office/powerpoint/2010/main" xmlns="" val="21486977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22CE4B-8583-48E6-8B72-5182C64151D6}"/>
              </a:ext>
            </a:extLst>
          </p:cNvPr>
          <p:cNvSpPr>
            <a:spLocks noGrp="1"/>
          </p:cNvSpPr>
          <p:nvPr>
            <p:ph type="title"/>
          </p:nvPr>
        </p:nvSpPr>
        <p:spPr/>
        <p:txBody>
          <a:bodyPr/>
          <a:lstStyle/>
          <a:p>
            <a:r>
              <a:rPr lang="en-IN" dirty="0"/>
              <a:t>Mobile Edge Computing (MEC)</a:t>
            </a:r>
          </a:p>
        </p:txBody>
      </p:sp>
      <p:sp>
        <p:nvSpPr>
          <p:cNvPr id="3" name="Content Placeholder 2">
            <a:extLst>
              <a:ext uri="{FF2B5EF4-FFF2-40B4-BE49-F238E27FC236}">
                <a16:creationId xmlns:a16="http://schemas.microsoft.com/office/drawing/2014/main" xmlns="" id="{11BA4280-2361-4EAD-824D-29DA3B505483}"/>
              </a:ext>
            </a:extLst>
          </p:cNvPr>
          <p:cNvSpPr>
            <a:spLocks noGrp="1"/>
          </p:cNvSpPr>
          <p:nvPr>
            <p:ph idx="1"/>
          </p:nvPr>
        </p:nvSpPr>
        <p:spPr>
          <a:xfrm>
            <a:off x="2160336" y="5421087"/>
            <a:ext cx="48241881" cy="24543094"/>
          </a:xfrm>
        </p:spPr>
        <p:txBody>
          <a:bodyPr>
            <a:normAutofit lnSpcReduction="10000"/>
          </a:bodyPr>
          <a:lstStyle/>
          <a:p>
            <a:r>
              <a:rPr lang="en-IN" dirty="0"/>
              <a:t>Multi-access edge computing (MEC), formerly </a:t>
            </a:r>
            <a:r>
              <a:rPr lang="en-IN" b="1" dirty="0"/>
              <a:t>mobile edge computing</a:t>
            </a:r>
            <a:r>
              <a:rPr lang="en-IN" dirty="0"/>
              <a:t>, is an ETSI-defined network architecture concept </a:t>
            </a:r>
          </a:p>
          <a:p>
            <a:r>
              <a:rPr lang="en-IN" dirty="0"/>
              <a:t>MEC enables cloud computing capabilities and an IT service environment at the edge of the cellular network and, more in general at the edge of any network. </a:t>
            </a:r>
          </a:p>
          <a:p>
            <a:r>
              <a:rPr lang="en-IN" dirty="0"/>
              <a:t>The basic idea behind MEC is that by running applications and performing related processing tasks closer to the cellular customer, network congestion is reduced and applications perform better. </a:t>
            </a:r>
          </a:p>
          <a:p>
            <a:r>
              <a:rPr lang="en-IN" dirty="0"/>
              <a:t>MEC technology is designed to be implemented at the cellular base stations or other edge nodes, and enables flexible and rapid deployment of new applications and services for customers. </a:t>
            </a:r>
          </a:p>
          <a:p>
            <a:r>
              <a:rPr lang="en-IN" dirty="0"/>
              <a:t>Combining elements of information technology and telecommunications networking, MEC also allows cellular operators to open their radio access network (RAN) to authorized third parties, such as application developers and content providers.</a:t>
            </a:r>
          </a:p>
        </p:txBody>
      </p:sp>
      <p:sp>
        <p:nvSpPr>
          <p:cNvPr id="4" name="Date Placeholder 3">
            <a:extLst>
              <a:ext uri="{FF2B5EF4-FFF2-40B4-BE49-F238E27FC236}">
                <a16:creationId xmlns:a16="http://schemas.microsoft.com/office/drawing/2014/main" xmlns="" id="{8E14CD54-F597-4BE4-A016-A58AB77DD782}"/>
              </a:ext>
            </a:extLst>
          </p:cNvPr>
          <p:cNvSpPr>
            <a:spLocks noGrp="1"/>
          </p:cNvSpPr>
          <p:nvPr>
            <p:ph type="dt" sz="half" idx="10"/>
          </p:nvPr>
        </p:nvSpPr>
        <p:spPr/>
        <p:txBody>
          <a:bodyPr/>
          <a:lstStyle/>
          <a:p>
            <a:fld id="{61B83AD1-8BC7-48CA-9663-B5F9BC751A66}" type="datetime1">
              <a:rPr lang="en-US" smtClean="0"/>
              <a:pPr/>
              <a:t>3/4/2024</a:t>
            </a:fld>
            <a:endParaRPr lang="en-US"/>
          </a:p>
        </p:txBody>
      </p:sp>
      <p:sp>
        <p:nvSpPr>
          <p:cNvPr id="5" name="Footer Placeholder 4">
            <a:extLst>
              <a:ext uri="{FF2B5EF4-FFF2-40B4-BE49-F238E27FC236}">
                <a16:creationId xmlns:a16="http://schemas.microsoft.com/office/drawing/2014/main" xmlns="" id="{E639C3B7-A839-4985-9D91-38527AF243D4}"/>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a16="http://schemas.microsoft.com/office/drawing/2014/main" xmlns="" id="{BEC48B6F-A5B3-415D-8D48-750FB1298542}"/>
              </a:ext>
            </a:extLst>
          </p:cNvPr>
          <p:cNvSpPr>
            <a:spLocks noGrp="1"/>
          </p:cNvSpPr>
          <p:nvPr>
            <p:ph type="sldNum" sz="quarter" idx="12"/>
          </p:nvPr>
        </p:nvSpPr>
        <p:spPr/>
        <p:txBody>
          <a:bodyPr/>
          <a:lstStyle/>
          <a:p>
            <a:pPr algn="ctr"/>
            <a:fld id="{62231297-CF50-461C-A890-3A434146D1DB}" type="slidenum">
              <a:rPr lang="en-US" smtClean="0"/>
              <a:pPr algn="ctr"/>
              <a:t>28</a:t>
            </a:fld>
            <a:endParaRPr lang="en-US" dirty="0"/>
          </a:p>
        </p:txBody>
      </p:sp>
      <p:sp>
        <p:nvSpPr>
          <p:cNvPr id="7" name="Rectangle 6">
            <a:extLst>
              <a:ext uri="{FF2B5EF4-FFF2-40B4-BE49-F238E27FC236}">
                <a16:creationId xmlns:a16="http://schemas.microsoft.com/office/drawing/2014/main" xmlns="" id="{67C9490E-894B-47D0-A577-ED8043EE0C53}"/>
              </a:ext>
            </a:extLst>
          </p:cNvPr>
          <p:cNvSpPr/>
          <p:nvPr/>
        </p:nvSpPr>
        <p:spPr>
          <a:xfrm>
            <a:off x="718457" y="29812552"/>
            <a:ext cx="51794229" cy="861774"/>
          </a:xfrm>
          <a:prstGeom prst="rect">
            <a:avLst/>
          </a:prstGeom>
        </p:spPr>
        <p:txBody>
          <a:bodyPr wrap="square">
            <a:spAutoFit/>
          </a:bodyPr>
          <a:lstStyle/>
          <a:p>
            <a:r>
              <a:rPr lang="en-IN" sz="5000" dirty="0"/>
              <a:t>https://en.wikipedia.org/wiki/Multi-access_edge_computing#:~:text=Article%20Talk,the%20edge%20of%20any%20network.</a:t>
            </a:r>
          </a:p>
        </p:txBody>
      </p:sp>
    </p:spTree>
    <p:extLst>
      <p:ext uri="{BB962C8B-B14F-4D97-AF65-F5344CB8AC3E}">
        <p14:creationId xmlns:p14="http://schemas.microsoft.com/office/powerpoint/2010/main" xmlns="" val="2303363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22CE4B-8583-48E6-8B72-5182C64151D6}"/>
              </a:ext>
            </a:extLst>
          </p:cNvPr>
          <p:cNvSpPr>
            <a:spLocks noGrp="1"/>
          </p:cNvSpPr>
          <p:nvPr>
            <p:ph type="title"/>
          </p:nvPr>
        </p:nvSpPr>
        <p:spPr/>
        <p:txBody>
          <a:bodyPr/>
          <a:lstStyle/>
          <a:p>
            <a:r>
              <a:rPr lang="en-IN" dirty="0"/>
              <a:t>Quality of Service Requirements</a:t>
            </a:r>
          </a:p>
        </p:txBody>
      </p:sp>
      <p:sp>
        <p:nvSpPr>
          <p:cNvPr id="3" name="Content Placeholder 2">
            <a:extLst>
              <a:ext uri="{FF2B5EF4-FFF2-40B4-BE49-F238E27FC236}">
                <a16:creationId xmlns:a16="http://schemas.microsoft.com/office/drawing/2014/main" xmlns="" id="{11BA4280-2361-4EAD-824D-29DA3B505483}"/>
              </a:ext>
            </a:extLst>
          </p:cNvPr>
          <p:cNvSpPr>
            <a:spLocks noGrp="1"/>
          </p:cNvSpPr>
          <p:nvPr>
            <p:ph idx="1"/>
          </p:nvPr>
        </p:nvSpPr>
        <p:spPr>
          <a:xfrm>
            <a:off x="2160337" y="7363735"/>
            <a:ext cx="46800000" cy="22600445"/>
          </a:xfrm>
        </p:spPr>
        <p:txBody>
          <a:bodyPr>
            <a:normAutofit/>
          </a:bodyPr>
          <a:lstStyle/>
          <a:p>
            <a:r>
              <a:rPr lang="en-IN" sz="10000" dirty="0"/>
              <a:t>Quality of service (QoS) requirements are technical specifications that specify the system quality of features such as performance, availability, scalability, and serviceability. </a:t>
            </a:r>
          </a:p>
        </p:txBody>
      </p:sp>
      <p:sp>
        <p:nvSpPr>
          <p:cNvPr id="4" name="Date Placeholder 3">
            <a:extLst>
              <a:ext uri="{FF2B5EF4-FFF2-40B4-BE49-F238E27FC236}">
                <a16:creationId xmlns:a16="http://schemas.microsoft.com/office/drawing/2014/main" xmlns="" id="{8E14CD54-F597-4BE4-A016-A58AB77DD782}"/>
              </a:ext>
            </a:extLst>
          </p:cNvPr>
          <p:cNvSpPr>
            <a:spLocks noGrp="1"/>
          </p:cNvSpPr>
          <p:nvPr>
            <p:ph type="dt" sz="half" idx="10"/>
          </p:nvPr>
        </p:nvSpPr>
        <p:spPr/>
        <p:txBody>
          <a:bodyPr/>
          <a:lstStyle/>
          <a:p>
            <a:fld id="{61B83AD1-8BC7-48CA-9663-B5F9BC751A66}" type="datetime1">
              <a:rPr lang="en-US" smtClean="0"/>
              <a:pPr/>
              <a:t>3/4/2024</a:t>
            </a:fld>
            <a:endParaRPr lang="en-US"/>
          </a:p>
        </p:txBody>
      </p:sp>
      <p:sp>
        <p:nvSpPr>
          <p:cNvPr id="5" name="Footer Placeholder 4">
            <a:extLst>
              <a:ext uri="{FF2B5EF4-FFF2-40B4-BE49-F238E27FC236}">
                <a16:creationId xmlns:a16="http://schemas.microsoft.com/office/drawing/2014/main" xmlns="" id="{E639C3B7-A839-4985-9D91-38527AF243D4}"/>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a16="http://schemas.microsoft.com/office/drawing/2014/main" xmlns="" id="{BEC48B6F-A5B3-415D-8D48-750FB1298542}"/>
              </a:ext>
            </a:extLst>
          </p:cNvPr>
          <p:cNvSpPr>
            <a:spLocks noGrp="1"/>
          </p:cNvSpPr>
          <p:nvPr>
            <p:ph type="sldNum" sz="quarter" idx="12"/>
          </p:nvPr>
        </p:nvSpPr>
        <p:spPr/>
        <p:txBody>
          <a:bodyPr/>
          <a:lstStyle/>
          <a:p>
            <a:pPr algn="ctr"/>
            <a:fld id="{62231297-CF50-461C-A890-3A434146D1DB}" type="slidenum">
              <a:rPr lang="en-US" smtClean="0"/>
              <a:pPr algn="ctr"/>
              <a:t>29</a:t>
            </a:fld>
            <a:endParaRPr lang="en-US" dirty="0"/>
          </a:p>
        </p:txBody>
      </p:sp>
      <p:sp>
        <p:nvSpPr>
          <p:cNvPr id="7" name="Rectangle 6">
            <a:extLst>
              <a:ext uri="{FF2B5EF4-FFF2-40B4-BE49-F238E27FC236}">
                <a16:creationId xmlns:a16="http://schemas.microsoft.com/office/drawing/2014/main" xmlns="" id="{67C9490E-894B-47D0-A577-ED8043EE0C53}"/>
              </a:ext>
            </a:extLst>
          </p:cNvPr>
          <p:cNvSpPr/>
          <p:nvPr/>
        </p:nvSpPr>
        <p:spPr>
          <a:xfrm>
            <a:off x="718457" y="29812552"/>
            <a:ext cx="51794229" cy="861774"/>
          </a:xfrm>
          <a:prstGeom prst="rect">
            <a:avLst/>
          </a:prstGeom>
        </p:spPr>
        <p:txBody>
          <a:bodyPr wrap="square">
            <a:spAutoFit/>
          </a:bodyPr>
          <a:lstStyle/>
          <a:p>
            <a:r>
              <a:rPr lang="en-IN" sz="5000" dirty="0"/>
              <a:t>https://docs.oracle.com/cd/E19636-01/819-2326/gaxqg/index.html#:~:text=Quality%20of%20service%20(QoS)%20requirements,specified%20in%20the%20business%20requirements.</a:t>
            </a:r>
          </a:p>
        </p:txBody>
      </p:sp>
      <p:graphicFrame>
        <p:nvGraphicFramePr>
          <p:cNvPr id="8" name="Table 7">
            <a:extLst>
              <a:ext uri="{FF2B5EF4-FFF2-40B4-BE49-F238E27FC236}">
                <a16:creationId xmlns:a16="http://schemas.microsoft.com/office/drawing/2014/main" xmlns="" id="{C8081185-1A3E-4BA4-AFAD-0981D3E9E404}"/>
              </a:ext>
            </a:extLst>
          </p:cNvPr>
          <p:cNvGraphicFramePr>
            <a:graphicFrameLocks noGrp="1"/>
          </p:cNvGraphicFramePr>
          <p:nvPr/>
        </p:nvGraphicFramePr>
        <p:xfrm>
          <a:off x="587828" y="9938147"/>
          <a:ext cx="50271590" cy="20094198"/>
        </p:xfrm>
        <a:graphic>
          <a:graphicData uri="http://schemas.openxmlformats.org/drawingml/2006/table">
            <a:tbl>
              <a:tblPr firstRow="1" bandRow="1">
                <a:tableStyleId>{5C22544A-7EE6-4342-B048-85BDC9FD1C3A}</a:tableStyleId>
              </a:tblPr>
              <a:tblGrid>
                <a:gridCol w="11835677">
                  <a:extLst>
                    <a:ext uri="{9D8B030D-6E8A-4147-A177-3AD203B41FA5}">
                      <a16:colId xmlns:a16="http://schemas.microsoft.com/office/drawing/2014/main" xmlns="" val="2777046736"/>
                    </a:ext>
                  </a:extLst>
                </a:gridCol>
                <a:gridCol w="38435913">
                  <a:extLst>
                    <a:ext uri="{9D8B030D-6E8A-4147-A177-3AD203B41FA5}">
                      <a16:colId xmlns:a16="http://schemas.microsoft.com/office/drawing/2014/main" xmlns="" val="112473300"/>
                    </a:ext>
                  </a:extLst>
                </a:gridCol>
              </a:tblGrid>
              <a:tr h="2503299">
                <a:tc>
                  <a:txBody>
                    <a:bodyPr/>
                    <a:lstStyle/>
                    <a:p>
                      <a:r>
                        <a:rPr lang="en-IN" sz="12000" dirty="0">
                          <a:latin typeface="Times New Roman" panose="02020603050405020304" pitchFamily="18" charset="0"/>
                          <a:cs typeface="Times New Roman" panose="02020603050405020304" pitchFamily="18" charset="0"/>
                        </a:rPr>
                        <a:t>System Quality </a:t>
                      </a:r>
                    </a:p>
                  </a:txBody>
                  <a:tcPr/>
                </a:tc>
                <a:tc>
                  <a:txBody>
                    <a:bodyPr/>
                    <a:lstStyle/>
                    <a:p>
                      <a:r>
                        <a:rPr lang="en-IN" sz="12000" dirty="0">
                          <a:latin typeface="Times New Roman" panose="02020603050405020304" pitchFamily="18" charset="0"/>
                          <a:cs typeface="Times New Roman" panose="02020603050405020304" pitchFamily="18" charset="0"/>
                        </a:rPr>
                        <a:t>	Description </a:t>
                      </a:r>
                    </a:p>
                  </a:txBody>
                  <a:tcPr/>
                </a:tc>
                <a:extLst>
                  <a:ext uri="{0D108BD9-81ED-4DB2-BD59-A6C34878D82A}">
                    <a16:rowId xmlns:a16="http://schemas.microsoft.com/office/drawing/2014/main" xmlns="" val="1535937132"/>
                  </a:ext>
                </a:extLst>
              </a:tr>
              <a:tr h="2503299">
                <a:tc>
                  <a:txBody>
                    <a:bodyPr/>
                    <a:lstStyle/>
                    <a:p>
                      <a:pPr algn="r"/>
                      <a:r>
                        <a:rPr lang="en-IN" sz="10000" dirty="0">
                          <a:latin typeface="Times New Roman" panose="02020603050405020304" pitchFamily="18" charset="0"/>
                          <a:cs typeface="Times New Roman" panose="02020603050405020304" pitchFamily="18" charset="0"/>
                        </a:rPr>
                        <a:t>Performance </a:t>
                      </a:r>
                    </a:p>
                  </a:txBody>
                  <a:tcPr/>
                </a:tc>
                <a:tc>
                  <a:txBody>
                    <a:bodyPr/>
                    <a:lstStyle/>
                    <a:p>
                      <a:r>
                        <a:rPr lang="en-IN" sz="8000" dirty="0">
                          <a:latin typeface="Times New Roman" panose="02020603050405020304" pitchFamily="18" charset="0"/>
                          <a:cs typeface="Times New Roman" panose="02020603050405020304" pitchFamily="18" charset="0"/>
                        </a:rPr>
                        <a:t>The measurement of response time and throughput with respect to user load conditions. </a:t>
                      </a:r>
                    </a:p>
                  </a:txBody>
                  <a:tcPr/>
                </a:tc>
                <a:extLst>
                  <a:ext uri="{0D108BD9-81ED-4DB2-BD59-A6C34878D82A}">
                    <a16:rowId xmlns:a16="http://schemas.microsoft.com/office/drawing/2014/main" xmlns="" val="2885552969"/>
                  </a:ext>
                </a:extLst>
              </a:tr>
              <a:tr h="2503299">
                <a:tc>
                  <a:txBody>
                    <a:bodyPr/>
                    <a:lstStyle/>
                    <a:p>
                      <a:pPr algn="r"/>
                      <a:r>
                        <a:rPr lang="en-IN" sz="10000" dirty="0">
                          <a:latin typeface="Times New Roman" panose="02020603050405020304" pitchFamily="18" charset="0"/>
                          <a:cs typeface="Times New Roman" panose="02020603050405020304" pitchFamily="18" charset="0"/>
                        </a:rPr>
                        <a:t>Availability </a:t>
                      </a:r>
                    </a:p>
                  </a:txBody>
                  <a:tcPr/>
                </a:tc>
                <a:tc>
                  <a:txBody>
                    <a:bodyPr/>
                    <a:lstStyle/>
                    <a:p>
                      <a:r>
                        <a:rPr lang="en-IN" sz="8000" dirty="0">
                          <a:latin typeface="Times New Roman" panose="02020603050405020304" pitchFamily="18" charset="0"/>
                          <a:cs typeface="Times New Roman" panose="02020603050405020304" pitchFamily="18" charset="0"/>
                        </a:rPr>
                        <a:t>A measure of how often a system’s resources and services are accessible to end users, often expressed as the uptime of a system.</a:t>
                      </a:r>
                    </a:p>
                  </a:txBody>
                  <a:tcPr/>
                </a:tc>
                <a:extLst>
                  <a:ext uri="{0D108BD9-81ED-4DB2-BD59-A6C34878D82A}">
                    <a16:rowId xmlns:a16="http://schemas.microsoft.com/office/drawing/2014/main" xmlns="" val="1942598874"/>
                  </a:ext>
                </a:extLst>
              </a:tr>
              <a:tr h="2503299">
                <a:tc>
                  <a:txBody>
                    <a:bodyPr/>
                    <a:lstStyle/>
                    <a:p>
                      <a:pPr algn="r"/>
                      <a:r>
                        <a:rPr lang="en-IN" sz="10000" dirty="0">
                          <a:latin typeface="Times New Roman" panose="02020603050405020304" pitchFamily="18" charset="0"/>
                          <a:cs typeface="Times New Roman" panose="02020603050405020304" pitchFamily="18" charset="0"/>
                        </a:rPr>
                        <a:t>Scalability </a:t>
                      </a:r>
                    </a:p>
                  </a:txBody>
                  <a:tcPr/>
                </a:tc>
                <a:tc>
                  <a:txBody>
                    <a:bodyPr/>
                    <a:lstStyle/>
                    <a:p>
                      <a:r>
                        <a:rPr lang="en-IN" sz="8000" dirty="0">
                          <a:latin typeface="Times New Roman" panose="02020603050405020304" pitchFamily="18" charset="0"/>
                          <a:cs typeface="Times New Roman" panose="02020603050405020304" pitchFamily="18" charset="0"/>
                        </a:rPr>
                        <a:t>The ability to add capacity (and users) to a deployed system over time. Scalability typically involves adding resources to the system but should not require changes to the deployment architecture</a:t>
                      </a:r>
                    </a:p>
                  </a:txBody>
                  <a:tcPr/>
                </a:tc>
                <a:extLst>
                  <a:ext uri="{0D108BD9-81ED-4DB2-BD59-A6C34878D82A}">
                    <a16:rowId xmlns:a16="http://schemas.microsoft.com/office/drawing/2014/main" xmlns="" val="3694659301"/>
                  </a:ext>
                </a:extLst>
              </a:tr>
              <a:tr h="2503299">
                <a:tc>
                  <a:txBody>
                    <a:bodyPr/>
                    <a:lstStyle/>
                    <a:p>
                      <a:pPr algn="r"/>
                      <a:r>
                        <a:rPr lang="en-IN" sz="10000" dirty="0">
                          <a:latin typeface="Times New Roman" panose="02020603050405020304" pitchFamily="18" charset="0"/>
                          <a:cs typeface="Times New Roman" panose="02020603050405020304" pitchFamily="18" charset="0"/>
                        </a:rPr>
                        <a:t>Security </a:t>
                      </a:r>
                    </a:p>
                  </a:txBody>
                  <a:tcPr/>
                </a:tc>
                <a:tc>
                  <a:txBody>
                    <a:bodyPr/>
                    <a:lstStyle/>
                    <a:p>
                      <a:r>
                        <a:rPr lang="en-IN" sz="8000" dirty="0">
                          <a:latin typeface="Times New Roman" panose="02020603050405020304" pitchFamily="18" charset="0"/>
                          <a:cs typeface="Times New Roman" panose="02020603050405020304" pitchFamily="18" charset="0"/>
                        </a:rPr>
                        <a:t>A complex combination of factors that describe the integrity of a system and its users. Security includes authentication and authorization of users, security of data, and secure access to a deployed system</a:t>
                      </a:r>
                    </a:p>
                  </a:txBody>
                  <a:tcPr/>
                </a:tc>
                <a:extLst>
                  <a:ext uri="{0D108BD9-81ED-4DB2-BD59-A6C34878D82A}">
                    <a16:rowId xmlns:a16="http://schemas.microsoft.com/office/drawing/2014/main" xmlns="" val="711216998"/>
                  </a:ext>
                </a:extLst>
              </a:tr>
              <a:tr h="2503299">
                <a:tc>
                  <a:txBody>
                    <a:bodyPr/>
                    <a:lstStyle/>
                    <a:p>
                      <a:pPr algn="r"/>
                      <a:r>
                        <a:rPr lang="en-IN" sz="10000" dirty="0">
                          <a:latin typeface="Times New Roman" panose="02020603050405020304" pitchFamily="18" charset="0"/>
                          <a:cs typeface="Times New Roman" panose="02020603050405020304" pitchFamily="18" charset="0"/>
                        </a:rPr>
                        <a:t>Latent capacity </a:t>
                      </a:r>
                    </a:p>
                  </a:txBody>
                  <a:tcPr/>
                </a:tc>
                <a:tc>
                  <a:txBody>
                    <a:bodyPr/>
                    <a:lstStyle/>
                    <a:p>
                      <a:r>
                        <a:rPr lang="en-IN" sz="8000" dirty="0">
                          <a:latin typeface="Times New Roman" panose="02020603050405020304" pitchFamily="18" charset="0"/>
                          <a:cs typeface="Times New Roman" panose="02020603050405020304" pitchFamily="18" charset="0"/>
                        </a:rPr>
                        <a:t>The ability of a system to handle unusual peak loads without additional resources</a:t>
                      </a:r>
                      <a:r>
                        <a:rPr lang="en-IN" sz="8000">
                          <a:latin typeface="Times New Roman" panose="02020603050405020304" pitchFamily="18" charset="0"/>
                          <a:cs typeface="Times New Roman" panose="02020603050405020304" pitchFamily="18" charset="0"/>
                        </a:rPr>
                        <a:t>. </a:t>
                      </a:r>
                      <a:br>
                        <a:rPr lang="en-IN" sz="8000">
                          <a:latin typeface="Times New Roman" panose="02020603050405020304" pitchFamily="18" charset="0"/>
                          <a:cs typeface="Times New Roman" panose="02020603050405020304" pitchFamily="18" charset="0"/>
                        </a:rPr>
                      </a:br>
                      <a:r>
                        <a:rPr lang="en-IN" sz="8000">
                          <a:latin typeface="Times New Roman" panose="02020603050405020304" pitchFamily="18" charset="0"/>
                          <a:cs typeface="Times New Roman" panose="02020603050405020304" pitchFamily="18" charset="0"/>
                        </a:rPr>
                        <a:t>Latent </a:t>
                      </a:r>
                      <a:r>
                        <a:rPr lang="en-IN" sz="8000" dirty="0">
                          <a:latin typeface="Times New Roman" panose="02020603050405020304" pitchFamily="18" charset="0"/>
                          <a:cs typeface="Times New Roman" panose="02020603050405020304" pitchFamily="18" charset="0"/>
                        </a:rPr>
                        <a:t>capacity is a factor in availability, performance, and scalability qualities. </a:t>
                      </a:r>
                    </a:p>
                  </a:txBody>
                  <a:tcPr/>
                </a:tc>
                <a:extLst>
                  <a:ext uri="{0D108BD9-81ED-4DB2-BD59-A6C34878D82A}">
                    <a16:rowId xmlns:a16="http://schemas.microsoft.com/office/drawing/2014/main" xmlns="" val="3133145563"/>
                  </a:ext>
                </a:extLst>
              </a:tr>
              <a:tr h="2503299">
                <a:tc>
                  <a:txBody>
                    <a:bodyPr/>
                    <a:lstStyle/>
                    <a:p>
                      <a:pPr algn="r"/>
                      <a:r>
                        <a:rPr lang="en-IN" sz="10000" dirty="0">
                          <a:latin typeface="Times New Roman" panose="02020603050405020304" pitchFamily="18" charset="0"/>
                          <a:cs typeface="Times New Roman" panose="02020603050405020304" pitchFamily="18" charset="0"/>
                        </a:rPr>
                        <a:t>Serviceability </a:t>
                      </a:r>
                    </a:p>
                  </a:txBody>
                  <a:tcPr/>
                </a:tc>
                <a:tc>
                  <a:txBody>
                    <a:bodyPr/>
                    <a:lstStyle/>
                    <a:p>
                      <a:r>
                        <a:rPr lang="en-IN" sz="8000" dirty="0">
                          <a:latin typeface="Times New Roman" panose="02020603050405020304" pitchFamily="18" charset="0"/>
                          <a:cs typeface="Times New Roman" panose="02020603050405020304" pitchFamily="18" charset="0"/>
                        </a:rPr>
                        <a:t>The ease by which a deployed system can be maintained, including monitoring the system, repairing problems that arise, and upgrading hardware and software components. </a:t>
                      </a:r>
                    </a:p>
                  </a:txBody>
                  <a:tcPr/>
                </a:tc>
                <a:extLst>
                  <a:ext uri="{0D108BD9-81ED-4DB2-BD59-A6C34878D82A}">
                    <a16:rowId xmlns:a16="http://schemas.microsoft.com/office/drawing/2014/main" xmlns="" val="1457239097"/>
                  </a:ext>
                </a:extLst>
              </a:tr>
            </a:tbl>
          </a:graphicData>
        </a:graphic>
      </p:graphicFrame>
    </p:spTree>
    <p:extLst>
      <p:ext uri="{BB962C8B-B14F-4D97-AF65-F5344CB8AC3E}">
        <p14:creationId xmlns:p14="http://schemas.microsoft.com/office/powerpoint/2010/main" xmlns="" val="288425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D001CA-E5BA-4C36-B6A4-2E07EB1C5417}"/>
              </a:ext>
            </a:extLst>
          </p:cNvPr>
          <p:cNvSpPr>
            <a:spLocks noGrp="1"/>
          </p:cNvSpPr>
          <p:nvPr>
            <p:ph type="title"/>
          </p:nvPr>
        </p:nvSpPr>
        <p:spPr/>
        <p:txBody>
          <a:bodyPr/>
          <a:lstStyle/>
          <a:p>
            <a:r>
              <a:rPr lang="en-IN" dirty="0"/>
              <a:t>Virtualization in 5G </a:t>
            </a:r>
          </a:p>
        </p:txBody>
      </p:sp>
      <p:sp>
        <p:nvSpPr>
          <p:cNvPr id="3" name="Content Placeholder 2">
            <a:extLst>
              <a:ext uri="{FF2B5EF4-FFF2-40B4-BE49-F238E27FC236}">
                <a16:creationId xmlns:a16="http://schemas.microsoft.com/office/drawing/2014/main" xmlns="" id="{367DAEC4-31DE-402C-B075-0E2DA3A65DBB}"/>
              </a:ext>
            </a:extLst>
          </p:cNvPr>
          <p:cNvSpPr>
            <a:spLocks noGrp="1"/>
          </p:cNvSpPr>
          <p:nvPr>
            <p:ph idx="1"/>
          </p:nvPr>
        </p:nvSpPr>
        <p:spPr>
          <a:xfrm>
            <a:off x="2160337" y="7363735"/>
            <a:ext cx="46800000" cy="23310591"/>
          </a:xfrm>
        </p:spPr>
        <p:txBody>
          <a:bodyPr>
            <a:normAutofit/>
          </a:bodyPr>
          <a:lstStyle/>
          <a:p>
            <a:r>
              <a:rPr lang="en-IN" dirty="0"/>
              <a:t>When NFV and SDN come together, they provide the additional benefit of detaching  lifecycle management from physical constraints.</a:t>
            </a:r>
          </a:p>
          <a:p>
            <a:r>
              <a:rPr lang="en-IN" dirty="0"/>
              <a:t> Network slice, as discussed in last class, </a:t>
            </a:r>
            <a:br>
              <a:rPr lang="en-IN" dirty="0"/>
            </a:br>
            <a:r>
              <a:rPr lang="en-IN" dirty="0"/>
              <a:t>It supports the connectivity of a particular use case  through a collection of 5G network functions, and specific configurations in RAN, transport, and  core networks. </a:t>
            </a:r>
          </a:p>
          <a:p>
            <a:r>
              <a:rPr lang="en-IN" dirty="0"/>
              <a:t>Network functions provide connectivity, storage, and computation. </a:t>
            </a:r>
          </a:p>
          <a:p>
            <a:r>
              <a:rPr lang="en-IN" dirty="0"/>
              <a:t>Finally, 5G is not all about connectivity, but also demands high end  computation and storage. </a:t>
            </a:r>
          </a:p>
          <a:p>
            <a:r>
              <a:rPr lang="en-IN" dirty="0"/>
              <a:t>Computation and storage requirements also vary among the different  network areas and elements.</a:t>
            </a:r>
          </a:p>
        </p:txBody>
      </p:sp>
      <p:sp>
        <p:nvSpPr>
          <p:cNvPr id="4" name="Date Placeholder 3">
            <a:extLst>
              <a:ext uri="{FF2B5EF4-FFF2-40B4-BE49-F238E27FC236}">
                <a16:creationId xmlns:a16="http://schemas.microsoft.com/office/drawing/2014/main" xmlns="" id="{05D85812-3B47-402B-B702-0E4311A7AD5A}"/>
              </a:ext>
            </a:extLst>
          </p:cNvPr>
          <p:cNvSpPr>
            <a:spLocks noGrp="1"/>
          </p:cNvSpPr>
          <p:nvPr>
            <p:ph type="dt" sz="half" idx="10"/>
          </p:nvPr>
        </p:nvSpPr>
        <p:spPr/>
        <p:txBody>
          <a:bodyPr/>
          <a:lstStyle/>
          <a:p>
            <a:fld id="{61B83AD1-8BC7-48CA-9663-B5F9BC751A66}" type="datetime1">
              <a:rPr lang="en-US" smtClean="0"/>
              <a:pPr/>
              <a:t>3/4/2024</a:t>
            </a:fld>
            <a:endParaRPr lang="en-US"/>
          </a:p>
        </p:txBody>
      </p:sp>
      <p:sp>
        <p:nvSpPr>
          <p:cNvPr id="5" name="Footer Placeholder 4">
            <a:extLst>
              <a:ext uri="{FF2B5EF4-FFF2-40B4-BE49-F238E27FC236}">
                <a16:creationId xmlns:a16="http://schemas.microsoft.com/office/drawing/2014/main" xmlns="" id="{A9F642F0-7761-48FC-A9CD-B0C5D71A2C90}"/>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a16="http://schemas.microsoft.com/office/drawing/2014/main" xmlns="" id="{3E52AA28-1512-4FCC-8F90-F94B5A23AD9B}"/>
              </a:ext>
            </a:extLst>
          </p:cNvPr>
          <p:cNvSpPr>
            <a:spLocks noGrp="1"/>
          </p:cNvSpPr>
          <p:nvPr>
            <p:ph type="sldNum" sz="quarter" idx="12"/>
          </p:nvPr>
        </p:nvSpPr>
        <p:spPr/>
        <p:txBody>
          <a:bodyPr/>
          <a:lstStyle/>
          <a:p>
            <a:pPr algn="ctr"/>
            <a:fld id="{62231297-CF50-461C-A890-3A434146D1DB}" type="slidenum">
              <a:rPr lang="en-US" smtClean="0"/>
              <a:pPr algn="ctr"/>
              <a:t>3</a:t>
            </a:fld>
            <a:endParaRPr lang="en-US" dirty="0"/>
          </a:p>
        </p:txBody>
      </p:sp>
    </p:spTree>
    <p:extLst>
      <p:ext uri="{BB962C8B-B14F-4D97-AF65-F5344CB8AC3E}">
        <p14:creationId xmlns:p14="http://schemas.microsoft.com/office/powerpoint/2010/main" xmlns="" val="1435700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Virtualization in 5G</a:t>
            </a:r>
          </a:p>
        </p:txBody>
      </p:sp>
      <p:sp>
        <p:nvSpPr>
          <p:cNvPr id="3" name="Content Placeholder 2"/>
          <p:cNvSpPr>
            <a:spLocks noGrp="1"/>
          </p:cNvSpPr>
          <p:nvPr>
            <p:ph idx="1"/>
          </p:nvPr>
        </p:nvSpPr>
        <p:spPr>
          <a:xfrm>
            <a:off x="2160337" y="7363735"/>
            <a:ext cx="46800000" cy="23310591"/>
          </a:xfrm>
        </p:spPr>
        <p:txBody>
          <a:bodyPr>
            <a:normAutofit lnSpcReduction="10000"/>
          </a:bodyPr>
          <a:lstStyle/>
          <a:p>
            <a:r>
              <a:rPr lang="en-US" dirty="0"/>
              <a:t>The 5GS embraces Network Function virtualization (NFV) and </a:t>
            </a:r>
            <a:r>
              <a:rPr lang="en-US" dirty="0" err="1"/>
              <a:t>cloudification</a:t>
            </a:r>
            <a:r>
              <a:rPr lang="en-US" dirty="0"/>
              <a:t> for its architecture design. </a:t>
            </a:r>
          </a:p>
          <a:p>
            <a:r>
              <a:rPr lang="en-US" dirty="0"/>
              <a:t>The 5GS supports different virtualization deployment scenarios, such a</a:t>
            </a:r>
          </a:p>
          <a:p>
            <a:pPr lvl="1"/>
            <a:r>
              <a:rPr lang="en-US" dirty="0"/>
              <a:t>– A Network Function instance can be deployed as fully distributed, fully redundant, stateless, and fully scalable NF instance that provides the services from several locations and several execution instances in each location.</a:t>
            </a:r>
          </a:p>
          <a:p>
            <a:pPr lvl="1"/>
            <a:r>
              <a:rPr lang="en-US" dirty="0"/>
              <a:t>– A Network Function instance can also be deployed such that several network function instances that are present within a NF set are fully distributed, fully redundant, stateless, and scalable as a set of NF instances.</a:t>
            </a:r>
          </a:p>
          <a:p>
            <a:r>
              <a:rPr lang="en-US" dirty="0"/>
              <a:t>The network slicing feature supported by 5GS is also enabled by the virtualization. </a:t>
            </a:r>
          </a:p>
          <a:p>
            <a:r>
              <a:rPr lang="en-US" dirty="0"/>
              <a:t>Network function instances can be created, instantiated, and isolated with each other in the virtualized environment, into different network slices in order to serve different services</a:t>
            </a:r>
          </a:p>
        </p:txBody>
      </p:sp>
      <p:sp>
        <p:nvSpPr>
          <p:cNvPr id="4" name="Date Placeholder 3"/>
          <p:cNvSpPr>
            <a:spLocks noGrp="1"/>
          </p:cNvSpPr>
          <p:nvPr>
            <p:ph type="dt" sz="half" idx="10"/>
          </p:nvPr>
        </p:nvSpPr>
        <p:spPr/>
        <p:txBody>
          <a:bodyPr/>
          <a:lstStyle/>
          <a:p>
            <a:fld id="{61B83AD1-8BC7-48CA-9663-B5F9BC751A66}" type="datetime1">
              <a:rPr lang="en-US" smtClean="0"/>
              <a:pPr/>
              <a:t>3/4/2024</a:t>
            </a:fld>
            <a:endParaRPr lang="en-US"/>
          </a:p>
        </p:txBody>
      </p:sp>
      <p:sp>
        <p:nvSpPr>
          <p:cNvPr id="5" name="Footer Placeholder 4"/>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4</a:t>
            </a:fld>
            <a:endParaRPr lang="en-US" dirty="0"/>
          </a:p>
        </p:txBody>
      </p:sp>
    </p:spTree>
    <p:extLst>
      <p:ext uri="{BB962C8B-B14F-4D97-AF65-F5344CB8AC3E}">
        <p14:creationId xmlns:p14="http://schemas.microsoft.com/office/powerpoint/2010/main" xmlns="" val="3196585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Virtualization in 5G</a:t>
            </a:r>
          </a:p>
        </p:txBody>
      </p:sp>
      <p:sp>
        <p:nvSpPr>
          <p:cNvPr id="3" name="Content Placeholder 2"/>
          <p:cNvSpPr>
            <a:spLocks noGrp="1"/>
          </p:cNvSpPr>
          <p:nvPr>
            <p:ph idx="1"/>
          </p:nvPr>
        </p:nvSpPr>
        <p:spPr>
          <a:xfrm>
            <a:off x="2160337" y="7363735"/>
            <a:ext cx="46800000" cy="23310591"/>
          </a:xfrm>
        </p:spPr>
        <p:txBody>
          <a:bodyPr>
            <a:normAutofit/>
          </a:bodyPr>
          <a:lstStyle/>
          <a:p>
            <a:r>
              <a:rPr lang="en-US" dirty="0"/>
              <a:t>In order to manage the life cycle of the virtualized 5GS functions and its instances as well as the virtual resource of network slice, </a:t>
            </a:r>
            <a:br>
              <a:rPr lang="en-US" dirty="0"/>
            </a:br>
            <a:r>
              <a:rPr lang="en-US" dirty="0"/>
              <a:t>5G OAM provides means to integrate with virtualized network function management and </a:t>
            </a:r>
            <a:br>
              <a:rPr lang="en-US" dirty="0"/>
            </a:br>
            <a:r>
              <a:rPr lang="en-US" dirty="0"/>
              <a:t>orchestration capability, </a:t>
            </a:r>
            <a:br>
              <a:rPr lang="en-US" dirty="0"/>
            </a:br>
            <a:r>
              <a:rPr lang="en-US" dirty="0"/>
              <a:t>as well as</a:t>
            </a:r>
            <a:br>
              <a:rPr lang="en-US" dirty="0"/>
            </a:br>
            <a:r>
              <a:rPr lang="en-US" dirty="0"/>
              <a:t>providing standardized life cycle management interfaces with other virtualized function management and </a:t>
            </a:r>
            <a:br>
              <a:rPr lang="en-US" dirty="0"/>
            </a:br>
            <a:r>
              <a:rPr lang="en-US" dirty="0"/>
              <a:t>orchestration system which are defined by other standards, such as </a:t>
            </a:r>
            <a:br>
              <a:rPr lang="en-US" dirty="0"/>
            </a:br>
            <a:r>
              <a:rPr lang="en-US" dirty="0"/>
              <a:t>ETSI ISG NFV, and other open source project, such as ONAP.</a:t>
            </a:r>
          </a:p>
        </p:txBody>
      </p:sp>
      <p:sp>
        <p:nvSpPr>
          <p:cNvPr id="4" name="Date Placeholder 3"/>
          <p:cNvSpPr>
            <a:spLocks noGrp="1"/>
          </p:cNvSpPr>
          <p:nvPr>
            <p:ph type="dt" sz="half" idx="10"/>
          </p:nvPr>
        </p:nvSpPr>
        <p:spPr/>
        <p:txBody>
          <a:bodyPr/>
          <a:lstStyle/>
          <a:p>
            <a:fld id="{61B83AD1-8BC7-48CA-9663-B5F9BC751A66}" type="datetime1">
              <a:rPr lang="en-US" smtClean="0"/>
              <a:pPr/>
              <a:t>3/4/2024</a:t>
            </a:fld>
            <a:endParaRPr lang="en-US"/>
          </a:p>
        </p:txBody>
      </p:sp>
      <p:sp>
        <p:nvSpPr>
          <p:cNvPr id="5" name="Footer Placeholder 4"/>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5</a:t>
            </a:fld>
            <a:endParaRPr lang="en-US" dirty="0"/>
          </a:p>
        </p:txBody>
      </p:sp>
    </p:spTree>
    <p:extLst>
      <p:ext uri="{BB962C8B-B14F-4D97-AF65-F5344CB8AC3E}">
        <p14:creationId xmlns:p14="http://schemas.microsoft.com/office/powerpoint/2010/main" xmlns="" val="3830360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Virtualization in 5G</a:t>
            </a:r>
          </a:p>
        </p:txBody>
      </p:sp>
      <p:pic>
        <p:nvPicPr>
          <p:cNvPr id="7" name="Content Placeholder 6"/>
          <p:cNvPicPr>
            <a:picLocks noGrp="1" noChangeAspect="1"/>
          </p:cNvPicPr>
          <p:nvPr>
            <p:ph idx="1"/>
          </p:nvPr>
        </p:nvPicPr>
        <p:blipFill>
          <a:blip r:embed="rId3">
            <a:clrChange>
              <a:clrFrom>
                <a:srgbClr val="FFFFFF"/>
              </a:clrFrom>
              <a:clrTo>
                <a:srgbClr val="FFFFFF">
                  <a:alpha val="0"/>
                </a:srgbClr>
              </a:clrTo>
            </a:clrChange>
          </a:blip>
          <a:stretch>
            <a:fillRect/>
          </a:stretch>
        </p:blipFill>
        <p:spPr>
          <a:xfrm>
            <a:off x="1920625" y="4406016"/>
            <a:ext cx="43200000" cy="26268310"/>
          </a:xfrm>
          <a:prstGeom prst="rect">
            <a:avLst/>
          </a:prstGeom>
        </p:spPr>
      </p:pic>
      <p:sp>
        <p:nvSpPr>
          <p:cNvPr id="4" name="Date Placeholder 3"/>
          <p:cNvSpPr>
            <a:spLocks noGrp="1"/>
          </p:cNvSpPr>
          <p:nvPr>
            <p:ph type="dt" sz="half" idx="10"/>
          </p:nvPr>
        </p:nvSpPr>
        <p:spPr/>
        <p:txBody>
          <a:bodyPr/>
          <a:lstStyle/>
          <a:p>
            <a:fld id="{61B83AD1-8BC7-48CA-9663-B5F9BC751A66}" type="datetime1">
              <a:rPr lang="en-US" smtClean="0"/>
              <a:pPr/>
              <a:t>3/4/2024</a:t>
            </a:fld>
            <a:endParaRPr lang="en-US"/>
          </a:p>
        </p:txBody>
      </p:sp>
      <p:sp>
        <p:nvSpPr>
          <p:cNvPr id="5" name="Footer Placeholder 4"/>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6</a:t>
            </a:fld>
            <a:endParaRPr lang="en-US" dirty="0"/>
          </a:p>
        </p:txBody>
      </p:sp>
    </p:spTree>
    <p:extLst>
      <p:ext uri="{BB962C8B-B14F-4D97-AF65-F5344CB8AC3E}">
        <p14:creationId xmlns:p14="http://schemas.microsoft.com/office/powerpoint/2010/main" xmlns="" val="2961120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Virtualization in 5G</a:t>
            </a:r>
          </a:p>
        </p:txBody>
      </p:sp>
      <p:sp>
        <p:nvSpPr>
          <p:cNvPr id="4" name="Date Placeholder 3"/>
          <p:cNvSpPr>
            <a:spLocks noGrp="1"/>
          </p:cNvSpPr>
          <p:nvPr>
            <p:ph type="dt" sz="half" idx="10"/>
          </p:nvPr>
        </p:nvSpPr>
        <p:spPr/>
        <p:txBody>
          <a:bodyPr/>
          <a:lstStyle/>
          <a:p>
            <a:fld id="{61B83AD1-8BC7-48CA-9663-B5F9BC751A66}" type="datetime1">
              <a:rPr lang="en-US" smtClean="0"/>
              <a:pPr/>
              <a:t>3/4/2024</a:t>
            </a:fld>
            <a:endParaRPr lang="en-US"/>
          </a:p>
        </p:txBody>
      </p:sp>
      <p:sp>
        <p:nvSpPr>
          <p:cNvPr id="5" name="Footer Placeholder 4"/>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7</a:t>
            </a:fld>
            <a:endParaRPr lang="en-US" dirty="0"/>
          </a:p>
        </p:txBody>
      </p:sp>
      <p:sp>
        <p:nvSpPr>
          <p:cNvPr id="3" name="Content Placeholder 2"/>
          <p:cNvSpPr>
            <a:spLocks noGrp="1"/>
          </p:cNvSpPr>
          <p:nvPr>
            <p:ph idx="1"/>
          </p:nvPr>
        </p:nvSpPr>
        <p:spPr/>
        <p:txBody>
          <a:bodyPr>
            <a:normAutofit/>
          </a:bodyPr>
          <a:lstStyle/>
          <a:p>
            <a:r>
              <a:rPr lang="en-US" dirty="0"/>
              <a:t>Figure illustrates the integration of 5G OAM system with ETSI NFV management and orchestration (MANO) system. </a:t>
            </a:r>
          </a:p>
          <a:p>
            <a:r>
              <a:rPr lang="en-US" dirty="0"/>
              <a:t>In this illustration, 5G management system provides the 5G service and functionality management, such as NM plays one of the roles of OSS/BSS and provides the functions for the management of mobile network which includes virtualized network functions; and EM/DM is responsible for FCAPS management functionality for a VNF on an application level and physical NE on a domain and element level. </a:t>
            </a:r>
          </a:p>
          <a:p>
            <a:r>
              <a:rPr lang="en-US" dirty="0"/>
              <a:t>ETSI ISG NFV MANO provides the virtualized resource and life cycle management for those virtualized 5G functions and the network service and network slice composed by those functions</a:t>
            </a:r>
          </a:p>
        </p:txBody>
      </p:sp>
    </p:spTree>
    <p:extLst>
      <p:ext uri="{BB962C8B-B14F-4D97-AF65-F5344CB8AC3E}">
        <p14:creationId xmlns:p14="http://schemas.microsoft.com/office/powerpoint/2010/main" xmlns="" val="4141070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22CE4B-8583-48E6-8B72-5182C64151D6}"/>
              </a:ext>
            </a:extLst>
          </p:cNvPr>
          <p:cNvSpPr>
            <a:spLocks noGrp="1"/>
          </p:cNvSpPr>
          <p:nvPr>
            <p:ph type="title"/>
          </p:nvPr>
        </p:nvSpPr>
        <p:spPr/>
        <p:txBody>
          <a:bodyPr/>
          <a:lstStyle/>
          <a:p>
            <a:r>
              <a:rPr lang="en-IN" dirty="0"/>
              <a:t>Edge Computing</a:t>
            </a:r>
          </a:p>
        </p:txBody>
      </p:sp>
      <p:sp>
        <p:nvSpPr>
          <p:cNvPr id="3" name="Content Placeholder 2">
            <a:extLst>
              <a:ext uri="{FF2B5EF4-FFF2-40B4-BE49-F238E27FC236}">
                <a16:creationId xmlns:a16="http://schemas.microsoft.com/office/drawing/2014/main" xmlns="" id="{11BA4280-2361-4EAD-824D-29DA3B505483}"/>
              </a:ext>
            </a:extLst>
          </p:cNvPr>
          <p:cNvSpPr>
            <a:spLocks noGrp="1"/>
          </p:cNvSpPr>
          <p:nvPr>
            <p:ph idx="1"/>
          </p:nvPr>
        </p:nvSpPr>
        <p:spPr/>
        <p:txBody>
          <a:bodyPr/>
          <a:lstStyle/>
          <a:p>
            <a:r>
              <a:rPr lang="en-IN" dirty="0"/>
              <a:t>Edge computing is an emerging computing paradigm which refers to a range of networks and devices at or near the user. </a:t>
            </a:r>
          </a:p>
          <a:p>
            <a:r>
              <a:rPr lang="en-IN" dirty="0"/>
              <a:t>Edge is about processing data closer to where it’s being generated, enabling processing at greater speeds and volumes, leading to greater action-led results in real time.</a:t>
            </a:r>
          </a:p>
          <a:p>
            <a:r>
              <a:rPr lang="en-IN" dirty="0"/>
              <a:t>It offers some unique advantages over traditional models, where computing power is centralized at an on-premise data </a:t>
            </a:r>
            <a:r>
              <a:rPr lang="en-IN" dirty="0" err="1"/>
              <a:t>center</a:t>
            </a:r>
            <a:r>
              <a:rPr lang="en-IN" dirty="0"/>
              <a:t>. </a:t>
            </a:r>
          </a:p>
          <a:p>
            <a:r>
              <a:rPr lang="en-IN" dirty="0"/>
              <a:t>Putting compute at the edge allows companies to improve how they manage and use physical assets and create new interactive, human experiences. </a:t>
            </a:r>
          </a:p>
          <a:p>
            <a:r>
              <a:rPr lang="en-IN" dirty="0"/>
              <a:t>Some examples of edge use cases include self-driving cars, </a:t>
            </a:r>
            <a:br>
              <a:rPr lang="en-IN" dirty="0"/>
            </a:br>
            <a:r>
              <a:rPr lang="en-IN" dirty="0"/>
              <a:t>autonomous robots, smart equipment data and automated retail.</a:t>
            </a:r>
          </a:p>
        </p:txBody>
      </p:sp>
      <p:sp>
        <p:nvSpPr>
          <p:cNvPr id="4" name="Date Placeholder 3">
            <a:extLst>
              <a:ext uri="{FF2B5EF4-FFF2-40B4-BE49-F238E27FC236}">
                <a16:creationId xmlns:a16="http://schemas.microsoft.com/office/drawing/2014/main" xmlns="" id="{8E14CD54-F597-4BE4-A016-A58AB77DD782}"/>
              </a:ext>
            </a:extLst>
          </p:cNvPr>
          <p:cNvSpPr>
            <a:spLocks noGrp="1"/>
          </p:cNvSpPr>
          <p:nvPr>
            <p:ph type="dt" sz="half" idx="10"/>
          </p:nvPr>
        </p:nvSpPr>
        <p:spPr/>
        <p:txBody>
          <a:bodyPr/>
          <a:lstStyle/>
          <a:p>
            <a:fld id="{61B83AD1-8BC7-48CA-9663-B5F9BC751A66}" type="datetime1">
              <a:rPr lang="en-US" smtClean="0"/>
              <a:pPr/>
              <a:t>3/4/2024</a:t>
            </a:fld>
            <a:endParaRPr lang="en-US"/>
          </a:p>
        </p:txBody>
      </p:sp>
      <p:sp>
        <p:nvSpPr>
          <p:cNvPr id="5" name="Footer Placeholder 4">
            <a:extLst>
              <a:ext uri="{FF2B5EF4-FFF2-40B4-BE49-F238E27FC236}">
                <a16:creationId xmlns:a16="http://schemas.microsoft.com/office/drawing/2014/main" xmlns="" id="{E639C3B7-A839-4985-9D91-38527AF243D4}"/>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a16="http://schemas.microsoft.com/office/drawing/2014/main" xmlns="" id="{BEC48B6F-A5B3-415D-8D48-750FB1298542}"/>
              </a:ext>
            </a:extLst>
          </p:cNvPr>
          <p:cNvSpPr>
            <a:spLocks noGrp="1"/>
          </p:cNvSpPr>
          <p:nvPr>
            <p:ph type="sldNum" sz="quarter" idx="12"/>
          </p:nvPr>
        </p:nvSpPr>
        <p:spPr/>
        <p:txBody>
          <a:bodyPr/>
          <a:lstStyle/>
          <a:p>
            <a:pPr algn="ctr"/>
            <a:fld id="{62231297-CF50-461C-A890-3A434146D1DB}" type="slidenum">
              <a:rPr lang="en-US" smtClean="0"/>
              <a:pPr algn="ctr"/>
              <a:t>8</a:t>
            </a:fld>
            <a:endParaRPr lang="en-US" dirty="0"/>
          </a:p>
        </p:txBody>
      </p:sp>
      <p:sp>
        <p:nvSpPr>
          <p:cNvPr id="7" name="Rectangle 6">
            <a:extLst>
              <a:ext uri="{FF2B5EF4-FFF2-40B4-BE49-F238E27FC236}">
                <a16:creationId xmlns:a16="http://schemas.microsoft.com/office/drawing/2014/main" xmlns="" id="{67C9490E-894B-47D0-A577-ED8043EE0C53}"/>
              </a:ext>
            </a:extLst>
          </p:cNvPr>
          <p:cNvSpPr/>
          <p:nvPr/>
        </p:nvSpPr>
        <p:spPr>
          <a:xfrm>
            <a:off x="718457" y="29812552"/>
            <a:ext cx="51794229" cy="861774"/>
          </a:xfrm>
          <a:prstGeom prst="rect">
            <a:avLst/>
          </a:prstGeom>
        </p:spPr>
        <p:txBody>
          <a:bodyPr wrap="square">
            <a:spAutoFit/>
          </a:bodyPr>
          <a:lstStyle/>
          <a:p>
            <a:r>
              <a:rPr lang="en-IN" sz="5000" dirty="0"/>
              <a:t>https://www.accenture.com/in-en/insights/cloud/edge-computing-index#:~:text=Edge%20computing%E2%80%94or%20just%20%E2%80%9Cedge,as%20possible%20to%20data%20sources.</a:t>
            </a:r>
          </a:p>
        </p:txBody>
      </p:sp>
    </p:spTree>
    <p:extLst>
      <p:ext uri="{BB962C8B-B14F-4D97-AF65-F5344CB8AC3E}">
        <p14:creationId xmlns:p14="http://schemas.microsoft.com/office/powerpoint/2010/main" xmlns="" val="3764417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22CE4B-8583-48E6-8B72-5182C64151D6}"/>
              </a:ext>
            </a:extLst>
          </p:cNvPr>
          <p:cNvSpPr>
            <a:spLocks noGrp="1"/>
          </p:cNvSpPr>
          <p:nvPr>
            <p:ph type="title"/>
          </p:nvPr>
        </p:nvSpPr>
        <p:spPr/>
        <p:txBody>
          <a:bodyPr/>
          <a:lstStyle/>
          <a:p>
            <a:r>
              <a:rPr lang="en-IN" dirty="0"/>
              <a:t>Edge Computing</a:t>
            </a:r>
          </a:p>
        </p:txBody>
      </p:sp>
      <p:sp>
        <p:nvSpPr>
          <p:cNvPr id="3" name="Content Placeholder 2">
            <a:extLst>
              <a:ext uri="{FF2B5EF4-FFF2-40B4-BE49-F238E27FC236}">
                <a16:creationId xmlns:a16="http://schemas.microsoft.com/office/drawing/2014/main" xmlns="" id="{11BA4280-2361-4EAD-824D-29DA3B505483}"/>
              </a:ext>
            </a:extLst>
          </p:cNvPr>
          <p:cNvSpPr>
            <a:spLocks noGrp="1"/>
          </p:cNvSpPr>
          <p:nvPr>
            <p:ph idx="1"/>
          </p:nvPr>
        </p:nvSpPr>
        <p:spPr/>
        <p:txBody>
          <a:bodyPr>
            <a:normAutofit/>
          </a:bodyPr>
          <a:lstStyle/>
          <a:p>
            <a:r>
              <a:rPr lang="en-IN" dirty="0"/>
              <a:t>Possible components of edge include:</a:t>
            </a:r>
          </a:p>
          <a:p>
            <a:endParaRPr lang="en-IN" dirty="0"/>
          </a:p>
          <a:p>
            <a:pPr marL="1371600" indent="-1371600">
              <a:buFont typeface="+mj-lt"/>
              <a:buAutoNum type="arabicPeriod"/>
            </a:pPr>
            <a:r>
              <a:rPr lang="en-IN" dirty="0"/>
              <a:t>Edge devices: </a:t>
            </a:r>
          </a:p>
          <a:p>
            <a:pPr marL="1371600" indent="-1371600">
              <a:buFont typeface="+mj-lt"/>
              <a:buAutoNum type="arabicPeriod"/>
            </a:pPr>
            <a:r>
              <a:rPr lang="en-IN" dirty="0"/>
              <a:t>Network edge:</a:t>
            </a:r>
          </a:p>
          <a:p>
            <a:pPr marL="1371600" indent="-1371600">
              <a:buFont typeface="+mj-lt"/>
              <a:buAutoNum type="arabicPeriod"/>
            </a:pPr>
            <a:r>
              <a:rPr lang="en-IN" dirty="0"/>
              <a:t>On-premises infrastructure:</a:t>
            </a:r>
          </a:p>
        </p:txBody>
      </p:sp>
      <p:sp>
        <p:nvSpPr>
          <p:cNvPr id="4" name="Date Placeholder 3">
            <a:extLst>
              <a:ext uri="{FF2B5EF4-FFF2-40B4-BE49-F238E27FC236}">
                <a16:creationId xmlns:a16="http://schemas.microsoft.com/office/drawing/2014/main" xmlns="" id="{8E14CD54-F597-4BE4-A016-A58AB77DD782}"/>
              </a:ext>
            </a:extLst>
          </p:cNvPr>
          <p:cNvSpPr>
            <a:spLocks noGrp="1"/>
          </p:cNvSpPr>
          <p:nvPr>
            <p:ph type="dt" sz="half" idx="10"/>
          </p:nvPr>
        </p:nvSpPr>
        <p:spPr/>
        <p:txBody>
          <a:bodyPr/>
          <a:lstStyle/>
          <a:p>
            <a:fld id="{61B83AD1-8BC7-48CA-9663-B5F9BC751A66}" type="datetime1">
              <a:rPr lang="en-US" smtClean="0"/>
              <a:pPr/>
              <a:t>3/4/2024</a:t>
            </a:fld>
            <a:endParaRPr lang="en-US"/>
          </a:p>
        </p:txBody>
      </p:sp>
      <p:sp>
        <p:nvSpPr>
          <p:cNvPr id="5" name="Footer Placeholder 4">
            <a:extLst>
              <a:ext uri="{FF2B5EF4-FFF2-40B4-BE49-F238E27FC236}">
                <a16:creationId xmlns:a16="http://schemas.microsoft.com/office/drawing/2014/main" xmlns="" id="{E639C3B7-A839-4985-9D91-38527AF243D4}"/>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a16="http://schemas.microsoft.com/office/drawing/2014/main" xmlns="" id="{BEC48B6F-A5B3-415D-8D48-750FB1298542}"/>
              </a:ext>
            </a:extLst>
          </p:cNvPr>
          <p:cNvSpPr>
            <a:spLocks noGrp="1"/>
          </p:cNvSpPr>
          <p:nvPr>
            <p:ph type="sldNum" sz="quarter" idx="12"/>
          </p:nvPr>
        </p:nvSpPr>
        <p:spPr/>
        <p:txBody>
          <a:bodyPr/>
          <a:lstStyle/>
          <a:p>
            <a:pPr algn="ctr"/>
            <a:fld id="{62231297-CF50-461C-A890-3A434146D1DB}" type="slidenum">
              <a:rPr lang="en-US" smtClean="0"/>
              <a:pPr algn="ctr"/>
              <a:t>9</a:t>
            </a:fld>
            <a:endParaRPr lang="en-US" dirty="0"/>
          </a:p>
        </p:txBody>
      </p:sp>
      <p:sp>
        <p:nvSpPr>
          <p:cNvPr id="7" name="Rectangle 6">
            <a:extLst>
              <a:ext uri="{FF2B5EF4-FFF2-40B4-BE49-F238E27FC236}">
                <a16:creationId xmlns:a16="http://schemas.microsoft.com/office/drawing/2014/main" xmlns="" id="{67C9490E-894B-47D0-A577-ED8043EE0C53}"/>
              </a:ext>
            </a:extLst>
          </p:cNvPr>
          <p:cNvSpPr/>
          <p:nvPr/>
        </p:nvSpPr>
        <p:spPr>
          <a:xfrm>
            <a:off x="718457" y="29812552"/>
            <a:ext cx="51794229" cy="861774"/>
          </a:xfrm>
          <a:prstGeom prst="rect">
            <a:avLst/>
          </a:prstGeom>
        </p:spPr>
        <p:txBody>
          <a:bodyPr wrap="square">
            <a:spAutoFit/>
          </a:bodyPr>
          <a:lstStyle/>
          <a:p>
            <a:r>
              <a:rPr lang="en-IN" sz="5000" dirty="0"/>
              <a:t>https://www.accenture.com/in-en/insights/cloud/edge-computing-index#:~:text=Edge%20computing%E2%80%94or%20just%20%E2%80%9Cedge,as%20possible%20to%20data%20sources.</a:t>
            </a:r>
          </a:p>
        </p:txBody>
      </p:sp>
    </p:spTree>
    <p:extLst>
      <p:ext uri="{BB962C8B-B14F-4D97-AF65-F5344CB8AC3E}">
        <p14:creationId xmlns:p14="http://schemas.microsoft.com/office/powerpoint/2010/main" xmlns="" val="30788415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31901</TotalTime>
  <Words>2770</Words>
  <Application>Microsoft Office PowerPoint</Application>
  <PresentationFormat>Custom</PresentationFormat>
  <Paragraphs>268</Paragraphs>
  <Slides>29</Slides>
  <Notes>29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Virtualization in 5G </vt:lpstr>
      <vt:lpstr>Virtualization in 5G </vt:lpstr>
      <vt:lpstr>Virtualization in 5G </vt:lpstr>
      <vt:lpstr>Virtualization in 5G</vt:lpstr>
      <vt:lpstr>Virtualization in 5G</vt:lpstr>
      <vt:lpstr>Virtualization in 5G</vt:lpstr>
      <vt:lpstr>Virtualization in 5G</vt:lpstr>
      <vt:lpstr>Edge Computing</vt:lpstr>
      <vt:lpstr>Edge Computing</vt:lpstr>
      <vt:lpstr>Edge Computing</vt:lpstr>
      <vt:lpstr>Edge Computing</vt:lpstr>
      <vt:lpstr>Edge Computing</vt:lpstr>
      <vt:lpstr>Edge Computing</vt:lpstr>
      <vt:lpstr>Edge Computing</vt:lpstr>
      <vt:lpstr>Edge Computing</vt:lpstr>
      <vt:lpstr>Edge Computing</vt:lpstr>
      <vt:lpstr>Edge Computing</vt:lpstr>
      <vt:lpstr>Edge Computing</vt:lpstr>
      <vt:lpstr>Edge Computing</vt:lpstr>
      <vt:lpstr>Edge Computing</vt:lpstr>
      <vt:lpstr>Edge Computing</vt:lpstr>
      <vt:lpstr>Mobile Edge Computing</vt:lpstr>
      <vt:lpstr>Mobile Edge Computing</vt:lpstr>
      <vt:lpstr>Mobile Edge Computing</vt:lpstr>
      <vt:lpstr>Mobile Edge Computing</vt:lpstr>
      <vt:lpstr>Mobile Edge Computing</vt:lpstr>
      <vt:lpstr>Mobile Edge Computing</vt:lpstr>
      <vt:lpstr>Mobile Edge Computing (MEC)</vt:lpstr>
      <vt:lpstr>Quality of Service Requirements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THINKPAD</dc:creator>
  <cp:lastModifiedBy>hp</cp:lastModifiedBy>
  <cp:revision>3318</cp:revision>
  <cp:lastPrinted>2023-10-07T06:02:38Z</cp:lastPrinted>
  <dcterms:created xsi:type="dcterms:W3CDTF">2016-03-26T10:56:21Z</dcterms:created>
  <dcterms:modified xsi:type="dcterms:W3CDTF">2024-03-04T03:58:35Z</dcterms:modified>
</cp:coreProperties>
</file>