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a63e7c8b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a63e7c8b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a63e7c8b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a63e7c8b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3497975" y="995225"/>
            <a:ext cx="52224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Team 2 - Create a script that redirects the output of a command to a file. Allow the user to specify the filename as an argument. Ensure the script checks for existing files and prompts the user for confirmation before overwriting</a:t>
            </a:r>
            <a:endParaRPr b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4997000" y="3367900"/>
            <a:ext cx="4572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Team Members -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Arnav Aggarwal(RA2111032010002)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Shaurya Singh Srinet(RA2111032010006)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Ronit Kumar(RA2111032010009)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Parth Galhotra(RA2111032010029)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Kanak Shilledar(RA2111032010060)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Execution 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3413" y="1093000"/>
            <a:ext cx="5407075" cy="35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163" y="966950"/>
            <a:ext cx="6327675" cy="85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0087" y="2051525"/>
            <a:ext cx="5183825" cy="25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