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3F2D-96BA-79FF-2A2A-F5407F0A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3B6BA-54BA-9368-D4CC-ECBEC2AB9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3C04B-70C2-2FFE-76F2-31F6BDD0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2CF-D5C8-4C7A-86C3-3AB50103BDB1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2F15-FD9A-068B-E28A-6C0296B7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0BAD-91D3-8537-40BA-C0515D8D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085-F7CA-44DE-A73C-61D20A3CE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1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6AD0-FADA-426E-7AA4-4882B81D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4DC5C-E697-3441-1187-0DA6C0BFF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F598-6B79-9548-A70F-EE93C4A3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2CF-D5C8-4C7A-86C3-3AB50103BDB1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9549-D6C3-611B-11BB-71FA46A6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8439-B344-C681-8900-A6366F9B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085-F7CA-44DE-A73C-61D20A3CE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66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4C4CD-9FF9-C894-022E-63B96B2BF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7C133-E068-0AE1-FA3B-AB02179C7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0AFA-D7FD-BFBB-6FC8-BE708BA1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2CF-D5C8-4C7A-86C3-3AB50103BDB1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9409-24EB-B171-CE7C-B3EF92BD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B3AB-51EC-D06F-D7C0-01786A26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085-F7CA-44DE-A73C-61D20A3CE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49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1810-F9ED-A456-ADEE-00D0F974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0709-A29F-D4E9-F645-88A57166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DE2A-F018-C876-5A0D-3550A87D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2CF-D5C8-4C7A-86C3-3AB50103BDB1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1AA5D-147E-7010-1F68-5E11E073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042A0-131C-9EB6-7C97-D9F54C6B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085-F7CA-44DE-A73C-61D20A3CE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8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BC14-DF93-1B25-7CD4-CEC4FC18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04B00-33C5-3106-FF55-A569E8513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BF663-3715-8144-903D-66267A32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2CF-D5C8-4C7A-86C3-3AB50103BDB1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1C5E2-DA38-0130-83C9-0583995C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3BA2-7982-8B6F-0EEC-991D6C23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085-F7CA-44DE-A73C-61D20A3CE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80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EF1A-C374-723C-5CB5-9A51BC8B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F0F7-77A1-AB30-58EA-0C5AF3354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DC1E1-3F65-564C-A5FC-90095504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740AF-6558-8E40-03AC-ECEAB6E3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2CF-D5C8-4C7A-86C3-3AB50103BDB1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120E0-FBDA-8DB2-C983-02F2F650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81BF3-20F2-2BF8-2052-C8C224FA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085-F7CA-44DE-A73C-61D20A3CE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AA9F-1A48-97C4-A3AF-B71FEA17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CC76-393F-3F8A-CB49-0EBD41457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0D87F-D8AC-B364-D62D-4C1B80B75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74D94-5047-19EF-5CD9-545CCDB53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25AF9-D77A-E6B4-30A9-E0565D3D6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8F26F-DDA4-6A3C-B9F1-99F5F0D6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2CF-D5C8-4C7A-86C3-3AB50103BDB1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F76EB-7CAA-E83A-07CE-60CAF15B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6996D-682E-FF44-C90C-B8C23411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085-F7CA-44DE-A73C-61D20A3CE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42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5C8-2157-26A4-4189-B2D2E529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13FAB-BF8C-6619-0CFD-C2E516A6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2CF-D5C8-4C7A-86C3-3AB50103BDB1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43745-7361-CF96-C13F-188BF96C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451DC-7D3D-A61D-0135-3B698A75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085-F7CA-44DE-A73C-61D20A3CE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57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08FCE-C46F-F23F-857E-717F07B5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2CF-D5C8-4C7A-86C3-3AB50103BDB1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0E84E-FABA-DF1E-1689-45B5004B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C0905-79F4-211F-D214-6CC82578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085-F7CA-44DE-A73C-61D20A3CE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50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54A0-6690-4D81-568C-5E11C72C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E02B-BD6E-1DAB-7DCD-9CE22B42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B5C7D-2731-CA70-B37B-884C264E5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7177F-D31A-D970-6581-DFE2D24E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2CF-D5C8-4C7A-86C3-3AB50103BDB1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1CAE2-C1A3-3D89-BA20-22FAEDFB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81BE0-941A-0806-3AF1-2236CD67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085-F7CA-44DE-A73C-61D20A3CE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5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6C5C-E2E3-61E8-8FF4-FDCF0E91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BB7A4-1FF7-018A-D175-88668F130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6B742-59F5-4E41-98D0-2C60D0A3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D9D29-9955-1E78-FAC8-3B733844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2CF-D5C8-4C7A-86C3-3AB50103BDB1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CADA7-A9D8-05D6-2127-A026CCA4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3220A-F5F4-B004-7D79-B1F73AAD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3085-F7CA-44DE-A73C-61D20A3CE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78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F60E6-033B-BC78-4F0F-D10C1AF7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6B690-B869-3A80-0A02-5F7D0554A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E6258-F085-1213-23FB-7E923BE0C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F42CF-D5C8-4C7A-86C3-3AB50103BDB1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9AC20-583E-F2C5-0559-7293E149C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765A6-3D9C-FA6C-7427-F9C72E149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3085-F7CA-44DE-A73C-61D20A3CE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82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6D72-25DF-F903-C159-461BEDFFE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AWS IAM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D8D3B-D888-F09E-A7FA-2407AD6B8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85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7E7EA-BF87-7617-3263-3C8CA6B5F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62" y="940816"/>
            <a:ext cx="8482841" cy="512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1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35AB28-7E23-A648-77B7-12189039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97" y="815688"/>
            <a:ext cx="9238134" cy="55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1F0111-9C0C-7116-EF86-22AF6BB8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80" y="898060"/>
            <a:ext cx="8614020" cy="57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0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B8363-4D08-3B9E-E909-D082DAD2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892" y="678593"/>
            <a:ext cx="8082253" cy="55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CCD39F-1A66-C8BF-4D44-21E09FD3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88" y="1189975"/>
            <a:ext cx="9032920" cy="51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63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1C2EC-9B2A-515C-D9BB-6562DCF9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10" y="525351"/>
            <a:ext cx="8820525" cy="599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2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26EFC2-8524-D486-7E41-FCF982DDC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04" y="908167"/>
            <a:ext cx="9117510" cy="522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55966-987C-895E-866A-E8D9175F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76" y="723607"/>
            <a:ext cx="9284912" cy="59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0548F1-280C-5DCC-81AC-790CF8CD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55" y="832062"/>
            <a:ext cx="8919651" cy="55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99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2F07F0-13EB-B4BA-D57F-570B4FB9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51" y="960167"/>
            <a:ext cx="9372438" cy="58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2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428897-30FE-85A6-4E3E-818256B3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33" y="777017"/>
            <a:ext cx="7371100" cy="530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44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01917-24E4-8B9B-1A79-FA38DEC2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14" y="873738"/>
            <a:ext cx="8806426" cy="53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36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35D89-159D-F103-0C18-ED16E39A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58" y="883763"/>
            <a:ext cx="8363763" cy="51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81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0456-15ED-B8F0-6144-5442105F6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627" y="1863508"/>
            <a:ext cx="9144000" cy="23876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965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EB936-C022-C032-8E29-95777A518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6" y="939518"/>
            <a:ext cx="9878108" cy="543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5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FF89E-929D-9D6F-228A-BEBC73E2E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338" y="813810"/>
            <a:ext cx="8639323" cy="54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078A5-8F6E-4298-9C4E-BE7B6C7B3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776" y="951393"/>
            <a:ext cx="7966788" cy="495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4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20667-ECE6-8506-108A-2171B97C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11" y="772116"/>
            <a:ext cx="10361982" cy="551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9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68C023-377D-33EC-C540-5E41E5A1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05" y="759334"/>
            <a:ext cx="9035563" cy="586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5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BC683F-1B3D-5037-42B1-45A3493B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96" y="741961"/>
            <a:ext cx="9178161" cy="547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5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3323EE-EEB0-8FE2-A4C7-20E9C22F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28" y="836035"/>
            <a:ext cx="8460315" cy="54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8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Introduction to AWS IAM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 IAM</dc:title>
  <dc:creator>Logeshwari Radhakrishnan</dc:creator>
  <cp:lastModifiedBy>Logeshwari Radhakrishnan</cp:lastModifiedBy>
  <cp:revision>1</cp:revision>
  <dcterms:created xsi:type="dcterms:W3CDTF">2024-01-22T03:45:52Z</dcterms:created>
  <dcterms:modified xsi:type="dcterms:W3CDTF">2024-01-22T04:01:27Z</dcterms:modified>
</cp:coreProperties>
</file>