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530E-94A9-166D-4729-BCC48169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37B3C-CD04-7863-18D0-2386BF5E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6737-9C0C-527F-43D3-EBEC7E41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E7E3-E1B7-691D-C7DA-87E42C6D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68B2C-5C73-502B-A49C-2177FBE6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97D2-BE74-56D4-C9FF-14FCFD17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21DCA-9A6B-C679-49EA-C6A141421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9779-BBE2-125A-7AC0-F4412FFF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1DF39-A9B0-6C70-E43A-0FB6ABEF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0DC6-73FB-5353-5008-E5527519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7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74017-4F2D-D23C-FAEA-7645F56D7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FE44-CC3C-4EB7-E909-615FBC987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AD47-4E30-9D17-F276-117E5325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050B-0179-5784-BC52-A32CB3F3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B0D5-C73E-5ECF-9ECB-DC5025AF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2947-1738-988C-6C84-A64588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6439-C538-2C95-9360-11572B0E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3DAE-6CAA-C9D1-FEC4-B68210E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52AF-BBF5-7D68-6D18-1BA43242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650B-F991-CDA2-8D3E-CD69CEF0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310D-83AB-A564-E807-FF61F71C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C3F6-C424-7EE8-EC47-23A418FD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24DE-70CA-956D-B30A-13D56BCC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82D7-2C98-9F64-BD0B-56B0EA4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7C92-4EC2-CFB1-F945-DA7B24B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B2AE-441B-CBC5-ABC2-FB7E3709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51AB-4686-A2AE-09B2-45CBCBE6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DB29-9091-9746-7E33-9BB85924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993E-C443-0498-E42A-704D51D2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4149-D098-11BE-72A7-F88FB9FE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13074-20B2-9075-F131-95EF1A3C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3DA9-0BFF-E81A-89AC-EF97B9B8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D5F3E-A367-F293-594C-B372564D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8021-C5BD-A24F-73E7-AF4EB9D9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C3E5-E552-6CF5-1DE4-F0B46C45D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D7AB0-AE3B-D27E-4410-B1238BA6A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80A2A-2344-0EE3-E3A1-2DF08BC9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ACE6A-8D27-E2F0-C9CD-D5053761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90B38-A691-25D7-33F1-5106C70C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9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2DBB-A7C0-4858-6B44-1B3F20B8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F7611-5B8A-4270-430B-233CF2E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FE23D-2B1E-DAF4-E331-3E98DA33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EF50-C7E5-6D65-1F11-C98FFDE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902F1-CA9A-0BDE-D872-2C249DA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5FE7-2A95-FC3F-EAD2-AF8E877A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ED64-0AA8-506C-9F15-0F27145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7225-A5E5-CFF6-52FF-3617CD0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0B78-E227-E06C-D8E3-DE7D270A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ADFC-ADE7-8C5B-76F5-3AF7FA58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6471-26B7-9ADA-714C-76184B4A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B40A-C6F6-A1D7-DE0F-57462B29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25B3C-FAA9-9804-0042-43E5D4D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FE72-7BA1-3DF8-0FD1-66CBDA1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2F653-87D7-2167-F460-7D6C34C3D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489D0-ACE4-4941-75A0-EA5054AF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B993-59B6-A4C0-AFC1-3981AD9E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11A1-E2E4-58AC-E74A-BD0A63B8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CE76-6041-8A4F-C06F-1813822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55B6E-32E8-AAED-4417-EBD75A68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B4CE-695D-F878-0F0C-13194E60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F038-DA2D-E328-5E55-87A6670E6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0B05-E606-4A38-82D7-7D9E8FA92F1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3971-36A4-C81C-A2E5-75C8EC1B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9D17-6A39-5338-3710-80139830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8342-6849-4204-B60F-9409717D8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55DC-1F1E-0056-0397-48F121C12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F4E8-B9F1-EBFF-2C3A-9C783D086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FF8B-E487-9696-D145-65B72EF4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C744-AD4F-AC67-6000-BA163D8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7028"/>
          </a:xfrm>
        </p:spPr>
        <p:txBody>
          <a:bodyPr/>
          <a:lstStyle/>
          <a:p>
            <a:r>
              <a:rPr lang="en-US" dirty="0"/>
              <a:t>Reboot the instance to ensure that the services start automatically at boot.</a:t>
            </a:r>
          </a:p>
          <a:p>
            <a:endParaRPr lang="en-US" dirty="0"/>
          </a:p>
          <a:p>
            <a:r>
              <a:rPr lang="en-US" dirty="0"/>
              <a:t>After the reboot, check the status of the services to ensure they are running.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58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42BA-A10C-4FD0-F98C-15942B1A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HTTP server log files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9DBC-02F7-1A81-F77D-DC78B12D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Connect to Your EC2 Instance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Navigate to Apache Configuration Directory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Edit the Apache Configuration File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Open the Apache configuration file using a text editor (e.g., </a:t>
            </a:r>
            <a:r>
              <a:rPr lang="en-US" sz="2000" dirty="0" err="1"/>
              <a:t>sudo</a:t>
            </a:r>
            <a:r>
              <a:rPr lang="en-US" sz="2000" dirty="0"/>
              <a:t> nano /</a:t>
            </a:r>
            <a:r>
              <a:rPr lang="en-US" sz="2000" dirty="0" err="1"/>
              <a:t>etc</a:t>
            </a:r>
            <a:r>
              <a:rPr lang="en-US" sz="2000" dirty="0"/>
              <a:t>/httpd/conf/</a:t>
            </a:r>
            <a:r>
              <a:rPr lang="en-US" sz="2000" dirty="0" err="1"/>
              <a:t>httpd.conf</a:t>
            </a:r>
            <a:r>
              <a:rPr lang="en-US" sz="2000" dirty="0"/>
              <a:t>).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Enable Logging: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Find the relevant &lt;Virtual Host&gt; block for your website and ensure that the Custom Log directive is uncommented. You can customize the log format and file path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Save and Restart Apache:</a:t>
            </a:r>
          </a:p>
          <a:p>
            <a:pPr lvl="1"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52B18-37C0-CE3B-1A25-08AAFD13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97" y="3780880"/>
            <a:ext cx="6724187" cy="694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DD05F-BEB0-F307-BBAB-6BCE3D10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90" y="5402167"/>
            <a:ext cx="3744571" cy="6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6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534C-1BBA-572B-E2F2-B7038897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US" dirty="0"/>
              <a:t>Configuring networking and hostname resolution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F426-C1F7-A491-96DC-9B8FC756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Step 1: Log in to the AWS Management Console</a:t>
            </a:r>
          </a:p>
          <a:p>
            <a:pPr>
              <a:lnSpc>
                <a:spcPct val="150000"/>
              </a:lnSpc>
            </a:pPr>
            <a:r>
              <a:rPr lang="en-US" dirty="0"/>
              <a:t>Step 2: Navigate to the EC2 Dashboard</a:t>
            </a:r>
          </a:p>
          <a:p>
            <a:pPr>
              <a:lnSpc>
                <a:spcPct val="150000"/>
              </a:lnSpc>
            </a:pPr>
            <a:r>
              <a:rPr lang="en-US" dirty="0"/>
              <a:t>Step 3: Launch an EC2 Instance</a:t>
            </a:r>
          </a:p>
          <a:p>
            <a:pPr>
              <a:lnSpc>
                <a:spcPct val="150000"/>
              </a:lnSpc>
            </a:pPr>
            <a:r>
              <a:rPr lang="en-US" dirty="0"/>
              <a:t>Step 4: Connect to Your EC2 Instance</a:t>
            </a:r>
          </a:p>
          <a:p>
            <a:pPr>
              <a:lnSpc>
                <a:spcPct val="150000"/>
              </a:lnSpc>
            </a:pPr>
            <a:r>
              <a:rPr lang="en-US" dirty="0"/>
              <a:t>Step 6: Configure Networking Inside the Instance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24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C49-D082-9459-FFBF-461F504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Configure Networking Inside the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CD52-3D82-5831-CD01-CA522FE8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/>
              <a:t>For Linux Instances:</a:t>
            </a:r>
          </a:p>
          <a:p>
            <a:pPr marL="0" indent="0">
              <a:buNone/>
            </a:pPr>
            <a:r>
              <a:rPr lang="en-US" sz="2000" dirty="0"/>
              <a:t>Open the terminal and edit the network configuration file:</a:t>
            </a:r>
          </a:p>
          <a:p>
            <a:pPr marL="0" indent="0">
              <a:buNone/>
            </a:pPr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Configure the network settings, including IP address, subnet mask, gateway, and DNS servers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Save the file and exit.</a:t>
            </a:r>
          </a:p>
          <a:p>
            <a:endParaRPr lang="en-US" sz="2000" dirty="0"/>
          </a:p>
          <a:p>
            <a:r>
              <a:rPr lang="en-US" sz="2000" dirty="0"/>
              <a:t>Restart the networking service: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18D7C-8AF0-FBF2-5C2B-BDA7F48B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328" y="2720835"/>
            <a:ext cx="4036393" cy="92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EA064-1FF5-8F67-585D-5FE68FF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94" y="4354684"/>
            <a:ext cx="3287527" cy="1526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1E1D3-AD4E-E3DD-5C7D-D1414200A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173" y="4696083"/>
            <a:ext cx="3748438" cy="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0E9D-8447-A038-25E1-2FB1127D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Configure Networking Inside the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5231-7D61-D554-D5E1-D58280EC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Windows Instances:</a:t>
            </a:r>
          </a:p>
          <a:p>
            <a:r>
              <a:rPr lang="en-US" dirty="0"/>
              <a:t>Open the Network and Sharing Center from the Control Panel.</a:t>
            </a:r>
          </a:p>
          <a:p>
            <a:r>
              <a:rPr lang="en-US" dirty="0"/>
              <a:t>Click on "Change adapter settings."</a:t>
            </a:r>
          </a:p>
          <a:p>
            <a:r>
              <a:rPr lang="en-US" dirty="0"/>
              <a:t>Right-click on your network adapter, select "Properties."</a:t>
            </a:r>
          </a:p>
          <a:p>
            <a:r>
              <a:rPr lang="en-US" dirty="0"/>
              <a:t>Select "Internet Protocol Version 4 (TCP/IPv4)" and click "Properties."</a:t>
            </a:r>
          </a:p>
          <a:p>
            <a:r>
              <a:rPr lang="en-US" dirty="0"/>
              <a:t>Choose "Obtain an IP address automatically" for DHCP or enter the static IP, subnet mask, gateway, and DNS servers for a static configuration.</a:t>
            </a:r>
          </a:p>
          <a:p>
            <a:r>
              <a:rPr lang="en-US" dirty="0"/>
              <a:t>Click "OK" to save the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63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5F0-5E55-9547-6AD0-4AC9AB11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Configure Hostname 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105C-66AF-6577-B22F-881C2B48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the hosts file for editing:</a:t>
            </a:r>
          </a:p>
          <a:p>
            <a:endParaRPr lang="en-US" dirty="0"/>
          </a:p>
          <a:p>
            <a:r>
              <a:rPr lang="en-IN" dirty="0"/>
              <a:t>For Linux </a:t>
            </a:r>
          </a:p>
          <a:p>
            <a:endParaRPr lang="en-IN" dirty="0"/>
          </a:p>
          <a:p>
            <a:r>
              <a:rPr lang="en-IN" dirty="0"/>
              <a:t>For Windows:</a:t>
            </a:r>
          </a:p>
          <a:p>
            <a:endParaRPr lang="en-IN" dirty="0"/>
          </a:p>
          <a:p>
            <a:r>
              <a:rPr lang="en-US" dirty="0"/>
              <a:t>Add an entry for your instance's private IP and desired hostname:</a:t>
            </a:r>
          </a:p>
          <a:p>
            <a:endParaRPr lang="en-IN" dirty="0"/>
          </a:p>
          <a:p>
            <a:r>
              <a:rPr lang="en-US" dirty="0"/>
              <a:t>Save the file and exit.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9A3E-465F-1F80-C576-85CC198D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77" y="2489644"/>
            <a:ext cx="2482733" cy="46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2538C-D1F4-6D79-4D93-87A27213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13" y="3176947"/>
            <a:ext cx="5025726" cy="891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C62E4-EBC7-7249-FF2C-8CEA5F094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541" y="4848288"/>
            <a:ext cx="3308835" cy="6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C89F-79D7-C0DD-1DEE-E4845C02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8: Verify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B987-BA76-D427-28BC-99BFD066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terminal or command prompt and ping the hostname to verify that the hostname resolution is working correctly.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2BAE5-0F76-775D-FC2F-EFEEDA52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82" y="3335642"/>
            <a:ext cx="3213455" cy="8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BC4E-27D8-9BE9-C9EA-29589E2F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Services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44C3-C31D-F553-FD9D-C7DA6D53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96" y="1825625"/>
            <a:ext cx="7275897" cy="456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For Linux Instances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Configure Services to Start Automatically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 the systemctl command to enable services at boot.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For example, to enable the SSH service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Start, Stop, and Check Status: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Start a service: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Stop a service: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Check the status: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F9351-F87A-2592-E46B-E1E0CF6A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93" y="2785733"/>
            <a:ext cx="3912472" cy="643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0A5C5-09E2-C08A-B0F8-EB58B605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193" y="3745842"/>
            <a:ext cx="3031279" cy="643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D3D55-9F1A-38AF-DE90-92EC01920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3" y="4717982"/>
            <a:ext cx="3031278" cy="69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DB666-6EE0-AAB7-AA51-BB64E415F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193" y="5738198"/>
            <a:ext cx="3014070" cy="5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4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4F77-5182-0463-719B-6249F72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Services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9DAF-CA92-DA3F-436C-9C59AEC6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Windows Instances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Configure Services to Start Automatically: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the "Services" application. You can do this by pressing Win + R, typing </a:t>
            </a:r>
            <a:r>
              <a:rPr lang="en-US" dirty="0" err="1"/>
              <a:t>services.msc</a:t>
            </a:r>
            <a:r>
              <a:rPr lang="en-US" dirty="0"/>
              <a:t>, and pressing Enter.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Locate the service you want to configure, right-click, and select "Properties."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the "Startup type" to "Automatic" and click "OK.“</a:t>
            </a:r>
          </a:p>
        </p:txBody>
      </p:sp>
    </p:spTree>
    <p:extLst>
      <p:ext uri="{BB962C8B-B14F-4D97-AF65-F5344CB8AC3E}">
        <p14:creationId xmlns:p14="http://schemas.microsoft.com/office/powerpoint/2010/main" val="113415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81B8-D72D-08F1-F7F9-CECF16B6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Start, Stop, and Check Status: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836C-423F-7C7E-6F4C-50EF6DB0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a service:</a:t>
            </a:r>
          </a:p>
          <a:p>
            <a:pPr lvl="1"/>
            <a:r>
              <a:rPr lang="en-US" dirty="0"/>
              <a:t>Right-click on the service, select "Start.“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Stop a service:</a:t>
            </a:r>
          </a:p>
          <a:p>
            <a:pPr lvl="1"/>
            <a:r>
              <a:rPr lang="en-US" dirty="0"/>
              <a:t>Right-click on the service, select "Stop.“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the status:</a:t>
            </a:r>
          </a:p>
          <a:p>
            <a:pPr lvl="1"/>
            <a:r>
              <a:rPr lang="en-US" dirty="0"/>
              <a:t>Right-click on the service, select "Properties," and check the "Service status."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9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- II</vt:lpstr>
      <vt:lpstr>Dynamic Configuring networking and hostname resolution </vt:lpstr>
      <vt:lpstr>Step 6: Configure Networking Inside the Instance</vt:lpstr>
      <vt:lpstr>Step 6: Configure Networking Inside the Instance</vt:lpstr>
      <vt:lpstr>Step 7: Configure Hostname Resolution</vt:lpstr>
      <vt:lpstr>Step 8: Verify Configuration</vt:lpstr>
      <vt:lpstr>Network Services Configuration</vt:lpstr>
      <vt:lpstr>Network Services Configuration</vt:lpstr>
      <vt:lpstr>Start, Stop, and Check Status:</vt:lpstr>
      <vt:lpstr>Verify Configuration</vt:lpstr>
      <vt:lpstr>Configure HTTP server log files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II</dc:title>
  <dc:creator>Logeshwari Radhakrishnan</dc:creator>
  <cp:lastModifiedBy>Logeshwari Radhakrishnan</cp:lastModifiedBy>
  <cp:revision>2</cp:revision>
  <dcterms:created xsi:type="dcterms:W3CDTF">2024-02-19T09:11:41Z</dcterms:created>
  <dcterms:modified xsi:type="dcterms:W3CDTF">2024-02-20T10:09:05Z</dcterms:modified>
</cp:coreProperties>
</file>