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</p:sldIdLst>
  <p:sldSz cx="6070600" cy="4552950"/>
  <p:notesSz cx="6070600" cy="4552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220" y="1478151"/>
            <a:ext cx="3928681" cy="1693499"/>
          </a:xfrm>
        </p:spPr>
        <p:txBody>
          <a:bodyPr anchor="b"/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20" y="3171650"/>
            <a:ext cx="3928681" cy="57188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4977892" y="1214120"/>
            <a:ext cx="657648" cy="15180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4140150" y="2167204"/>
            <a:ext cx="2562475" cy="15180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1" y="3293854"/>
            <a:ext cx="4263497" cy="376251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221" y="455295"/>
            <a:ext cx="4263497" cy="2276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75220" y="3670105"/>
            <a:ext cx="4263497" cy="327770"/>
          </a:xfrm>
        </p:spPr>
        <p:txBody>
          <a:bodyPr>
            <a:normAutofit/>
          </a:bodyPr>
          <a:lstStyle>
            <a:lvl1pPr marL="0" indent="0">
              <a:buNone/>
              <a:defRPr sz="79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63498" cy="1123778"/>
          </a:xfrm>
        </p:spPr>
        <p:txBody>
          <a:bodyPr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2315660"/>
            <a:ext cx="4263498" cy="1684191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29822" y="432650"/>
            <a:ext cx="399390" cy="90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1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693308" y="1925471"/>
            <a:ext cx="410989" cy="90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1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07" y="615491"/>
            <a:ext cx="4089811" cy="1913447"/>
          </a:xfrm>
        </p:spPr>
        <p:txBody>
          <a:bodyPr anchor="ctr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920999" y="2528938"/>
            <a:ext cx="3748412" cy="221150"/>
          </a:xfrm>
        </p:spPr>
        <p:txBody>
          <a:bodyPr>
            <a:normAutofit/>
          </a:bodyPr>
          <a:lstStyle>
            <a:lvl1pPr marL="0" indent="0">
              <a:buNone/>
              <a:defRPr lang="en-US" sz="92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3319986"/>
            <a:ext cx="4211494" cy="670939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8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1365885"/>
            <a:ext cx="4263498" cy="1391179"/>
          </a:xfrm>
        </p:spPr>
        <p:txBody>
          <a:bodyPr anchor="b"/>
          <a:lstStyle>
            <a:lvl1pPr algn="l">
              <a:defRPr sz="26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1" y="3335981"/>
            <a:ext cx="4263497" cy="660497"/>
          </a:xfrm>
        </p:spPr>
        <p:txBody>
          <a:bodyPr anchor="t"/>
          <a:lstStyle>
            <a:lvl1pPr marL="0" indent="0" algn="l">
              <a:buNone/>
              <a:defRPr sz="1328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6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64552" cy="471271"/>
          </a:xfrm>
        </p:spPr>
        <p:txBody>
          <a:bodyPr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0" y="1652552"/>
            <a:ext cx="1535862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5220" y="2089367"/>
            <a:ext cx="1535862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0949" y="1652552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62846" y="2089367"/>
            <a:ext cx="1539504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55876" y="1652552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57399" y="2089367"/>
            <a:ext cx="1537982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8720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343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94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12548" cy="471271"/>
          </a:xfrm>
        </p:spPr>
        <p:txBody>
          <a:bodyPr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0" y="2774787"/>
            <a:ext cx="1535862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539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5219" y="3211601"/>
            <a:ext cx="1535862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608" y="2774787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58923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64608" y="3218672"/>
            <a:ext cx="1539504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55876" y="2774787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55459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55876" y="3211601"/>
            <a:ext cx="1539504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184207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343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9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59697" y="4240863"/>
            <a:ext cx="657648" cy="15180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655" y="4240862"/>
            <a:ext cx="2562475" cy="15180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55" y="0"/>
            <a:ext cx="6054946" cy="455480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275426" y="266993"/>
            <a:ext cx="3060903" cy="4018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862597" y="1172160"/>
            <a:ext cx="3980673" cy="2208632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070600" cy="455295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99466" y="961178"/>
            <a:ext cx="739251" cy="30353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418" y="961178"/>
            <a:ext cx="2932355" cy="3035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535" y="4225983"/>
            <a:ext cx="2562475" cy="151805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08" y="615491"/>
            <a:ext cx="4211493" cy="471271"/>
          </a:xfrm>
        </p:spPr>
        <p:txBody>
          <a:bodyPr anchor="ctr"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85" y="1498788"/>
            <a:ext cx="2051863" cy="2005173"/>
          </a:xfrm>
        </p:spPr>
        <p:txBody>
          <a:bodyPr anchor="ctr"/>
          <a:lstStyle>
            <a:lvl1pPr algn="l">
              <a:defRPr sz="21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8621" y="1498788"/>
            <a:ext cx="2046448" cy="2005173"/>
          </a:xfrm>
        </p:spPr>
        <p:txBody>
          <a:bodyPr anchor="ctr"/>
          <a:lstStyle>
            <a:lvl1pPr marL="0" indent="0" algn="l">
              <a:buNone/>
              <a:defRPr sz="1328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220" y="1652553"/>
            <a:ext cx="2414551" cy="23439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0830" y="1652554"/>
            <a:ext cx="2414551" cy="23439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29" y="1652552"/>
            <a:ext cx="2412242" cy="504084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20" y="2156637"/>
            <a:ext cx="2414551" cy="183984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0830" y="1652552"/>
            <a:ext cx="2414550" cy="502322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0830" y="2154874"/>
            <a:ext cx="2414551" cy="184160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961178"/>
            <a:ext cx="1800858" cy="992904"/>
          </a:xfrm>
        </p:spPr>
        <p:txBody>
          <a:bodyPr anchor="b"/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260" y="961178"/>
            <a:ext cx="2411809" cy="3035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75221" y="2049323"/>
            <a:ext cx="1800858" cy="1947651"/>
          </a:xfrm>
        </p:spPr>
        <p:txBody>
          <a:bodyPr/>
          <a:lstStyle>
            <a:lvl1pPr marL="0" indent="0">
              <a:buNone/>
              <a:defRPr sz="92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917089"/>
            <a:ext cx="1983095" cy="1045498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5487" y="876865"/>
            <a:ext cx="1852982" cy="2799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2048828"/>
            <a:ext cx="1983095" cy="1627258"/>
          </a:xfrm>
        </p:spPr>
        <p:txBody>
          <a:bodyPr>
            <a:normAutofit/>
          </a:bodyPr>
          <a:lstStyle>
            <a:lvl1pPr marL="0" indent="0">
              <a:buNone/>
              <a:defRPr sz="92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5220" y="615491"/>
            <a:ext cx="4212548" cy="471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853" y="1652552"/>
            <a:ext cx="4212548" cy="234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8589" y="4225984"/>
            <a:ext cx="657648" cy="15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98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254" y="4225983"/>
            <a:ext cx="2562475" cy="1518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98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303535" rtl="0" eaLnBrk="1" latinLnBrk="0" hangingPunct="1">
        <a:spcBef>
          <a:spcPct val="0"/>
        </a:spcBef>
        <a:buNone/>
        <a:defRPr sz="2124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7651" indent="-227651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5303" indent="-188192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37424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19545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1666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4713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7546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750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5058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90D-DFF4-1A03-B809-F0DB59BF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 and Decryption Using AES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11F60-EE83-43A6-0FB6-932E69FF6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Parth Galhotra (RA2111032010029)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Aniruddh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(RA2111032010032)</a:t>
            </a:r>
          </a:p>
        </p:txBody>
      </p:sp>
    </p:spTree>
    <p:extLst>
      <p:ext uri="{BB962C8B-B14F-4D97-AF65-F5344CB8AC3E}">
        <p14:creationId xmlns:p14="http://schemas.microsoft.com/office/powerpoint/2010/main" val="50094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"/>
            <a:ext cx="54959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4953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55816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257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54292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48291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48482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257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5029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381000"/>
            <a:ext cx="55054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DFB-F764-F1B6-9324-7BBDACAFF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8D57-12AF-8FA8-7548-B0F863C05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5" y="381000"/>
            <a:ext cx="54578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5562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2578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2514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22</Words>
  <Application>Microsoft Office PowerPoint</Application>
  <PresentationFormat>Custom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 Boardroom</vt:lpstr>
      <vt:lpstr>Image Encryption and Decryption Using AES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and Decryption Using AES Algorithm</dc:title>
  <cp:lastModifiedBy>Parth Galhotra</cp:lastModifiedBy>
  <cp:revision>2</cp:revision>
  <dcterms:created xsi:type="dcterms:W3CDTF">2023-11-20T20:33:30Z</dcterms:created>
  <dcterms:modified xsi:type="dcterms:W3CDTF">2023-11-21T09:03:51Z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LastSaved">
    <vt:filetime>2023-11-20T00:00:00Z</vt:filetime>
  </property>
</Properties>
</file>