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3C33-DA34-D346-A099-E2293493C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547E2-EA00-974D-9DB9-EC4014CC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03FE-7376-A64A-90CA-C02D5B86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D97A-AB67-FB4B-BE74-7F0D4870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9228-ECF6-D94B-B0AD-81DFB837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0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9E69-9400-BB4C-AFBD-26A36780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4DF4C-F29B-CE47-85CC-CCD35EAC7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9590-1B69-7147-A393-C09B4485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26B7-3350-FA4A-A8C1-6148F464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72AD-98B2-8949-B679-824242AC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30BC0-F48B-9849-AA58-A2F4595C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89705-0B13-524F-B7A1-68B62BDD2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905C-38E5-BB46-80B5-0A298DAC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0A5B-81D5-1B4E-91DC-6F8E05CD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9F84-8BB0-CF43-B91B-27E16995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EFC9-9A78-B043-91AC-14B0D0C5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5E0D-50D6-F94D-9960-BBDF2B00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157B-F6B1-6E44-A9E3-07A09135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1FB4-47B1-5446-A365-B6EBB2E0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8D96-5775-C64C-9474-10D0CF8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8E8F-B116-6C45-ACCA-D274383B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AD358-0BF4-5545-B52D-50C40A58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8863-BE52-B841-835C-7CA3AE65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3A54-EB69-ED4C-83EF-AEE1F20A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AC58-B6F5-CC45-B8B6-D9E0FAB9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E13B-EEE8-6749-ABA6-20838F1C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4378-ACC7-3946-B43D-3E484E971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C13E8-FA08-A54C-BEEA-F4618CDE7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5E8A9-E236-024B-8C04-7EDF53EE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D9683-15D2-B344-AB08-79828DD5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18A82-F1DC-E24C-A975-4AB1C441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D0F9-1A8D-A54B-8ADD-CA356866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82D3E-F37E-BC49-9B1E-6BCAFF87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46ACC-49FE-FE44-8AD7-830D9835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A15EC-C68D-1E49-A425-C4CF57E0C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D28B7-F19C-F14D-A27C-5EC53D9D9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2034-52D1-CA4B-9BFA-3688CD6D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DE59D-67BC-6441-9574-5BC7FB0A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2B381-7DF6-6741-83B8-53993EC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0817-40B6-CE41-B197-A72C5D28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B4AE-7D06-CF4E-BD54-CD262E42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6B9A4-BD79-494C-A4C1-2FD0D0B2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0DC8D-92A3-8E4D-8830-076CE27F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56B2F-FA3B-6E44-BB5D-FA1091DF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929C1-3176-5D4D-AEE9-94AF5BFA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B756B-D726-4847-BEDC-3CD733E4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AD55-71D3-3A44-9DD0-F17DA3A0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D719-C9AD-0E45-B607-7A045058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95EC-6568-DC4F-9C34-BE62E796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9AD44-6BDA-FE4A-90DB-2B727DD7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46C2-ADD8-8D47-BA9E-009C100E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7358A-EA19-F644-828E-461BE93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C5EA-747A-9842-AD07-86A858B5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322D4-683F-344F-914C-D51651899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CD3C6-B23D-014F-80D9-C6E5B8DDA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40EF-51C1-3841-99F0-F30DDF94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CE4A0-B134-CB41-B701-C8BB6684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DC5D-70B0-D045-BC5A-AED5515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6C381-3B0E-0042-912E-1562FE2A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D7A8-57BA-724B-B792-D0861163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A1F2C-F96C-8E4E-86A1-9EDA8E739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E672-3F7F-9D4A-BF2E-F4F653E87A4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415F-9E9F-1145-8857-B9E0F20DD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60D8-DD40-584E-B2F2-7A5B5AFBF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66F2-D3EE-0041-9417-920BE18C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7764-E363-9048-922D-2FAEB7531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the CSADL Reasoner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144C7-5EA4-0040-B00B-70E930AF4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Fitzroy Nembhard</a:t>
            </a:r>
          </a:p>
        </p:txBody>
      </p:sp>
    </p:spTree>
    <p:extLst>
      <p:ext uri="{BB962C8B-B14F-4D97-AF65-F5344CB8AC3E}">
        <p14:creationId xmlns:p14="http://schemas.microsoft.com/office/powerpoint/2010/main" val="37653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3B51-98FE-044B-B5D0-F8419795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0" y="365125"/>
            <a:ext cx="10515600" cy="1325563"/>
          </a:xfrm>
        </p:spPr>
        <p:txBody>
          <a:bodyPr/>
          <a:lstStyle/>
          <a:p>
            <a:r>
              <a:rPr lang="en-US" dirty="0"/>
              <a:t>CSADL Refactored 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8D627-4E57-3F4D-9BD7-3CA329C7BDD8}"/>
              </a:ext>
            </a:extLst>
          </p:cNvPr>
          <p:cNvSpPr txBox="1"/>
          <p:nvPr/>
        </p:nvSpPr>
        <p:spPr>
          <a:xfrm>
            <a:off x="218090" y="2700174"/>
            <a:ext cx="282990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ACCF3-D592-4644-B6A1-10824E450810}"/>
              </a:ext>
            </a:extLst>
          </p:cNvPr>
          <p:cNvSpPr txBox="1"/>
          <p:nvPr/>
        </p:nvSpPr>
        <p:spPr>
          <a:xfrm>
            <a:off x="218090" y="3028715"/>
            <a:ext cx="2829907" cy="17851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Properties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StatementType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assume or guarantee</a:t>
            </a:r>
          </a:p>
          <a:p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Association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ThingA</a:t>
            </a: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ThingB</a:t>
            </a: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getThingA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getThingB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getAssociation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toString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: display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thingA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association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thingB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4F61B-6750-B74F-9CFC-1BEF242538A2}"/>
              </a:ext>
            </a:extLst>
          </p:cNvPr>
          <p:cNvSpPr txBox="1"/>
          <p:nvPr/>
        </p:nvSpPr>
        <p:spPr>
          <a:xfrm>
            <a:off x="3242441" y="3028715"/>
            <a:ext cx="2004847" cy="209288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Properties</a:t>
            </a:r>
          </a:p>
          <a:p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Assumption&lt;Statement&gt;</a:t>
            </a:r>
          </a:p>
          <a:p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Guarantee&lt;Statement&gt;</a:t>
            </a: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AddAssume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(Statement)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AddGuarantee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(Statement)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getGuarantee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(position)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getAssume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(position)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getGuaranteeCount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getAssumeCount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B9EBC-941C-0B44-8DB6-58D3D269DB8C}"/>
              </a:ext>
            </a:extLst>
          </p:cNvPr>
          <p:cNvSpPr txBox="1"/>
          <p:nvPr/>
        </p:nvSpPr>
        <p:spPr>
          <a:xfrm>
            <a:off x="3242440" y="2700349"/>
            <a:ext cx="200484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CSADL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42691-E59B-0049-9A65-085D970B9087}"/>
              </a:ext>
            </a:extLst>
          </p:cNvPr>
          <p:cNvSpPr txBox="1"/>
          <p:nvPr/>
        </p:nvSpPr>
        <p:spPr>
          <a:xfrm>
            <a:off x="5399687" y="2715825"/>
            <a:ext cx="200484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CSADL File 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7765A-75E3-4847-842E-A8B7E8CCE5CC}"/>
              </a:ext>
            </a:extLst>
          </p:cNvPr>
          <p:cNvSpPr txBox="1"/>
          <p:nvPr/>
        </p:nvSpPr>
        <p:spPr>
          <a:xfrm>
            <a:off x="5399686" y="3028715"/>
            <a:ext cx="2004847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Properties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CSADLObject</a:t>
            </a: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processCSADLFile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filePath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A5319-4542-3640-BAEA-2E77E4939858}"/>
              </a:ext>
            </a:extLst>
          </p:cNvPr>
          <p:cNvSpPr txBox="1"/>
          <p:nvPr/>
        </p:nvSpPr>
        <p:spPr>
          <a:xfrm>
            <a:off x="7675177" y="2715825"/>
            <a:ext cx="200484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CSADL Reasoner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2C37A-E87F-6441-A6AB-F6A0CD486E87}"/>
              </a:ext>
            </a:extLst>
          </p:cNvPr>
          <p:cNvSpPr txBox="1"/>
          <p:nvPr/>
        </p:nvSpPr>
        <p:spPr>
          <a:xfrm>
            <a:off x="7675176" y="3028715"/>
            <a:ext cx="2004847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Properties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CSADLObject</a:t>
            </a: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</a:p>
          <a:p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run()</a:t>
            </a: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02EFE-599B-354D-B1F5-2E6028A64004}"/>
              </a:ext>
            </a:extLst>
          </p:cNvPr>
          <p:cNvSpPr txBox="1"/>
          <p:nvPr/>
        </p:nvSpPr>
        <p:spPr>
          <a:xfrm>
            <a:off x="9950667" y="2719462"/>
            <a:ext cx="200484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2CAE7-60A4-B648-97E4-13C8B83693EE}"/>
              </a:ext>
            </a:extLst>
          </p:cNvPr>
          <p:cNvSpPr txBox="1"/>
          <p:nvPr/>
        </p:nvSpPr>
        <p:spPr>
          <a:xfrm>
            <a:off x="9950666" y="3032352"/>
            <a:ext cx="2004847" cy="22467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an instance of </a:t>
            </a:r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FileProcessor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read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CSADL Object returned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an instance of the CSADL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an instance of the Reasoner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Reason about the CSADL Object</a:t>
            </a: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C2131-1B8B-9C4B-A32E-4F2178A6EBB5}"/>
              </a:ext>
            </a:extLst>
          </p:cNvPr>
          <p:cNvSpPr txBox="1"/>
          <p:nvPr/>
        </p:nvSpPr>
        <p:spPr>
          <a:xfrm>
            <a:off x="214625" y="1362429"/>
            <a:ext cx="566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objects were created to optimize the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2E90C-67D2-DE47-92B0-1A07FC87404B}"/>
              </a:ext>
            </a:extLst>
          </p:cNvPr>
          <p:cNvSpPr txBox="1"/>
          <p:nvPr/>
        </p:nvSpPr>
        <p:spPr>
          <a:xfrm>
            <a:off x="5431212" y="4234182"/>
            <a:ext cx="200484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CSADL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D8105-200C-1845-8321-5355A0589894}"/>
              </a:ext>
            </a:extLst>
          </p:cNvPr>
          <p:cNvSpPr txBox="1"/>
          <p:nvPr/>
        </p:nvSpPr>
        <p:spPr>
          <a:xfrm>
            <a:off x="5431211" y="4547072"/>
            <a:ext cx="2004847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Properties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CSADLObject</a:t>
            </a:r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</a:p>
          <a:p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processCSADLFile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filePath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9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3B51-98FE-044B-B5D0-F8419795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CSADL Refactored V1: Verifying a CSADL input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C2131-1B8B-9C4B-A32E-4F2178A6EBB5}"/>
              </a:ext>
            </a:extLst>
          </p:cNvPr>
          <p:cNvSpPr txBox="1"/>
          <p:nvPr/>
        </p:nvSpPr>
        <p:spPr>
          <a:xfrm>
            <a:off x="429256" y="2140194"/>
            <a:ext cx="50746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 the </a:t>
            </a:r>
            <a:r>
              <a:rPr lang="en-US" dirty="0" err="1"/>
              <a:t>antlr</a:t>
            </a:r>
            <a:r>
              <a:rPr lang="en-US" dirty="0"/>
              <a:t> jar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Lexer</a:t>
            </a:r>
            <a:r>
              <a:rPr lang="en-US" dirty="0"/>
              <a:t> and </a:t>
            </a:r>
            <a:r>
              <a:rPr lang="en-US" dirty="0" err="1"/>
              <a:t>Paraser</a:t>
            </a:r>
            <a:r>
              <a:rPr lang="en-US" dirty="0"/>
              <a:t> using </a:t>
            </a:r>
            <a:r>
              <a:rPr lang="en-US" dirty="0" err="1"/>
              <a:t>antlr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java -jar antlr-4.9.2-complete.jar security.g4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Several Files will be created including:</a:t>
            </a:r>
          </a:p>
          <a:p>
            <a:pPr lvl="2"/>
            <a:r>
              <a:rPr lang="en-US" dirty="0"/>
              <a:t>*.</a:t>
            </a:r>
            <a:r>
              <a:rPr lang="en-US" dirty="0" err="1"/>
              <a:t>interp</a:t>
            </a:r>
            <a:endParaRPr lang="en-US" dirty="0"/>
          </a:p>
          <a:p>
            <a:pPr lvl="2"/>
            <a:r>
              <a:rPr lang="en-US" dirty="0"/>
              <a:t>*.tokens</a:t>
            </a:r>
          </a:p>
          <a:p>
            <a:pPr lvl="2"/>
            <a:r>
              <a:rPr lang="en-US" dirty="0"/>
              <a:t>*.</a:t>
            </a:r>
            <a:r>
              <a:rPr lang="en-US" dirty="0" err="1"/>
              <a:t>BaseListener</a:t>
            </a:r>
            <a:endParaRPr lang="en-US" dirty="0"/>
          </a:p>
          <a:p>
            <a:pPr lvl="2"/>
            <a:r>
              <a:rPr lang="en-US" dirty="0"/>
              <a:t>*.</a:t>
            </a:r>
            <a:r>
              <a:rPr lang="en-US" dirty="0" err="1"/>
              <a:t>Lexer</a:t>
            </a:r>
            <a:endParaRPr lang="en-US" dirty="0"/>
          </a:p>
          <a:p>
            <a:pPr lvl="2"/>
            <a:r>
              <a:rPr lang="en-US" dirty="0"/>
              <a:t>*.Parser</a:t>
            </a:r>
          </a:p>
          <a:p>
            <a:endParaRPr lang="en-US" dirty="0"/>
          </a:p>
          <a:p>
            <a:r>
              <a:rPr lang="en-US" dirty="0"/>
              <a:t>Ensure that the files are in the right package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AB35F-3122-E94E-BEEF-C08A46F47766}"/>
              </a:ext>
            </a:extLst>
          </p:cNvPr>
          <p:cNvSpPr txBox="1"/>
          <p:nvPr/>
        </p:nvSpPr>
        <p:spPr>
          <a:xfrm>
            <a:off x="6466945" y="1966773"/>
            <a:ext cx="50915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Verifying the input file using the grammar:</a:t>
            </a:r>
          </a:p>
          <a:p>
            <a:endParaRPr lang="en-US" sz="1200" dirty="0"/>
          </a:p>
          <a:p>
            <a:r>
              <a:rPr lang="en-US" sz="1200" dirty="0" err="1"/>
              <a:t>SecurityLexer</a:t>
            </a:r>
            <a:r>
              <a:rPr lang="en-US" sz="1200" dirty="0"/>
              <a:t> </a:t>
            </a:r>
            <a:r>
              <a:rPr lang="en-US" sz="1200" dirty="0" err="1"/>
              <a:t>securityLexer</a:t>
            </a:r>
            <a:r>
              <a:rPr lang="en-US" sz="1200" dirty="0"/>
              <a:t> = new </a:t>
            </a:r>
            <a:r>
              <a:rPr lang="en-US" sz="1200" dirty="0" err="1"/>
              <a:t>SecurityLexer</a:t>
            </a:r>
            <a:r>
              <a:rPr lang="en-US" sz="1200" dirty="0"/>
              <a:t>(</a:t>
            </a:r>
            <a:r>
              <a:rPr lang="en-US" sz="1200" dirty="0" err="1"/>
              <a:t>CharStreams.</a:t>
            </a:r>
            <a:r>
              <a:rPr lang="en-US" sz="1200" i="1" dirty="0" err="1"/>
              <a:t>fromStream</a:t>
            </a:r>
            <a:r>
              <a:rPr lang="en-US" sz="1200" dirty="0"/>
              <a:t>(is));</a:t>
            </a:r>
          </a:p>
          <a:p>
            <a:r>
              <a:rPr lang="en-US" sz="1200" dirty="0" err="1"/>
              <a:t>CommonTokenStream</a:t>
            </a:r>
            <a:r>
              <a:rPr lang="en-US" sz="1200" dirty="0"/>
              <a:t> tokens = new </a:t>
            </a:r>
            <a:r>
              <a:rPr lang="en-US" sz="1200" dirty="0" err="1"/>
              <a:t>CommonTokenStream</a:t>
            </a:r>
            <a:r>
              <a:rPr lang="en-US" sz="1200" dirty="0"/>
              <a:t>(</a:t>
            </a:r>
            <a:r>
              <a:rPr lang="en-US" sz="1200" dirty="0" err="1"/>
              <a:t>securityLexer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 err="1"/>
              <a:t>ParseTree</a:t>
            </a:r>
            <a:r>
              <a:rPr lang="en-US" sz="1200" dirty="0"/>
              <a:t> tree = </a:t>
            </a:r>
            <a:r>
              <a:rPr lang="en-US" sz="1200" dirty="0" err="1"/>
              <a:t>securityParser.csadl</a:t>
            </a:r>
            <a:r>
              <a:rPr lang="en-US" sz="1200" dirty="0"/>
              <a:t>(); </a:t>
            </a:r>
            <a:r>
              <a:rPr lang="en-US" sz="1200" dirty="0">
                <a:solidFill>
                  <a:srgbClr val="00B050"/>
                </a:solidFill>
              </a:rPr>
              <a:t>//select the root object of the grammar</a:t>
            </a:r>
            <a:br>
              <a:rPr lang="en-US" sz="1200" dirty="0"/>
            </a:br>
            <a:r>
              <a:rPr lang="en-US" sz="1200" dirty="0" err="1"/>
              <a:t>ParseTreeWalker</a:t>
            </a:r>
            <a:r>
              <a:rPr lang="en-US" sz="1200" dirty="0"/>
              <a:t> walker = new </a:t>
            </a:r>
            <a:r>
              <a:rPr lang="en-US" sz="1200" dirty="0" err="1"/>
              <a:t>ParseTreeWalker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 err="1"/>
              <a:t>SecurityBaseListener</a:t>
            </a:r>
            <a:r>
              <a:rPr lang="en-US" sz="1200" dirty="0"/>
              <a:t> listener = new </a:t>
            </a:r>
            <a:r>
              <a:rPr lang="en-US" sz="1200" dirty="0" err="1"/>
              <a:t>SecurityBaseListener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 err="1"/>
              <a:t>walker.walk</a:t>
            </a:r>
            <a:r>
              <a:rPr lang="en-US" sz="1200" dirty="0"/>
              <a:t>(listener, tree); </a:t>
            </a:r>
            <a:r>
              <a:rPr lang="en-US" sz="1200" dirty="0">
                <a:solidFill>
                  <a:srgbClr val="00B050"/>
                </a:solidFill>
              </a:rPr>
              <a:t>//walk through the tree and verify the file</a:t>
            </a:r>
          </a:p>
        </p:txBody>
      </p:sp>
    </p:spTree>
    <p:extLst>
      <p:ext uri="{BB962C8B-B14F-4D97-AF65-F5344CB8AC3E}">
        <p14:creationId xmlns:p14="http://schemas.microsoft.com/office/powerpoint/2010/main" val="22363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263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Refactoring the CSADL Reasoner</vt:lpstr>
      <vt:lpstr>CSADL Refactored V1</vt:lpstr>
      <vt:lpstr>CSADL Refactored V1: Verifying a CSADL input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Fitzroy Nembhard</dc:creator>
  <cp:lastModifiedBy>Fitzroy Nembhard</cp:lastModifiedBy>
  <cp:revision>5</cp:revision>
  <dcterms:created xsi:type="dcterms:W3CDTF">2021-04-29T13:39:11Z</dcterms:created>
  <dcterms:modified xsi:type="dcterms:W3CDTF">2021-04-29T19:01:36Z</dcterms:modified>
</cp:coreProperties>
</file>