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8" r:id="rId5"/>
    <p:sldId id="283" r:id="rId6"/>
    <p:sldId id="297" r:id="rId7"/>
    <p:sldId id="292" r:id="rId8"/>
    <p:sldId id="284" r:id="rId9"/>
    <p:sldId id="293" r:id="rId10"/>
    <p:sldId id="300" r:id="rId11"/>
    <p:sldId id="301" r:id="rId12"/>
    <p:sldId id="302" r:id="rId13"/>
    <p:sldId id="296" r:id="rId14"/>
    <p:sldId id="2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712" autoAdjust="0"/>
  </p:normalViewPr>
  <p:slideViewPr>
    <p:cSldViewPr snapToGrid="0">
      <p:cViewPr varScale="1">
        <p:scale>
          <a:sx n="44" d="100"/>
          <a:sy n="44" d="100"/>
        </p:scale>
        <p:origin x="53" y="389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7/15/2025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1.sv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9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3830" y="2286001"/>
            <a:ext cx="8798170" cy="2013732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>
                <a:ln w="5000" cmpd="sng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HOW  TO  Give a Successful Interview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u"/>
        <p:sndAc>
          <p:stSnd>
            <p:snd r:embed="rId2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 err="1" smtClean="0"/>
              <a:t>Khushboo</a:t>
            </a:r>
            <a:r>
              <a:rPr lang="en-US" dirty="0" smtClean="0"/>
              <a:t>  </a:t>
            </a:r>
            <a:r>
              <a:rPr lang="en-US" dirty="0" err="1" smtClean="0"/>
              <a:t>kashyap</a:t>
            </a:r>
            <a:endParaRPr lang="en-US" dirty="0"/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/>
        <p:sndAc>
          <p:stSnd>
            <p:snd r:embed="rId2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C54E2-35CD-4B4C-8AF6-A9BBA506FC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78354A-41D5-43F7-A38D-3C946669B3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1662" y="175846"/>
            <a:ext cx="5472000" cy="6006395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Purpose</a:t>
            </a:r>
            <a:r>
              <a:rPr lang="en-US" sz="3600" dirty="0">
                <a:solidFill>
                  <a:schemeClr val="tx1"/>
                </a:solidFill>
              </a:rPr>
              <a:t>: To help you understand how to prepare for and perform well in interviews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 Importance</a:t>
            </a:r>
            <a:r>
              <a:rPr lang="en-US" sz="3600" dirty="0">
                <a:solidFill>
                  <a:schemeClr val="tx1"/>
                </a:solidFill>
              </a:rPr>
              <a:t>: Interviews are your gateway to career opportunities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Quote</a:t>
            </a:r>
            <a:r>
              <a:rPr lang="en-US" sz="3600" dirty="0">
                <a:solidFill>
                  <a:srgbClr val="FF0000"/>
                </a:solidFill>
              </a:rPr>
              <a:t>:</a:t>
            </a: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i="1" dirty="0">
                <a:solidFill>
                  <a:srgbClr val="FF0000"/>
                </a:solidFill>
              </a:rPr>
              <a:t>“</a:t>
            </a:r>
            <a:r>
              <a:rPr lang="en-US" sz="3600" i="1" dirty="0">
                <a:solidFill>
                  <a:schemeClr val="accent2">
                    <a:lumMod val="50000"/>
                  </a:schemeClr>
                </a:solidFill>
              </a:rPr>
              <a:t>Confidence comes from preparation</a:t>
            </a:r>
            <a:r>
              <a:rPr lang="en-US" sz="3600" i="1" dirty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sz="3600" i="1" dirty="0">
                <a:solidFill>
                  <a:srgbClr val="FF0000"/>
                </a:solidFill>
              </a:rPr>
              <a:t>”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800" y="3112477"/>
            <a:ext cx="4648200" cy="1042375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tx2">
                    <a:lumMod val="25000"/>
                  </a:schemeClr>
                </a:solidFill>
              </a:rPr>
              <a:t/>
            </a:r>
            <a:br>
              <a:rPr lang="en-IN" dirty="0" smtClean="0">
                <a:solidFill>
                  <a:schemeClr val="tx2">
                    <a:lumMod val="25000"/>
                  </a:schemeClr>
                </a:solidFill>
              </a:rPr>
            </a:br>
            <a:r>
              <a:rPr lang="en-IN" dirty="0" smtClean="0">
                <a:solidFill>
                  <a:schemeClr val="tx2">
                    <a:lumMod val="25000"/>
                  </a:schemeClr>
                </a:solidFill>
              </a:rPr>
              <a:t>Introduction</a:t>
            </a:r>
            <a:r>
              <a:rPr lang="en-IN" dirty="0">
                <a:solidFill>
                  <a:schemeClr val="tx2">
                    <a:lumMod val="25000"/>
                  </a:schemeClr>
                </a:solidFill>
              </a:rPr>
              <a:t/>
            </a:r>
            <a:br>
              <a:rPr lang="en-IN" dirty="0">
                <a:solidFill>
                  <a:schemeClr val="tx2">
                    <a:lumMod val="25000"/>
                  </a:schemeClr>
                </a:solidFill>
              </a:rPr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11800" y="4154853"/>
            <a:ext cx="4648200" cy="5578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ransition spd="slow">
    <p:randomBar dir="vert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2184540"/>
            <a:ext cx="5472000" cy="3930352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 Interview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Focuses on personality and cultural fit</a:t>
            </a:r>
          </a:p>
          <a:p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Interview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Tests job-specific knowledge</a:t>
            </a:r>
          </a:p>
          <a:p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Panel Interview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Multiple interviewers at once</a:t>
            </a:r>
          </a:p>
          <a:p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Interview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Conducted via video platforms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18100" y="252970"/>
            <a:ext cx="6641900" cy="1124345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Types of Interviews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118100" y="1377315"/>
            <a:ext cx="6641899" cy="7695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2" name="camera.wav"/>
          </p:stSnd>
        </p:sndAc>
      </p:transition>
    </mc:Choice>
    <mc:Fallback>
      <p:transition spd="slow">
        <p:fade/>
        <p:sndAc>
          <p:stSnd>
            <p:snd r:embed="rId2" name="camera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5956300" cy="637135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81554"/>
            <a:ext cx="5451231" cy="2091392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What to Prepare Before the </a:t>
            </a:r>
            <a:r>
              <a:rPr lang="en-US" sz="4800" dirty="0" smtClean="0">
                <a:solidFill>
                  <a:schemeClr val="tx1"/>
                </a:solidFill>
              </a:rPr>
              <a:t>Interview ?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972946"/>
            <a:ext cx="5451231" cy="5578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956300" y="0"/>
            <a:ext cx="60197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Company Research</a:t>
            </a:r>
            <a:r>
              <a:rPr lang="en-US" sz="3600" dirty="0"/>
              <a:t>: </a:t>
            </a:r>
            <a:r>
              <a:rPr lang="en-US" sz="3200" dirty="0"/>
              <a:t>Know their mission, products, and recent </a:t>
            </a:r>
            <a:r>
              <a:rPr lang="en-US" sz="3200" dirty="0" smtClean="0"/>
              <a:t>news</a:t>
            </a:r>
            <a:endParaRPr lang="en-US" sz="3200" dirty="0"/>
          </a:p>
          <a:p>
            <a:r>
              <a:rPr lang="en-US" sz="3600" dirty="0"/>
              <a:t> </a:t>
            </a:r>
            <a:r>
              <a:rPr lang="en-US" sz="3600" b="1" dirty="0"/>
              <a:t>Job Role Analysis</a:t>
            </a:r>
            <a:r>
              <a:rPr lang="en-US" sz="3600" dirty="0"/>
              <a:t>: </a:t>
            </a:r>
            <a:r>
              <a:rPr lang="en-US" sz="3200" dirty="0"/>
              <a:t>Understand the responsibilities and required skills</a:t>
            </a:r>
          </a:p>
          <a:p>
            <a:r>
              <a:rPr lang="en-US" sz="3600" b="1" dirty="0"/>
              <a:t>Resume Review</a:t>
            </a:r>
            <a:r>
              <a:rPr lang="en-US" sz="3600" dirty="0"/>
              <a:t>: </a:t>
            </a:r>
            <a:r>
              <a:rPr lang="en-US" sz="3200" dirty="0"/>
              <a:t>Be ready to explain your experience and achievements</a:t>
            </a:r>
          </a:p>
          <a:p>
            <a:r>
              <a:rPr lang="en-US" sz="3600" b="1" dirty="0"/>
              <a:t>Mock Interviews</a:t>
            </a:r>
            <a:r>
              <a:rPr lang="en-US" sz="3600" dirty="0"/>
              <a:t>: </a:t>
            </a:r>
            <a:r>
              <a:rPr lang="en-US" sz="3200" dirty="0"/>
              <a:t>Practice with friends or mentors</a:t>
            </a: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  <p:sndAc>
          <p:stSnd>
            <p:snd r:embed="rId2" name="coin.wav"/>
          </p:stSnd>
        </p:sndAc>
      </p:transition>
    </mc:Choice>
    <mc:Fallback>
      <p:transition spd="slow">
        <p:fade/>
        <p:sndAc>
          <p:stSnd>
            <p:snd r:embed="rId2" name="coin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932690"/>
          </a:xfrm>
        </p:spPr>
        <p:txBody>
          <a:bodyPr/>
          <a:lstStyle/>
          <a:p>
            <a:r>
              <a:rPr lang="en-IN" sz="4000" dirty="0">
                <a:solidFill>
                  <a:schemeClr val="tx1"/>
                </a:solidFill>
              </a:rPr>
              <a:t>Common Questions to Practice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205694"/>
            <a:ext cx="11760000" cy="4165657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“Tell me about yourself” “Why do you want to work here?”</a:t>
            </a:r>
          </a:p>
          <a:p>
            <a:r>
              <a:rPr lang="en-US" sz="3600" dirty="0">
                <a:solidFill>
                  <a:schemeClr val="tx1"/>
                </a:solidFill>
              </a:rPr>
              <a:t>“What are your strengths and weaknesses?”</a:t>
            </a:r>
          </a:p>
          <a:p>
            <a:r>
              <a:rPr lang="en-US" sz="3600" dirty="0">
                <a:solidFill>
                  <a:schemeClr val="tx1"/>
                </a:solidFill>
              </a:rPr>
              <a:t>“Describe a challenge you overcame”</a:t>
            </a:r>
          </a:p>
          <a:p>
            <a:pPr marL="36576" indent="0"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Use the </a:t>
            </a:r>
            <a:r>
              <a:rPr lang="en-US" sz="3600" b="1" dirty="0">
                <a:solidFill>
                  <a:schemeClr val="tx1"/>
                </a:solidFill>
              </a:rPr>
              <a:t>STAR method</a:t>
            </a:r>
            <a:r>
              <a:rPr lang="en-US" sz="3600" dirty="0">
                <a:solidFill>
                  <a:schemeClr val="tx1"/>
                </a:solidFill>
              </a:rPr>
              <a:t> (Situation, Task, Action, Result) to structure your answers.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107831"/>
            <a:ext cx="12192000" cy="422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5926016" y="1811921"/>
            <a:ext cx="3217984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0" y="1529863"/>
            <a:ext cx="7913077" cy="3937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  <p:sndAc>
          <p:stSnd>
            <p:snd r:embed="rId2" name="explode.wav"/>
          </p:stSnd>
        </p:sndAc>
      </p:transition>
    </mc:Choice>
    <mc:Fallback>
      <p:transition spd="slow">
        <p:fade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Woman on laptop smiling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700" y="0"/>
            <a:ext cx="5998054" cy="637135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883877"/>
            <a:ext cx="4903599" cy="1441937"/>
          </a:xfrm>
        </p:spPr>
        <p:txBody>
          <a:bodyPr/>
          <a:lstStyle/>
          <a:p>
            <a:pPr algn="ctr"/>
            <a:r>
              <a:rPr lang="en-IN" sz="4800" dirty="0" smtClean="0">
                <a:solidFill>
                  <a:srgbClr val="FFC000"/>
                </a:solidFill>
              </a:rPr>
              <a:t/>
            </a:r>
            <a:br>
              <a:rPr lang="en-IN" sz="4800" dirty="0" smtClean="0">
                <a:solidFill>
                  <a:srgbClr val="FFC000"/>
                </a:solidFill>
              </a:rPr>
            </a:br>
            <a:r>
              <a:rPr lang="en-IN" sz="4800" dirty="0" smtClean="0">
                <a:solidFill>
                  <a:schemeClr val="tx1"/>
                </a:solidFill>
              </a:rPr>
              <a:t>How </a:t>
            </a:r>
            <a:r>
              <a:rPr lang="en-IN" sz="4800" dirty="0">
                <a:solidFill>
                  <a:schemeClr val="tx1"/>
                </a:solidFill>
              </a:rPr>
              <a:t>to Present </a:t>
            </a:r>
            <a:r>
              <a:rPr lang="en-IN" sz="4800" dirty="0" smtClean="0">
                <a:solidFill>
                  <a:schemeClr val="tx1"/>
                </a:solidFill>
              </a:rPr>
              <a:t>Yourself ?</a:t>
            </a:r>
            <a:r>
              <a:rPr lang="en-IN" sz="4800" dirty="0">
                <a:solidFill>
                  <a:schemeClr val="tx1"/>
                </a:solidFill>
              </a:rPr>
              <a:t/>
            </a:r>
            <a:br>
              <a:rPr lang="en-IN" sz="4800" dirty="0">
                <a:solidFill>
                  <a:schemeClr val="tx1"/>
                </a:solidFill>
              </a:rPr>
            </a:b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24954" y="231020"/>
            <a:ext cx="55350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Dress appropriately 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for the company culture</a:t>
            </a:r>
          </a:p>
          <a:p>
            <a:r>
              <a:rPr lang="en-US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Arrive </a:t>
            </a:r>
            <a: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early</a:t>
            </a:r>
            <a: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or log in 10 minutes before a virtual interview</a:t>
            </a:r>
          </a:p>
          <a:p>
            <a:r>
              <a:rPr lang="en-US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Bring </a:t>
            </a:r>
            <a: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copies</a:t>
            </a:r>
            <a: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of your resume and a notepad</a:t>
            </a:r>
          </a:p>
          <a:p>
            <a:r>
              <a:rPr lang="en-US" sz="4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Be </a:t>
            </a:r>
            <a:r>
              <a:rPr lang="en-US" sz="4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polite</a:t>
            </a:r>
            <a: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to everyone you meet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-1700" y="4325814"/>
            <a:ext cx="4903599" cy="2637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996354" y="1"/>
            <a:ext cx="228600" cy="41851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1976000" y="2221381"/>
            <a:ext cx="228600" cy="41851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  <p:transition spd="slow">
    <p:comb dir="vert"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48" b="1148"/>
          <a:stretch>
            <a:fillRect/>
          </a:stretch>
        </p:blipFill>
        <p:spPr>
          <a:xfrm>
            <a:off x="0" y="0"/>
            <a:ext cx="6235700" cy="637135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14742" y="0"/>
            <a:ext cx="6672258" cy="1072662"/>
          </a:xfrm>
          <a:solidFill>
            <a:schemeClr val="tx1"/>
          </a:solidFill>
        </p:spPr>
        <p:txBody>
          <a:bodyPr/>
          <a:lstStyle/>
          <a:p>
            <a:r>
              <a:rPr lang="en-IN" sz="5400" dirty="0">
                <a:solidFill>
                  <a:schemeClr val="bg1"/>
                </a:solidFill>
              </a:rPr>
              <a:t>During the Interview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 flipV="1">
            <a:off x="3615592" y="1072661"/>
            <a:ext cx="6671408" cy="5099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5554" y="1423062"/>
            <a:ext cx="52248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Body Language</a:t>
            </a:r>
            <a:r>
              <a:rPr lang="en-US" sz="3200" dirty="0">
                <a:solidFill>
                  <a:schemeClr val="bg1"/>
                </a:solidFill>
              </a:rPr>
              <a:t>: 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Sit upright, maintain eye contact, smile</a:t>
            </a:r>
          </a:p>
          <a:p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Communication</a:t>
            </a:r>
            <a:r>
              <a:rPr lang="en-US" sz="3200" dirty="0">
                <a:solidFill>
                  <a:schemeClr val="bg1"/>
                </a:solidFill>
              </a:rPr>
              <a:t>: 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Speak clearly, listen actively, don’t interrupt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Confidence</a:t>
            </a:r>
            <a:r>
              <a:rPr lang="en-US" sz="3200" dirty="0">
                <a:solidFill>
                  <a:schemeClr val="bg1"/>
                </a:solidFill>
              </a:rPr>
              <a:t>: 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Believe in your skills, but stay humble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Ask Questions</a:t>
            </a:r>
            <a:r>
              <a:rPr lang="en-US" sz="3200" dirty="0">
                <a:solidFill>
                  <a:schemeClr val="bg1"/>
                </a:solidFill>
              </a:rPr>
              <a:t>: 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Show interest in the role and company</a:t>
            </a:r>
          </a:p>
        </p:txBody>
      </p:sp>
    </p:spTree>
    <p:extLst>
      <p:ext uri="{BB962C8B-B14F-4D97-AF65-F5344CB8AC3E}">
        <p14:creationId xmlns:p14="http://schemas.microsoft.com/office/powerpoint/2010/main" val="4104318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  <p:sndAc>
          <p:stSnd>
            <p:snd r:embed="rId2" name="hammer.wav"/>
          </p:stSnd>
        </p:sndAc>
      </p:transition>
    </mc:Choice>
    <mc:Fallback>
      <p:transition spd="slow">
        <p:fade/>
        <p:sndAc>
          <p:stSnd>
            <p:snd r:embed="rId2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11" descr="conference roo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77" r="24977"/>
          <a:stretch>
            <a:fillRect/>
          </a:stretch>
        </p:blipFill>
        <p:spPr>
          <a:xfrm>
            <a:off x="-139944" y="0"/>
            <a:ext cx="6096000" cy="63706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18100" y="934898"/>
            <a:ext cx="6641900" cy="112434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After the Interview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0" y="2631278"/>
            <a:ext cx="5472000" cy="373936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Send a </a:t>
            </a:r>
            <a:r>
              <a:rPr lang="en-US" sz="3600" b="1" dirty="0">
                <a:solidFill>
                  <a:schemeClr val="tx1"/>
                </a:solidFill>
              </a:rPr>
              <a:t>thank-you email</a:t>
            </a:r>
            <a:r>
              <a:rPr lang="en-US" sz="3600" dirty="0">
                <a:solidFill>
                  <a:schemeClr val="tx1"/>
                </a:solidFill>
              </a:rPr>
              <a:t> within 24 hours </a:t>
            </a:r>
          </a:p>
          <a:p>
            <a:r>
              <a:rPr lang="en-US" sz="3600" dirty="0">
                <a:solidFill>
                  <a:schemeClr val="tx1"/>
                </a:solidFill>
              </a:rPr>
              <a:t>Mention something specific from the conversation</a:t>
            </a:r>
          </a:p>
          <a:p>
            <a:r>
              <a:rPr lang="en-US" sz="3600" dirty="0">
                <a:solidFill>
                  <a:schemeClr val="tx1"/>
                </a:solidFill>
              </a:rPr>
              <a:t>Reflect on what went well and what to improve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9" name="Rectangle 8"/>
          <p:cNvSpPr/>
          <p:nvPr/>
        </p:nvSpPr>
        <p:spPr>
          <a:xfrm>
            <a:off x="5118100" y="2026211"/>
            <a:ext cx="6641900" cy="5901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596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4" r="18104"/>
          <a:stretch>
            <a:fillRect/>
          </a:stretch>
        </p:blipFill>
        <p:spPr>
          <a:xfrm>
            <a:off x="6131169" y="-1"/>
            <a:ext cx="6096000" cy="637135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11800" y="3446585"/>
            <a:ext cx="4648200" cy="1341314"/>
          </a:xfrm>
        </p:spPr>
        <p:txBody>
          <a:bodyPr/>
          <a:lstStyle/>
          <a:p>
            <a:pPr algn="ctr"/>
            <a:r>
              <a:rPr lang="en-IN" sz="4400" dirty="0">
                <a:ln>
                  <a:solidFill>
                    <a:schemeClr val="bg1"/>
                  </a:solidFill>
                </a:ln>
                <a:solidFill>
                  <a:sysClr val="windowText" lastClr="000000"/>
                </a:solidFill>
              </a:rPr>
              <a:t>Common Mistakes to Avoid</a:t>
            </a:r>
            <a:endParaRPr lang="en-IN" sz="4400" dirty="0">
              <a:solidFill>
                <a:sysClr val="windowText" lastClr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16100" y="0"/>
            <a:ext cx="5472000" cy="5755887"/>
          </a:xfrm>
        </p:spPr>
        <p:txBody>
          <a:bodyPr/>
          <a:lstStyle/>
          <a:p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Being late or unprepared</a:t>
            </a:r>
          </a:p>
          <a:p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Speaking negatively about past employers</a:t>
            </a:r>
          </a:p>
          <a:p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asking any questions</a:t>
            </a:r>
          </a:p>
          <a:p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Over-rehearsed or robotic answers</a:t>
            </a:r>
          </a:p>
          <a:p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11800" y="4787899"/>
            <a:ext cx="4648200" cy="663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9525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0</TotalTime>
  <Words>332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Candara</vt:lpstr>
      <vt:lpstr>Corbel</vt:lpstr>
      <vt:lpstr>Times New Roman</vt:lpstr>
      <vt:lpstr>Office Theme</vt:lpstr>
      <vt:lpstr>HOW  TO  Give a Successful Interview</vt:lpstr>
      <vt:lpstr> Introduction </vt:lpstr>
      <vt:lpstr>Types of Interviews</vt:lpstr>
      <vt:lpstr>What to Prepare Before the Interview ? </vt:lpstr>
      <vt:lpstr>Common Questions to Practice</vt:lpstr>
      <vt:lpstr> How to Present Yourself ? </vt:lpstr>
      <vt:lpstr>During the Interview</vt:lpstr>
      <vt:lpstr>After the Interview</vt:lpstr>
      <vt:lpstr>Common Mistakes to Avoid</vt:lpstr>
      <vt:lpstr>Thank You</vt:lpstr>
      <vt:lpstr>Customize this Template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2025-07-15T06:32:07Z</dcterms:created>
  <dcterms:modified xsi:type="dcterms:W3CDTF">2025-07-15T09:16:50Z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