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108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6D0B5-C733-4146-B2EA-ADDD7E4B63BE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7482F-DC5B-49E0-A63E-C8326F66C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81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6D0B5-C733-4146-B2EA-ADDD7E4B63BE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7482F-DC5B-49E0-A63E-C8326F66C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434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6D0B5-C733-4146-B2EA-ADDD7E4B63BE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7482F-DC5B-49E0-A63E-C8326F66C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4403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6D0B5-C733-4146-B2EA-ADDD7E4B63BE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7482F-DC5B-49E0-A63E-C8326F66CC9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167733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6D0B5-C733-4146-B2EA-ADDD7E4B63BE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7482F-DC5B-49E0-A63E-C8326F66C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7385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6D0B5-C733-4146-B2EA-ADDD7E4B63BE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7482F-DC5B-49E0-A63E-C8326F66C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5072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6D0B5-C733-4146-B2EA-ADDD7E4B63BE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7482F-DC5B-49E0-A63E-C8326F66C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5258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6D0B5-C733-4146-B2EA-ADDD7E4B63BE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7482F-DC5B-49E0-A63E-C8326F66C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8942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6D0B5-C733-4146-B2EA-ADDD7E4B63BE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7482F-DC5B-49E0-A63E-C8326F66C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671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6D0B5-C733-4146-B2EA-ADDD7E4B63BE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7482F-DC5B-49E0-A63E-C8326F66C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536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6D0B5-C733-4146-B2EA-ADDD7E4B63BE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7482F-DC5B-49E0-A63E-C8326F66C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172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6D0B5-C733-4146-B2EA-ADDD7E4B63BE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7482F-DC5B-49E0-A63E-C8326F66C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541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6D0B5-C733-4146-B2EA-ADDD7E4B63BE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7482F-DC5B-49E0-A63E-C8326F66C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465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6D0B5-C733-4146-B2EA-ADDD7E4B63BE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7482F-DC5B-49E0-A63E-C8326F66C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17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6D0B5-C733-4146-B2EA-ADDD7E4B63BE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7482F-DC5B-49E0-A63E-C8326F66C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107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6D0B5-C733-4146-B2EA-ADDD7E4B63BE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7482F-DC5B-49E0-A63E-C8326F66C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049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6D0B5-C733-4146-B2EA-ADDD7E4B63BE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7482F-DC5B-49E0-A63E-C8326F66C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515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C46D0B5-C733-4146-B2EA-ADDD7E4B63BE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07482F-DC5B-49E0-A63E-C8326F66C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9386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89187"/>
            <a:ext cx="8825658" cy="2604367"/>
          </a:xfrm>
        </p:spPr>
        <p:txBody>
          <a:bodyPr/>
          <a:lstStyle/>
          <a:p>
            <a:r>
              <a:rPr lang="en-US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The effect of technology on health</a:t>
            </a:r>
            <a:endParaRPr lang="en-US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919583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 advTm="1794">
        <p15:prstTrans prst="curtains"/>
      </p:transition>
    </mc:Choice>
    <mc:Fallback xmlns="">
      <p:transition spd="slow" advTm="1794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200" dirty="0" smtClean="0"/>
              <a:t>THANK YOU</a:t>
            </a:r>
            <a:endParaRPr lang="en-US" sz="7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“KEEP IT SIMPLE AND FRIENDLY.”</a:t>
            </a:r>
            <a:endParaRPr lang="en-US" sz="3600" dirty="0"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774512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Introduction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Briefly define technology in modern life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Mention both positive and negative health impacts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Purpose: Explore how tech is shaping physical, mental, and social health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sz="2400" dirty="0"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7884" y="4150658"/>
            <a:ext cx="3639528" cy="2475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5711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Positive Effects of Technology on Health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Use bullet points or icons: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Access to medical information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Telemedicine and virtual consultations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Health tracking apps and wearables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Improved diagnostics (AI, imaging)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sz="2800" dirty="0"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0781" y="1414014"/>
            <a:ext cx="3738144" cy="251159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51345637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 invX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Negative Effects on Physical Health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Highlight: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Eye Strain (screen Time)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Poor Posture from device use 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Sedentary lifestyle to obesity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Sleep disturbance ( blue light exposure )</a:t>
            </a:r>
            <a:endParaRPr lang="en-US" sz="2800" dirty="0"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5255" y="2052918"/>
            <a:ext cx="4038825" cy="302522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582177220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Negative Effects on Mental </a:t>
            </a:r>
            <a:r>
              <a:rPr lang="en-US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Health</a:t>
            </a:r>
            <a:endParaRPr 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Discuss :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Social media and anxiety/depression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Technology addiction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Reduce attention span 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Cyberbullying and isolation</a:t>
            </a:r>
            <a:endParaRPr lang="en-US" sz="2800" dirty="0"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6046" y="3484179"/>
            <a:ext cx="4232458" cy="258554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0176843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Social and Behavioral Impact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Show :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Decreased face-to-face interaction 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Tech overuse in children and teens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Distraction in learning environment </a:t>
            </a:r>
            <a:endParaRPr lang="en-US" sz="2800" dirty="0"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6441" y="2371338"/>
            <a:ext cx="3456885" cy="322539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8546370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 invX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Balancing Technology 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Tips for healthy tech habits :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Set screen time limits 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Practice digital detox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Use blue light filters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Take regular breaks (20-20-20 rule 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4384" y="2301766"/>
            <a:ext cx="4177863" cy="2995448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6297909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The Role of Innovation in Better Health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Mention :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AI in diagnostic and personalized treatment 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Fitness trackers and behavior change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Robotic in surgery </a:t>
            </a:r>
            <a:endParaRPr lang="en-US" sz="2800" dirty="0"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783669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Summarize :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Technology has both benefit drawbacks.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Responsible use is key to leveraging the good while minimizing harm.</a:t>
            </a:r>
          </a:p>
          <a:p>
            <a:pPr>
              <a:lnSpc>
                <a:spcPct val="150000"/>
              </a:lnSpc>
            </a:pP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202097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 invX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TM02836342[[fn=Ion]]</Template>
  <TotalTime>243</TotalTime>
  <Words>213</Words>
  <Application>Microsoft Office PowerPoint</Application>
  <PresentationFormat>Widescreen</PresentationFormat>
  <Paragraphs>45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Algerian</vt:lpstr>
      <vt:lpstr>Arial</vt:lpstr>
      <vt:lpstr>Arial Rounded MT Bold</vt:lpstr>
      <vt:lpstr>Century Gothic</vt:lpstr>
      <vt:lpstr>Wingdings</vt:lpstr>
      <vt:lpstr>Wingdings 3</vt:lpstr>
      <vt:lpstr>Ion</vt:lpstr>
      <vt:lpstr>The effect of technology on health</vt:lpstr>
      <vt:lpstr>Introduction</vt:lpstr>
      <vt:lpstr>Positive Effects of Technology on Health</vt:lpstr>
      <vt:lpstr>Negative Effects on Physical Health</vt:lpstr>
      <vt:lpstr>Negative Effects on Mental Health</vt:lpstr>
      <vt:lpstr>Social and Behavioral Impact</vt:lpstr>
      <vt:lpstr>Balancing Technology Use</vt:lpstr>
      <vt:lpstr>The Role of Innovation in Better Health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effect of technology on health</dc:title>
  <dc:creator>biit</dc:creator>
  <cp:lastModifiedBy>biit</cp:lastModifiedBy>
  <cp:revision>13</cp:revision>
  <dcterms:created xsi:type="dcterms:W3CDTF">2025-06-27T08:14:01Z</dcterms:created>
  <dcterms:modified xsi:type="dcterms:W3CDTF">2025-07-05T09:02:18Z</dcterms:modified>
</cp:coreProperties>
</file>