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5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2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8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24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2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4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5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6778" y="-39217"/>
            <a:ext cx="8689976" cy="250921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>
                <a:solidFill>
                  <a:schemeClr val="bg1"/>
                </a:solidFill>
              </a:rPr>
              <a:t>The impact of social media on education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646" y="2659183"/>
            <a:ext cx="8689976" cy="1371599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chemeClr val="bg1"/>
                </a:solidFill>
              </a:rPr>
              <a:t>Understanding the role of digital platform in learning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85" y="3666729"/>
            <a:ext cx="3675500" cy="2624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003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46" y="692086"/>
            <a:ext cx="10364451" cy="1596177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conclusion</a:t>
            </a:r>
            <a:endParaRPr lang="en-US" sz="72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572044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Social media can boost or hinder education.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Mindful use helps maximize benefits.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Students must balance learning and social engagement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Bold ITC" panose="020B0907030504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949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1605" y="656457"/>
            <a:ext cx="77724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THANK </a:t>
            </a:r>
          </a:p>
          <a:p>
            <a:r>
              <a:rPr lang="en-US" sz="115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</a:t>
            </a:r>
            <a:r>
              <a:rPr lang="en-US" sz="115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     YOU</a:t>
            </a:r>
            <a:endParaRPr lang="en-US" sz="115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994" y="4682358"/>
            <a:ext cx="3878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Presented By : </a:t>
            </a:r>
            <a:r>
              <a:rPr lang="en-US" sz="2400" b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Pratham</a:t>
            </a:r>
            <a:r>
              <a:rPr lang="en-US" sz="24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Joshi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Batch ID        : 304</a:t>
            </a:r>
            <a:endParaRPr lang="en-US" sz="2400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4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10" y="16031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         </a:t>
            </a:r>
            <a:r>
              <a:rPr lang="en-US" sz="6600" b="1" dirty="0" smtClean="0">
                <a:solidFill>
                  <a:schemeClr val="bg1"/>
                </a:solidFill>
                <a:latin typeface="Algerian" panose="04020705040A02060702" pitchFamily="82" charset="0"/>
              </a:rPr>
              <a:t>Introduction</a:t>
            </a:r>
            <a:endParaRPr lang="en-US" sz="66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923" y="1756491"/>
            <a:ext cx="11254265" cy="37510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Social media has changed how students interact and learn.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Agency FB" panose="020B0503020202020204" pitchFamily="34" charset="0"/>
              </a:rPr>
              <a:t>It influence communication, collaboration, and access to information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578" y="3632020"/>
            <a:ext cx="3945477" cy="26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814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042" y="129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Positive effects</a:t>
            </a:r>
            <a:endParaRPr lang="en-US" sz="5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71" y="1238550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Enhance learning through video and article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Encourage collaboration through group chats and forums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Offers real-time updates and discussions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021" y="4303986"/>
            <a:ext cx="3815254" cy="22071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4484830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5" y="880514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 </a:t>
            </a:r>
            <a:r>
              <a:rPr lang="en-US" sz="54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Access to education	 </a:t>
            </a:r>
            <a:r>
              <a:rPr lang="en-US" sz="54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     </a:t>
            </a:r>
            <a:r>
              <a:rPr lang="en-US" sz="54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			         content</a:t>
            </a:r>
            <a:endParaRPr lang="en-US" sz="54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620" y="295331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Student can follow educational pages and influences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Access to tutorials, webinars, and online courses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Broader exposure to diverse ideas and resources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61" y="629442"/>
            <a:ext cx="2987098" cy="24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49868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Improved communication</a:t>
            </a:r>
            <a:endParaRPr lang="en-US" sz="5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24748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Easier interaction between student and teachers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Quick sharing of notes and announcements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Builds academic support networks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145" y="3423382"/>
            <a:ext cx="3606855" cy="217892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4384997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35" y="76269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     </a:t>
            </a:r>
            <a:r>
              <a:rPr lang="en-US" sz="5400" b="1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Skill development</a:t>
            </a:r>
            <a:endParaRPr lang="en-US" sz="48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74" y="2605171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Promotes digital literacy and tech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Encourages creativity through content creation.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Builds communications and collaboration skills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09" y="1308539"/>
            <a:ext cx="3063109" cy="348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  <a:t>Distractions and time management</a:t>
            </a:r>
            <a:br>
              <a:rPr lang="en-US" sz="4800" b="1" dirty="0" smtClean="0">
                <a:solidFill>
                  <a:schemeClr val="bg1"/>
                </a:solidFill>
                <a:latin typeface="Eras Bold ITC" panose="020B0907030504020204" pitchFamily="34" charset="0"/>
              </a:rPr>
            </a:br>
            <a:endParaRPr lang="en-US" sz="4800" b="1" dirty="0">
              <a:solidFill>
                <a:schemeClr val="bg1"/>
              </a:solidFill>
              <a:latin typeface="Eras Bold ITC" panose="020B0907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572043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Excessive use can distract from studies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Time spent on entertainment affects productivity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oper Black" panose="0208090404030B020404" pitchFamily="18" charset="0"/>
              </a:rPr>
              <a:t>Poor focus and procrastination.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286" y="644117"/>
            <a:ext cx="2680138" cy="2340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29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52" y="74987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       </a:t>
            </a:r>
            <a:r>
              <a:rPr lang="en-US" sz="6000" b="1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Misinformation</a:t>
            </a:r>
            <a:endParaRPr lang="en-US" sz="6000" b="1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194" y="2577301"/>
            <a:ext cx="10363826" cy="342410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Not all content is accurate or verified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Risk of consuming fake news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erlin Sans FB Demi" panose="020E0802020502020306" pitchFamily="34" charset="0"/>
              </a:rPr>
              <a:t>Can negatively influence learning if not careful.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577301"/>
            <a:ext cx="3594538" cy="24098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630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0915"/>
            <a:ext cx="10364451" cy="1596177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Cyberbullying and privacy issues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070" y="2650121"/>
            <a:ext cx="10363826" cy="34241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Online harassment among students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Sharing personal data without caution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bg1"/>
                </a:solidFill>
                <a:latin typeface="Britannic Bold" panose="020B0903060703020204" pitchFamily="34" charset="0"/>
              </a:rPr>
              <a:t>Affects mental well-being and focus on studies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43" y="2650121"/>
            <a:ext cx="3154042" cy="2248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45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221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Agency FB</vt:lpstr>
      <vt:lpstr>Algerian</vt:lpstr>
      <vt:lpstr>Arial</vt:lpstr>
      <vt:lpstr>Arial Black</vt:lpstr>
      <vt:lpstr>Berlin Sans FB</vt:lpstr>
      <vt:lpstr>Berlin Sans FB Demi</vt:lpstr>
      <vt:lpstr>Bradley Hand ITC</vt:lpstr>
      <vt:lpstr>Britannic Bold</vt:lpstr>
      <vt:lpstr>Calibri</vt:lpstr>
      <vt:lpstr>Calibri Light</vt:lpstr>
      <vt:lpstr>Cooper Black</vt:lpstr>
      <vt:lpstr>Eras Bold ITC</vt:lpstr>
      <vt:lpstr>Rockwell</vt:lpstr>
      <vt:lpstr>Segoe UI Black</vt:lpstr>
      <vt:lpstr>Wingdings</vt:lpstr>
      <vt:lpstr>Office Theme</vt:lpstr>
      <vt:lpstr>The impact of social media on education</vt:lpstr>
      <vt:lpstr>         Introduction</vt:lpstr>
      <vt:lpstr>Positive effects</vt:lpstr>
      <vt:lpstr>      Access to education                   content</vt:lpstr>
      <vt:lpstr>Improved communication</vt:lpstr>
      <vt:lpstr>     Skill development</vt:lpstr>
      <vt:lpstr>Distractions and time management </vt:lpstr>
      <vt:lpstr>       Misinformation</vt:lpstr>
      <vt:lpstr>Cyberbullying and privacy issues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social media on education</dc:title>
  <dc:creator>BIIT</dc:creator>
  <cp:lastModifiedBy>BIIT</cp:lastModifiedBy>
  <cp:revision>75</cp:revision>
  <dcterms:created xsi:type="dcterms:W3CDTF">2025-06-25T08:01:29Z</dcterms:created>
  <dcterms:modified xsi:type="dcterms:W3CDTF">2025-07-05T08:26:03Z</dcterms:modified>
</cp:coreProperties>
</file>