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778" y="-39217"/>
            <a:ext cx="8689976" cy="250921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The impact of social media on education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778" y="2469996"/>
            <a:ext cx="8689976" cy="13715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Understanding the role of digital platform in learning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78" y="3666729"/>
            <a:ext cx="3675500" cy="2624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3 Tools That All Online Home-Based Businesses Need - Easy Day Care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17" y="3666729"/>
            <a:ext cx="3378037" cy="26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35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Britannic Bold" panose="020B0903060703020204" pitchFamily="34" charset="0"/>
              </a:rPr>
              <a:t>conclusion</a:t>
            </a:r>
            <a:endParaRPr lang="en-US" sz="7200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2572044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Social media can boost or hinder education.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Mindful use helps maximize benefits.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Students must balance learning and social engagement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94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1605" y="65645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atin typeface="Bradley Hand ITC" panose="03070402050302030203" pitchFamily="66" charset="0"/>
              </a:rPr>
              <a:t>THANK </a:t>
            </a:r>
          </a:p>
          <a:p>
            <a:r>
              <a:rPr lang="en-US" sz="11500" b="1" dirty="0">
                <a:latin typeface="Bradley Hand ITC" panose="03070402050302030203" pitchFamily="66" charset="0"/>
              </a:rPr>
              <a:t> </a:t>
            </a:r>
            <a:r>
              <a:rPr lang="en-US" sz="11500" b="1" dirty="0" smtClean="0">
                <a:latin typeface="Bradley Hand ITC" panose="03070402050302030203" pitchFamily="66" charset="0"/>
              </a:rPr>
              <a:t>      YOU</a:t>
            </a:r>
            <a:endParaRPr lang="en-US" sz="11500" b="1" dirty="0">
              <a:latin typeface="Bradley Hand ITC" panose="0307040205030203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338" y="4288220"/>
            <a:ext cx="3878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radley Hand ITC" panose="03070402050302030203" pitchFamily="66" charset="0"/>
              </a:rPr>
              <a:t>Presented By : </a:t>
            </a:r>
            <a:r>
              <a:rPr lang="en-US" sz="2400" b="1" dirty="0" err="1" smtClean="0">
                <a:latin typeface="Bradley Hand ITC" panose="03070402050302030203" pitchFamily="66" charset="0"/>
              </a:rPr>
              <a:t>Pratham</a:t>
            </a:r>
            <a:r>
              <a:rPr lang="en-US" sz="2400" b="1" dirty="0" smtClean="0">
                <a:latin typeface="Bradley Hand ITC" panose="03070402050302030203" pitchFamily="66" charset="0"/>
              </a:rPr>
              <a:t> Joshi</a:t>
            </a:r>
          </a:p>
          <a:p>
            <a:r>
              <a:rPr lang="en-US" sz="2400" b="1" dirty="0" smtClean="0">
                <a:latin typeface="Bradley Hand ITC" panose="03070402050302030203" pitchFamily="66" charset="0"/>
              </a:rPr>
              <a:t>Batch ID        : 304</a:t>
            </a:r>
            <a:endParaRPr lang="en-US" sz="2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8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10" y="160314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         </a:t>
            </a:r>
            <a:r>
              <a:rPr lang="en-US" sz="6600" b="1" dirty="0" smtClean="0">
                <a:latin typeface="Algerian" panose="04020705040A02060702" pitchFamily="82" charset="0"/>
              </a:rPr>
              <a:t>Introduction</a:t>
            </a:r>
            <a:endParaRPr lang="en-US" sz="6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0923" y="1756491"/>
            <a:ext cx="11254265" cy="37510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gency FB" panose="020B0503020202020204" pitchFamily="34" charset="0"/>
              </a:rPr>
              <a:t>Social media has changed how students interact and learn.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gency FB" panose="020B0503020202020204" pitchFamily="34" charset="0"/>
              </a:rPr>
              <a:t>It influence communication, collaboration, and access to information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23" y="3572947"/>
            <a:ext cx="3413547" cy="2380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73" y="3572947"/>
            <a:ext cx="3410712" cy="23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814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Berlin Sans FB Demi" panose="020E0802020502020306" pitchFamily="34" charset="0"/>
              </a:rPr>
              <a:t>Positive effects</a:t>
            </a:r>
            <a:endParaRPr lang="en-US" sz="540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78886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 Black" panose="020B0A04020102020204" pitchFamily="34" charset="0"/>
              </a:rPr>
              <a:t>Enhance learning through video and article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 Black" panose="020B0A04020102020204" pitchFamily="34" charset="0"/>
              </a:rPr>
              <a:t>Encourage collaboration through group chats and forums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 Black" panose="020B0A04020102020204" pitchFamily="34" charset="0"/>
              </a:rPr>
              <a:t>Offers real-time updates and discussions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53" y="4644081"/>
            <a:ext cx="2995448" cy="1623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20" y="4644081"/>
            <a:ext cx="3052755" cy="1623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448483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42" y="303206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latin typeface="Berlin Sans FB" panose="020E0602020502020306" pitchFamily="34" charset="0"/>
              </a:rPr>
              <a:t>      </a:t>
            </a:r>
            <a:r>
              <a:rPr lang="en-US" sz="5400" b="1" dirty="0" smtClean="0">
                <a:latin typeface="Berlin Sans FB" panose="020E0602020502020306" pitchFamily="34" charset="0"/>
              </a:rPr>
              <a:t>Access to education	     			         content</a:t>
            </a:r>
            <a:endParaRPr lang="en-US" sz="5400" b="1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Student can follow educational pages and influences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Access to tutorials, webinars, and online courses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Broader exposure to diverse ideas and resources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02" y="4209392"/>
            <a:ext cx="2987098" cy="24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Berlin Sans FB Demi" panose="020E0802020502020306" pitchFamily="34" charset="0"/>
              </a:rPr>
              <a:t>Improved communication</a:t>
            </a:r>
            <a:endParaRPr lang="en-US" sz="5400" b="1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524748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 Demi" panose="020E0802020502020306" pitchFamily="34" charset="0"/>
              </a:rPr>
              <a:t>Easier interaction between student and teachers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 Demi" panose="020E0802020502020306" pitchFamily="34" charset="0"/>
              </a:rPr>
              <a:t>Quick sharing of notes and announcements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 Demi" panose="020E0802020502020306" pitchFamily="34" charset="0"/>
              </a:rPr>
              <a:t>Builds academic support networks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86" y="2729699"/>
            <a:ext cx="3606855" cy="21789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43849979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35" y="762697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     </a:t>
            </a:r>
            <a:r>
              <a:rPr lang="en-US" sz="5400" b="1" dirty="0" smtClean="0">
                <a:latin typeface="Cooper Black" panose="0208090404030B020404" pitchFamily="18" charset="0"/>
              </a:rPr>
              <a:t>Skill development</a:t>
            </a:r>
            <a:endParaRPr lang="en-US" sz="4800" b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574" y="2605171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ooper Black" panose="0208090404030B020404" pitchFamily="18" charset="0"/>
              </a:rPr>
              <a:t>Promotes digital literacy and tech skills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ooper Black" panose="0208090404030B020404" pitchFamily="18" charset="0"/>
              </a:rPr>
              <a:t>Encourages creativity through content creation.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ooper Black" panose="0208090404030B020404" pitchFamily="18" charset="0"/>
              </a:rPr>
              <a:t>Builds communications and collaboration skills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Cooper Black" panose="0208090404030B0204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09" y="1308539"/>
            <a:ext cx="3063109" cy="34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Eras Bold ITC" panose="020B0907030504020204" pitchFamily="34" charset="0"/>
              </a:rPr>
              <a:t>Distractions and time management</a:t>
            </a:r>
            <a:br>
              <a:rPr lang="en-US" sz="4800" b="1" dirty="0" smtClean="0">
                <a:latin typeface="Eras Bold ITC" panose="020B0907030504020204" pitchFamily="34" charset="0"/>
              </a:rPr>
            </a:br>
            <a:endParaRPr lang="en-US" sz="4800" b="1" dirty="0">
              <a:latin typeface="Eras Bold ITC" panose="020B0907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2572043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ooper Black" panose="0208090404030B020404" pitchFamily="18" charset="0"/>
              </a:rPr>
              <a:t>Excessive use can distract from studies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ooper Black" panose="0208090404030B020404" pitchFamily="18" charset="0"/>
              </a:rPr>
              <a:t>Time spent on entertainment affects productivity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ooper Black" panose="0208090404030B020404" pitchFamily="18" charset="0"/>
              </a:rPr>
              <a:t>Poor focus and procrastination.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9" y="3860283"/>
            <a:ext cx="2680138" cy="23408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299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 smtClean="0">
                <a:latin typeface="Britannic Bold" panose="020B0903060703020204" pitchFamily="34" charset="0"/>
              </a:rPr>
              <a:t>       </a:t>
            </a:r>
            <a:r>
              <a:rPr lang="en-US" sz="5400" b="1" dirty="0" smtClean="0">
                <a:latin typeface="Britannic Bold" panose="020B0903060703020204" pitchFamily="34" charset="0"/>
              </a:rPr>
              <a:t>Misinformation</a:t>
            </a:r>
            <a:endParaRPr lang="en-US" sz="5400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0450" y="2493216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erlin Sans FB Demi" panose="020E0802020502020306" pitchFamily="34" charset="0"/>
              </a:rPr>
              <a:t>Not all content is accurate or verified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erlin Sans FB Demi" panose="020E0802020502020306" pitchFamily="34" charset="0"/>
              </a:rPr>
              <a:t>Risk of consuming fake news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erlin Sans FB Demi" panose="020E0802020502020306" pitchFamily="34" charset="0"/>
              </a:rPr>
              <a:t>Can negatively influence learning if not careful.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62" y="2214694"/>
            <a:ext cx="3594538" cy="24098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63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Rockwell" panose="02060603020205020403" pitchFamily="18" charset="0"/>
              </a:rPr>
              <a:t>Cyberbullying and privacy issues</a:t>
            </a:r>
            <a:endParaRPr lang="en-US" sz="4800" b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2903119"/>
            <a:ext cx="10363826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ritannic Bold" panose="020B0903060703020204" pitchFamily="34" charset="0"/>
              </a:rPr>
              <a:t>Online harassment among students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ritannic Bold" panose="020B0903060703020204" pitchFamily="34" charset="0"/>
              </a:rPr>
              <a:t>Sharing personal data without caution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ritannic Bold" panose="020B0903060703020204" pitchFamily="34" charset="0"/>
              </a:rPr>
              <a:t>Affects mental well-being and focus on studies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Britannic Bold" panose="020B09030607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843" y="2650121"/>
            <a:ext cx="3154042" cy="2248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5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466</TotalTime>
  <Words>221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Agency FB</vt:lpstr>
      <vt:lpstr>Algerian</vt:lpstr>
      <vt:lpstr>Arial</vt:lpstr>
      <vt:lpstr>Arial Black</vt:lpstr>
      <vt:lpstr>Berlin Sans FB</vt:lpstr>
      <vt:lpstr>Berlin Sans FB Demi</vt:lpstr>
      <vt:lpstr>Bradley Hand ITC</vt:lpstr>
      <vt:lpstr>Britannic Bold</vt:lpstr>
      <vt:lpstr>Cooper Black</vt:lpstr>
      <vt:lpstr>Eras Bold ITC</vt:lpstr>
      <vt:lpstr>Rockwell</vt:lpstr>
      <vt:lpstr>Segoe UI Black</vt:lpstr>
      <vt:lpstr>Tw Cen MT</vt:lpstr>
      <vt:lpstr>Wingdings</vt:lpstr>
      <vt:lpstr>Droplet</vt:lpstr>
      <vt:lpstr>The impact of social media on education</vt:lpstr>
      <vt:lpstr>         Introduction</vt:lpstr>
      <vt:lpstr>Positive effects</vt:lpstr>
      <vt:lpstr>      Access to education                  content</vt:lpstr>
      <vt:lpstr>Improved communication</vt:lpstr>
      <vt:lpstr>     Skill development</vt:lpstr>
      <vt:lpstr>Distractions and time management </vt:lpstr>
      <vt:lpstr>       Misinformation</vt:lpstr>
      <vt:lpstr>Cyberbullying and privacy issues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social media on education</dc:title>
  <dc:creator>BIIT</dc:creator>
  <cp:lastModifiedBy>BIIT</cp:lastModifiedBy>
  <cp:revision>69</cp:revision>
  <dcterms:created xsi:type="dcterms:W3CDTF">2025-06-25T08:01:29Z</dcterms:created>
  <dcterms:modified xsi:type="dcterms:W3CDTF">2025-07-04T08:43:11Z</dcterms:modified>
</cp:coreProperties>
</file>