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12192000"/>
  <p:notesSz cx="6858000" cy="9144000"/>
  <p:embeddedFontLst>
    <p:embeddedFont>
      <p:font typeface="Lora"/>
      <p:regular r:id="rId18"/>
      <p:bold r:id="rId19"/>
      <p:italic r:id="rId20"/>
      <p:boldItalic r:id="rId21"/>
    </p:embeddedFont>
    <p:embeddedFont>
      <p:font typeface="Century Schoolbook"/>
      <p:regular r:id="rId22"/>
      <p:bold r:id="rId23"/>
      <p:italic r:id="rId24"/>
      <p:boldItalic r:id="rId25"/>
    </p:embeddedFont>
    <p:embeddedFont>
      <p:font typeface="Comfortaa"/>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ora-italic.fntdata"/><Relationship Id="rId22" Type="http://schemas.openxmlformats.org/officeDocument/2006/relationships/font" Target="fonts/CenturySchoolbook-regular.fntdata"/><Relationship Id="rId21" Type="http://schemas.openxmlformats.org/officeDocument/2006/relationships/font" Target="fonts/Lora-boldItalic.fntdata"/><Relationship Id="rId24" Type="http://schemas.openxmlformats.org/officeDocument/2006/relationships/font" Target="fonts/CenturySchoolbook-italic.fntdata"/><Relationship Id="rId23" Type="http://schemas.openxmlformats.org/officeDocument/2006/relationships/font" Target="fonts/CenturySchoolbook-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Comfortaa-regular.fntdata"/><Relationship Id="rId25" Type="http://schemas.openxmlformats.org/officeDocument/2006/relationships/font" Target="fonts/CenturySchoolbook-boldItalic.fntdata"/><Relationship Id="rId27" Type="http://schemas.openxmlformats.org/officeDocument/2006/relationships/font" Target="fonts/Comfortaa-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Lora-bold.fntdata"/><Relationship Id="rId18" Type="http://schemas.openxmlformats.org/officeDocument/2006/relationships/font" Target="fonts/Lor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c84de2232d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c84de2232d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c84de2232d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c84de2232d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c84de2232d_0_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c84de2232d_0_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sp>
        <p:nvSpPr>
          <p:cNvPr id="17" name="Google Shape;17;p2"/>
          <p:cNvSpPr/>
          <p:nvPr/>
        </p:nvSpPr>
        <p:spPr>
          <a:xfrm>
            <a:off x="11292840" y="0"/>
            <a:ext cx="914400" cy="6858000"/>
          </a:xfrm>
          <a:prstGeom prst="rect">
            <a:avLst/>
          </a:pr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txBox="1"/>
          <p:nvPr>
            <p:ph type="ctrTitle"/>
          </p:nvPr>
        </p:nvSpPr>
        <p:spPr>
          <a:xfrm>
            <a:off x="1261872" y="758952"/>
            <a:ext cx="9418200" cy="4041600"/>
          </a:xfrm>
          <a:prstGeom prst="rect">
            <a:avLst/>
          </a:prstGeom>
          <a:noFill/>
          <a:ln>
            <a:noFill/>
          </a:ln>
        </p:spPr>
        <p:txBody>
          <a:bodyPr anchorCtr="0" anchor="b" bIns="45700" lIns="91425" spcFirstLastPara="1" rIns="91425" wrap="square" tIns="45700">
            <a:normAutofit/>
          </a:bodyPr>
          <a:lstStyle>
            <a:lvl1pPr lvl="0" rtl="0" algn="l">
              <a:lnSpc>
                <a:spcPct val="85000"/>
              </a:lnSpc>
              <a:spcBef>
                <a:spcPts val="0"/>
              </a:spcBef>
              <a:spcAft>
                <a:spcPts val="0"/>
              </a:spcAft>
              <a:buClr>
                <a:schemeClr val="dk1"/>
              </a:buClr>
              <a:buSzPts val="7200"/>
              <a:buFont typeface="Century Schoolbook"/>
              <a:buNone/>
              <a:defRPr sz="72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 name="Google Shape;19;p2"/>
          <p:cNvSpPr txBox="1"/>
          <p:nvPr>
            <p:ph idx="1" type="subTitle"/>
          </p:nvPr>
        </p:nvSpPr>
        <p:spPr>
          <a:xfrm>
            <a:off x="1261872" y="4800600"/>
            <a:ext cx="9418200" cy="1691700"/>
          </a:xfrm>
          <a:prstGeom prst="rect">
            <a:avLst/>
          </a:prstGeom>
          <a:noFill/>
          <a:ln>
            <a:noFill/>
          </a:ln>
        </p:spPr>
        <p:txBody>
          <a:bodyPr anchorCtr="0" anchor="t" bIns="45700" lIns="91425" spcFirstLastPara="1" rIns="91425" wrap="square" tIns="45700">
            <a:normAutofit/>
          </a:bodyPr>
          <a:lstStyle>
            <a:lvl1pPr lvl="0" rtl="0" algn="l">
              <a:lnSpc>
                <a:spcPct val="95000"/>
              </a:lnSpc>
              <a:spcBef>
                <a:spcPts val="1400"/>
              </a:spcBef>
              <a:spcAft>
                <a:spcPts val="0"/>
              </a:spcAft>
              <a:buSzPts val="1760"/>
              <a:buNone/>
              <a:defRPr sz="2200">
                <a:solidFill>
                  <a:schemeClr val="dk1"/>
                </a:solidFill>
              </a:defRPr>
            </a:lvl1pPr>
            <a:lvl2pPr lvl="1" rtl="0" algn="ctr">
              <a:lnSpc>
                <a:spcPct val="90000"/>
              </a:lnSpc>
              <a:spcBef>
                <a:spcPts val="300"/>
              </a:spcBef>
              <a:spcAft>
                <a:spcPts val="0"/>
              </a:spcAft>
              <a:buSzPts val="2200"/>
              <a:buNone/>
              <a:defRPr sz="2200"/>
            </a:lvl2pPr>
            <a:lvl3pPr lvl="2" rtl="0" algn="ctr">
              <a:lnSpc>
                <a:spcPct val="90000"/>
              </a:lnSpc>
              <a:spcBef>
                <a:spcPts val="300"/>
              </a:spcBef>
              <a:spcAft>
                <a:spcPts val="0"/>
              </a:spcAft>
              <a:buSzPts val="2200"/>
              <a:buNone/>
              <a:defRPr sz="2200"/>
            </a:lvl3pPr>
            <a:lvl4pPr lvl="3" rtl="0" algn="ctr">
              <a:lnSpc>
                <a:spcPct val="90000"/>
              </a:lnSpc>
              <a:spcBef>
                <a:spcPts val="300"/>
              </a:spcBef>
              <a:spcAft>
                <a:spcPts val="0"/>
              </a:spcAft>
              <a:buSzPts val="2000"/>
              <a:buNone/>
              <a:defRPr sz="2000"/>
            </a:lvl4pPr>
            <a:lvl5pPr lvl="4" rtl="0" algn="ctr">
              <a:lnSpc>
                <a:spcPct val="90000"/>
              </a:lnSpc>
              <a:spcBef>
                <a:spcPts val="300"/>
              </a:spcBef>
              <a:spcAft>
                <a:spcPts val="0"/>
              </a:spcAft>
              <a:buSzPts val="2000"/>
              <a:buNone/>
              <a:defRPr sz="2000"/>
            </a:lvl5pPr>
            <a:lvl6pPr lvl="5" rtl="0" algn="ctr">
              <a:lnSpc>
                <a:spcPct val="90000"/>
              </a:lnSpc>
              <a:spcBef>
                <a:spcPts val="300"/>
              </a:spcBef>
              <a:spcAft>
                <a:spcPts val="0"/>
              </a:spcAft>
              <a:buSzPts val="2000"/>
              <a:buNone/>
              <a:defRPr sz="2000"/>
            </a:lvl6pPr>
            <a:lvl7pPr lvl="6" rtl="0" algn="ctr">
              <a:lnSpc>
                <a:spcPct val="90000"/>
              </a:lnSpc>
              <a:spcBef>
                <a:spcPts val="300"/>
              </a:spcBef>
              <a:spcAft>
                <a:spcPts val="0"/>
              </a:spcAft>
              <a:buSzPts val="2000"/>
              <a:buNone/>
              <a:defRPr sz="2000"/>
            </a:lvl7pPr>
            <a:lvl8pPr lvl="7" rtl="0" algn="ctr">
              <a:lnSpc>
                <a:spcPct val="90000"/>
              </a:lnSpc>
              <a:spcBef>
                <a:spcPts val="300"/>
              </a:spcBef>
              <a:spcAft>
                <a:spcPts val="0"/>
              </a:spcAft>
              <a:buSzPts val="2000"/>
              <a:buNone/>
              <a:defRPr sz="2000"/>
            </a:lvl8pPr>
            <a:lvl9pPr lvl="8" rtl="0" algn="ctr">
              <a:lnSpc>
                <a:spcPct val="90000"/>
              </a:lnSpc>
              <a:spcBef>
                <a:spcPts val="300"/>
              </a:spcBef>
              <a:spcAft>
                <a:spcPts val="300"/>
              </a:spcAft>
              <a:buSzPts val="2000"/>
              <a:buNone/>
              <a:defRPr sz="2000"/>
            </a:lvl9pPr>
          </a:lstStyle>
          <a:p/>
        </p:txBody>
      </p:sp>
      <p:sp>
        <p:nvSpPr>
          <p:cNvPr id="20" name="Google Shape;20;p2"/>
          <p:cNvSpPr txBox="1"/>
          <p:nvPr>
            <p:ph idx="10" type="dt"/>
          </p:nvPr>
        </p:nvSpPr>
        <p:spPr>
          <a:xfrm rot="-5400000">
            <a:off x="10797529" y="998549"/>
            <a:ext cx="1905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solidFill>
                  <a:schemeClr val="dk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 name="Google Shape;21;p2"/>
          <p:cNvSpPr txBox="1"/>
          <p:nvPr>
            <p:ph idx="11" type="ftr"/>
          </p:nvPr>
        </p:nvSpPr>
        <p:spPr>
          <a:xfrm rot="-5400000">
            <a:off x="9959328" y="4046550"/>
            <a:ext cx="3581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solidFill>
                  <a:schemeClr val="dk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 name="Google Shape;22;p2"/>
          <p:cNvSpPr txBox="1"/>
          <p:nvPr>
            <p:ph idx="12" type="sldNum"/>
          </p:nvPr>
        </p:nvSpPr>
        <p:spPr>
          <a:xfrm>
            <a:off x="11292840" y="6172200"/>
            <a:ext cx="914400" cy="593700"/>
          </a:xfrm>
          <a:prstGeom prst="rect">
            <a:avLst/>
          </a:prstGeom>
          <a:noFill/>
          <a:ln>
            <a:noFill/>
          </a:ln>
        </p:spPr>
        <p:txBody>
          <a:bodyPr anchorCtr="0" anchor="ctr" bIns="45700" lIns="45700" spcFirstLastPara="1" rIns="45700" wrap="square" tIns="45700">
            <a:normAutofit/>
          </a:bodyPr>
          <a:lstStyle>
            <a:lvl1pPr indent="0" lvl="0" marL="0" rtl="0" algn="ctr">
              <a:spcBef>
                <a:spcPts val="0"/>
              </a:spcBef>
              <a:buNone/>
              <a:defRPr b="0" i="0" sz="3600" u="none" cap="none" strike="noStrike">
                <a:solidFill>
                  <a:srgbClr val="777777"/>
                </a:solidFill>
                <a:latin typeface="Century Schoolbook"/>
                <a:ea typeface="Century Schoolbook"/>
                <a:cs typeface="Century Schoolbook"/>
                <a:sym typeface="Century Schoolbook"/>
              </a:defRPr>
            </a:lvl1pPr>
            <a:lvl2pPr indent="0" lvl="1" marL="0" rtl="0" algn="ctr">
              <a:spcBef>
                <a:spcPts val="0"/>
              </a:spcBef>
              <a:buNone/>
              <a:defRPr b="0" i="0" sz="3600" u="none" cap="none" strike="noStrike">
                <a:solidFill>
                  <a:srgbClr val="777777"/>
                </a:solidFill>
                <a:latin typeface="Century Schoolbook"/>
                <a:ea typeface="Century Schoolbook"/>
                <a:cs typeface="Century Schoolbook"/>
                <a:sym typeface="Century Schoolbook"/>
              </a:defRPr>
            </a:lvl2pPr>
            <a:lvl3pPr indent="0" lvl="2" marL="0" rtl="0" algn="ctr">
              <a:spcBef>
                <a:spcPts val="0"/>
              </a:spcBef>
              <a:buNone/>
              <a:defRPr b="0" i="0" sz="3600" u="none" cap="none" strike="noStrike">
                <a:solidFill>
                  <a:srgbClr val="777777"/>
                </a:solidFill>
                <a:latin typeface="Century Schoolbook"/>
                <a:ea typeface="Century Schoolbook"/>
                <a:cs typeface="Century Schoolbook"/>
                <a:sym typeface="Century Schoolbook"/>
              </a:defRPr>
            </a:lvl3pPr>
            <a:lvl4pPr indent="0" lvl="3" marL="0" rtl="0" algn="ctr">
              <a:spcBef>
                <a:spcPts val="0"/>
              </a:spcBef>
              <a:buNone/>
              <a:defRPr b="0" i="0" sz="3600" u="none" cap="none" strike="noStrike">
                <a:solidFill>
                  <a:srgbClr val="777777"/>
                </a:solidFill>
                <a:latin typeface="Century Schoolbook"/>
                <a:ea typeface="Century Schoolbook"/>
                <a:cs typeface="Century Schoolbook"/>
                <a:sym typeface="Century Schoolbook"/>
              </a:defRPr>
            </a:lvl4pPr>
            <a:lvl5pPr indent="0" lvl="4" marL="0" rtl="0" algn="ctr">
              <a:spcBef>
                <a:spcPts val="0"/>
              </a:spcBef>
              <a:buNone/>
              <a:defRPr b="0" i="0" sz="3600" u="none" cap="none" strike="noStrike">
                <a:solidFill>
                  <a:srgbClr val="777777"/>
                </a:solidFill>
                <a:latin typeface="Century Schoolbook"/>
                <a:ea typeface="Century Schoolbook"/>
                <a:cs typeface="Century Schoolbook"/>
                <a:sym typeface="Century Schoolbook"/>
              </a:defRPr>
            </a:lvl5pPr>
            <a:lvl6pPr indent="0" lvl="5" marL="0" rtl="0" algn="ctr">
              <a:spcBef>
                <a:spcPts val="0"/>
              </a:spcBef>
              <a:buNone/>
              <a:defRPr b="0" i="0" sz="3600" u="none" cap="none" strike="noStrike">
                <a:solidFill>
                  <a:srgbClr val="777777"/>
                </a:solidFill>
                <a:latin typeface="Century Schoolbook"/>
                <a:ea typeface="Century Schoolbook"/>
                <a:cs typeface="Century Schoolbook"/>
                <a:sym typeface="Century Schoolbook"/>
              </a:defRPr>
            </a:lvl6pPr>
            <a:lvl7pPr indent="0" lvl="6" marL="0" rtl="0" algn="ctr">
              <a:spcBef>
                <a:spcPts val="0"/>
              </a:spcBef>
              <a:buNone/>
              <a:defRPr b="0" i="0" sz="3600" u="none" cap="none" strike="noStrike">
                <a:solidFill>
                  <a:srgbClr val="777777"/>
                </a:solidFill>
                <a:latin typeface="Century Schoolbook"/>
                <a:ea typeface="Century Schoolbook"/>
                <a:cs typeface="Century Schoolbook"/>
                <a:sym typeface="Century Schoolbook"/>
              </a:defRPr>
            </a:lvl7pPr>
            <a:lvl8pPr indent="0" lvl="7" marL="0" rtl="0" algn="ctr">
              <a:spcBef>
                <a:spcPts val="0"/>
              </a:spcBef>
              <a:buNone/>
              <a:defRPr b="0" i="0" sz="3600" u="none" cap="none" strike="noStrike">
                <a:solidFill>
                  <a:srgbClr val="777777"/>
                </a:solidFill>
                <a:latin typeface="Century Schoolbook"/>
                <a:ea typeface="Century Schoolbook"/>
                <a:cs typeface="Century Schoolbook"/>
                <a:sym typeface="Century Schoolbook"/>
              </a:defRPr>
            </a:lvl8pPr>
            <a:lvl9pPr indent="0" lvl="8" marL="0" rtl="0" algn="ctr">
              <a:spcBef>
                <a:spcPts val="0"/>
              </a:spcBef>
              <a:buNone/>
              <a:defRPr b="0" i="0" sz="3600" u="none" cap="none" strike="noStrike">
                <a:solidFill>
                  <a:srgbClr val="777777"/>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
        <p:nvSpPr>
          <p:cNvPr id="23" name="Google Shape;23;p2"/>
          <p:cNvSpPr/>
          <p:nvPr/>
        </p:nvSpPr>
        <p:spPr>
          <a:xfrm>
            <a:off x="0" y="0"/>
            <a:ext cx="457200" cy="6858000"/>
          </a:xfrm>
          <a:prstGeom prst="rect">
            <a:avLst/>
          </a:pr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5" name="Shape 85"/>
        <p:cNvGrpSpPr/>
        <p:nvPr/>
      </p:nvGrpSpPr>
      <p:grpSpPr>
        <a:xfrm>
          <a:off x="0" y="0"/>
          <a:ext cx="0" cy="0"/>
          <a:chOff x="0" y="0"/>
          <a:chExt cx="0" cy="0"/>
        </a:xfrm>
      </p:grpSpPr>
      <p:sp>
        <p:nvSpPr>
          <p:cNvPr id="86" name="Google Shape;86;p12"/>
          <p:cNvSpPr txBox="1"/>
          <p:nvPr>
            <p:ph type="title"/>
          </p:nvPr>
        </p:nvSpPr>
        <p:spPr>
          <a:xfrm>
            <a:off x="914400" y="5257800"/>
            <a:ext cx="9982200" cy="9144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2800"/>
              <a:buFont typeface="Century Schoolbook"/>
              <a:buNone/>
              <a:defRPr b="0" sz="28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7" name="Google Shape;87;p12"/>
          <p:cNvSpPr/>
          <p:nvPr>
            <p:ph idx="2" type="pic"/>
          </p:nvPr>
        </p:nvSpPr>
        <p:spPr>
          <a:xfrm>
            <a:off x="0" y="0"/>
            <a:ext cx="11292900" cy="5128800"/>
          </a:xfrm>
          <a:prstGeom prst="rect">
            <a:avLst/>
          </a:prstGeom>
          <a:noFill/>
          <a:ln>
            <a:noFill/>
          </a:ln>
        </p:spPr>
        <p:txBody>
          <a:bodyPr anchorCtr="0" anchor="t" bIns="45700" lIns="91425" spcFirstLastPara="1" rIns="91425" wrap="square" tIns="45700">
            <a:noAutofit/>
          </a:bodyPr>
          <a:lstStyle>
            <a:lvl1pPr lvl="0" marR="0" rtl="0" algn="l">
              <a:lnSpc>
                <a:spcPct val="95000"/>
              </a:lnSpc>
              <a:spcBef>
                <a:spcPts val="1400"/>
              </a:spcBef>
              <a:spcAft>
                <a:spcPts val="0"/>
              </a:spcAft>
              <a:buClr>
                <a:schemeClr val="accent1"/>
              </a:buClr>
              <a:buSzPts val="2560"/>
              <a:buFont typeface="Arial"/>
              <a:buNone/>
              <a:defRPr b="0" i="0" sz="3200" u="none" cap="none" strike="noStrike">
                <a:solidFill>
                  <a:schemeClr val="lt1"/>
                </a:solidFill>
                <a:latin typeface="Century Schoolbook"/>
                <a:ea typeface="Century Schoolbook"/>
                <a:cs typeface="Century Schoolbook"/>
                <a:sym typeface="Century Schoolbook"/>
              </a:defRPr>
            </a:lvl1pPr>
            <a:lvl2pPr lvl="1" marR="0" rtl="0" algn="l">
              <a:lnSpc>
                <a:spcPct val="90000"/>
              </a:lnSpc>
              <a:spcBef>
                <a:spcPts val="300"/>
              </a:spcBef>
              <a:spcAft>
                <a:spcPts val="0"/>
              </a:spcAft>
              <a:buClr>
                <a:schemeClr val="accent1"/>
              </a:buClr>
              <a:buSzPts val="2800"/>
              <a:buFont typeface="Noto Sans Symbols"/>
              <a:buNone/>
              <a:defRPr b="0" i="0" sz="2800" u="none" cap="none" strike="noStrike">
                <a:solidFill>
                  <a:srgbClr val="FEFEFE"/>
                </a:solidFill>
                <a:latin typeface="Century Schoolbook"/>
                <a:ea typeface="Century Schoolbook"/>
                <a:cs typeface="Century Schoolbook"/>
                <a:sym typeface="Century Schoolbook"/>
              </a:defRPr>
            </a:lvl2pPr>
            <a:lvl3pPr lvl="2" marR="0" rtl="0" algn="l">
              <a:lnSpc>
                <a:spcPct val="90000"/>
              </a:lnSpc>
              <a:spcBef>
                <a:spcPts val="300"/>
              </a:spcBef>
              <a:spcAft>
                <a:spcPts val="0"/>
              </a:spcAft>
              <a:buClr>
                <a:schemeClr val="accent1"/>
              </a:buClr>
              <a:buSzPts val="2400"/>
              <a:buFont typeface="Noto Sans Symbols"/>
              <a:buNone/>
              <a:defRPr b="0" i="0" sz="2400" u="none" cap="none" strike="noStrike">
                <a:solidFill>
                  <a:srgbClr val="FEFEFE"/>
                </a:solidFill>
                <a:latin typeface="Century Schoolbook"/>
                <a:ea typeface="Century Schoolbook"/>
                <a:cs typeface="Century Schoolbook"/>
                <a:sym typeface="Century Schoolbook"/>
              </a:defRPr>
            </a:lvl3pPr>
            <a:lvl4pPr lvl="3" marR="0" rtl="0" algn="l">
              <a:lnSpc>
                <a:spcPct val="90000"/>
              </a:lnSpc>
              <a:spcBef>
                <a:spcPts val="300"/>
              </a:spcBef>
              <a:spcAft>
                <a:spcPts val="0"/>
              </a:spcAft>
              <a:buClr>
                <a:schemeClr val="accent1"/>
              </a:buClr>
              <a:buSzPts val="2000"/>
              <a:buFont typeface="Noto Sans Symbols"/>
              <a:buNone/>
              <a:defRPr b="0" i="0" sz="2000" u="none" cap="none" strike="noStrike">
                <a:solidFill>
                  <a:srgbClr val="FEFEFE"/>
                </a:solidFill>
                <a:latin typeface="Century Schoolbook"/>
                <a:ea typeface="Century Schoolbook"/>
                <a:cs typeface="Century Schoolbook"/>
                <a:sym typeface="Century Schoolbook"/>
              </a:defRPr>
            </a:lvl4pPr>
            <a:lvl5pPr lvl="4" marR="0" rtl="0" algn="l">
              <a:lnSpc>
                <a:spcPct val="90000"/>
              </a:lnSpc>
              <a:spcBef>
                <a:spcPts val="300"/>
              </a:spcBef>
              <a:spcAft>
                <a:spcPts val="0"/>
              </a:spcAft>
              <a:buClr>
                <a:schemeClr val="accent1"/>
              </a:buClr>
              <a:buSzPts val="2000"/>
              <a:buFont typeface="Noto Sans Symbols"/>
              <a:buNone/>
              <a:defRPr b="0" i="0" sz="2000" u="none" cap="none" strike="noStrike">
                <a:solidFill>
                  <a:srgbClr val="FEFEFE"/>
                </a:solidFill>
                <a:latin typeface="Century Schoolbook"/>
                <a:ea typeface="Century Schoolbook"/>
                <a:cs typeface="Century Schoolbook"/>
                <a:sym typeface="Century Schoolbook"/>
              </a:defRPr>
            </a:lvl5pPr>
            <a:lvl6pPr lvl="5" marR="0" rtl="0" algn="l">
              <a:lnSpc>
                <a:spcPct val="90000"/>
              </a:lnSpc>
              <a:spcBef>
                <a:spcPts val="300"/>
              </a:spcBef>
              <a:spcAft>
                <a:spcPts val="0"/>
              </a:spcAft>
              <a:buClr>
                <a:schemeClr val="accent1"/>
              </a:buClr>
              <a:buSzPts val="2000"/>
              <a:buFont typeface="Noto Sans Symbols"/>
              <a:buNone/>
              <a:defRPr b="0" i="0" sz="2000" u="none" cap="none" strike="noStrike">
                <a:solidFill>
                  <a:srgbClr val="FEFEFE"/>
                </a:solidFill>
                <a:latin typeface="Century Schoolbook"/>
                <a:ea typeface="Century Schoolbook"/>
                <a:cs typeface="Century Schoolbook"/>
                <a:sym typeface="Century Schoolbook"/>
              </a:defRPr>
            </a:lvl6pPr>
            <a:lvl7pPr lvl="6" marR="0" rtl="0" algn="l">
              <a:lnSpc>
                <a:spcPct val="90000"/>
              </a:lnSpc>
              <a:spcBef>
                <a:spcPts val="300"/>
              </a:spcBef>
              <a:spcAft>
                <a:spcPts val="0"/>
              </a:spcAft>
              <a:buClr>
                <a:schemeClr val="accent1"/>
              </a:buClr>
              <a:buSzPts val="2000"/>
              <a:buFont typeface="Noto Sans Symbols"/>
              <a:buNone/>
              <a:defRPr b="0" i="0" sz="2000" u="none" cap="none" strike="noStrike">
                <a:solidFill>
                  <a:srgbClr val="FEFEFE"/>
                </a:solidFill>
                <a:latin typeface="Century Schoolbook"/>
                <a:ea typeface="Century Schoolbook"/>
                <a:cs typeface="Century Schoolbook"/>
                <a:sym typeface="Century Schoolbook"/>
              </a:defRPr>
            </a:lvl7pPr>
            <a:lvl8pPr lvl="7" marR="0" rtl="0" algn="l">
              <a:lnSpc>
                <a:spcPct val="90000"/>
              </a:lnSpc>
              <a:spcBef>
                <a:spcPts val="300"/>
              </a:spcBef>
              <a:spcAft>
                <a:spcPts val="0"/>
              </a:spcAft>
              <a:buClr>
                <a:schemeClr val="accent1"/>
              </a:buClr>
              <a:buSzPts val="2000"/>
              <a:buFont typeface="Noto Sans Symbols"/>
              <a:buNone/>
              <a:defRPr b="0" i="0" sz="2000" u="none" cap="none" strike="noStrike">
                <a:solidFill>
                  <a:srgbClr val="FEFEFE"/>
                </a:solidFill>
                <a:latin typeface="Century Schoolbook"/>
                <a:ea typeface="Century Schoolbook"/>
                <a:cs typeface="Century Schoolbook"/>
                <a:sym typeface="Century Schoolbook"/>
              </a:defRPr>
            </a:lvl8pPr>
            <a:lvl9pPr lvl="8" marR="0" rtl="0" algn="l">
              <a:lnSpc>
                <a:spcPct val="90000"/>
              </a:lnSpc>
              <a:spcBef>
                <a:spcPts val="300"/>
              </a:spcBef>
              <a:spcAft>
                <a:spcPts val="300"/>
              </a:spcAft>
              <a:buClr>
                <a:schemeClr val="accent1"/>
              </a:buClr>
              <a:buSzPts val="2000"/>
              <a:buFont typeface="Noto Sans Symbols"/>
              <a:buNone/>
              <a:defRPr b="0" i="0" sz="2000" u="none" cap="none" strike="noStrike">
                <a:solidFill>
                  <a:srgbClr val="FEFEFE"/>
                </a:solidFill>
                <a:latin typeface="Century Schoolbook"/>
                <a:ea typeface="Century Schoolbook"/>
                <a:cs typeface="Century Schoolbook"/>
                <a:sym typeface="Century Schoolbook"/>
              </a:defRPr>
            </a:lvl9pPr>
          </a:lstStyle>
          <a:p/>
        </p:txBody>
      </p:sp>
      <p:sp>
        <p:nvSpPr>
          <p:cNvPr id="88" name="Google Shape;88;p12"/>
          <p:cNvSpPr txBox="1"/>
          <p:nvPr>
            <p:ph idx="1" type="body"/>
          </p:nvPr>
        </p:nvSpPr>
        <p:spPr>
          <a:xfrm>
            <a:off x="914400" y="6108589"/>
            <a:ext cx="9982200" cy="5970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800"/>
              </a:spcBef>
              <a:spcAft>
                <a:spcPts val="0"/>
              </a:spcAft>
              <a:buSzPts val="1040"/>
              <a:buNone/>
              <a:defRPr sz="1300">
                <a:solidFill>
                  <a:srgbClr val="BFBFBF"/>
                </a:solidFill>
              </a:defRPr>
            </a:lvl1pPr>
            <a:lvl2pPr indent="-228600" lvl="1" marL="914400" rtl="0" algn="l">
              <a:lnSpc>
                <a:spcPct val="90000"/>
              </a:lnSpc>
              <a:spcBef>
                <a:spcPts val="300"/>
              </a:spcBef>
              <a:spcAft>
                <a:spcPts val="0"/>
              </a:spcAft>
              <a:buSzPts val="1200"/>
              <a:buNone/>
              <a:defRPr sz="1200"/>
            </a:lvl2pPr>
            <a:lvl3pPr indent="-228600" lvl="2" marL="1371600" rtl="0" algn="l">
              <a:lnSpc>
                <a:spcPct val="90000"/>
              </a:lnSpc>
              <a:spcBef>
                <a:spcPts val="300"/>
              </a:spcBef>
              <a:spcAft>
                <a:spcPts val="0"/>
              </a:spcAft>
              <a:buSzPts val="1000"/>
              <a:buNone/>
              <a:defRPr sz="1000"/>
            </a:lvl3pPr>
            <a:lvl4pPr indent="-228600" lvl="3" marL="1828800" rtl="0" algn="l">
              <a:lnSpc>
                <a:spcPct val="90000"/>
              </a:lnSpc>
              <a:spcBef>
                <a:spcPts val="300"/>
              </a:spcBef>
              <a:spcAft>
                <a:spcPts val="0"/>
              </a:spcAft>
              <a:buSzPts val="900"/>
              <a:buNone/>
              <a:defRPr sz="900"/>
            </a:lvl4pPr>
            <a:lvl5pPr indent="-228600" lvl="4" marL="2286000" rtl="0" algn="l">
              <a:lnSpc>
                <a:spcPct val="90000"/>
              </a:lnSpc>
              <a:spcBef>
                <a:spcPts val="300"/>
              </a:spcBef>
              <a:spcAft>
                <a:spcPts val="0"/>
              </a:spcAft>
              <a:buSzPts val="900"/>
              <a:buNone/>
              <a:defRPr sz="900"/>
            </a:lvl5pPr>
            <a:lvl6pPr indent="-228600" lvl="5" marL="2743200" rtl="0" algn="l">
              <a:lnSpc>
                <a:spcPct val="90000"/>
              </a:lnSpc>
              <a:spcBef>
                <a:spcPts val="300"/>
              </a:spcBef>
              <a:spcAft>
                <a:spcPts val="0"/>
              </a:spcAft>
              <a:buSzPts val="900"/>
              <a:buNone/>
              <a:defRPr sz="900"/>
            </a:lvl6pPr>
            <a:lvl7pPr indent="-228600" lvl="6" marL="3200400" rtl="0" algn="l">
              <a:lnSpc>
                <a:spcPct val="90000"/>
              </a:lnSpc>
              <a:spcBef>
                <a:spcPts val="300"/>
              </a:spcBef>
              <a:spcAft>
                <a:spcPts val="0"/>
              </a:spcAft>
              <a:buSzPts val="900"/>
              <a:buNone/>
              <a:defRPr sz="900"/>
            </a:lvl7pPr>
            <a:lvl8pPr indent="-228600" lvl="7" marL="3657600" rtl="0" algn="l">
              <a:lnSpc>
                <a:spcPct val="90000"/>
              </a:lnSpc>
              <a:spcBef>
                <a:spcPts val="300"/>
              </a:spcBef>
              <a:spcAft>
                <a:spcPts val="0"/>
              </a:spcAft>
              <a:buSzPts val="900"/>
              <a:buNone/>
              <a:defRPr sz="900"/>
            </a:lvl8pPr>
            <a:lvl9pPr indent="-228600" lvl="8" marL="4114800" rtl="0" algn="l">
              <a:lnSpc>
                <a:spcPct val="90000"/>
              </a:lnSpc>
              <a:spcBef>
                <a:spcPts val="300"/>
              </a:spcBef>
              <a:spcAft>
                <a:spcPts val="300"/>
              </a:spcAft>
              <a:buSzPts val="900"/>
              <a:buNone/>
              <a:defRPr sz="900"/>
            </a:lvl9pPr>
          </a:lstStyle>
          <a:p/>
        </p:txBody>
      </p:sp>
      <p:sp>
        <p:nvSpPr>
          <p:cNvPr id="89" name="Google Shape;89;p12"/>
          <p:cNvSpPr txBox="1"/>
          <p:nvPr>
            <p:ph idx="10" type="dt"/>
          </p:nvPr>
        </p:nvSpPr>
        <p:spPr>
          <a:xfrm rot="-5400000">
            <a:off x="10797529" y="998549"/>
            <a:ext cx="1905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0" name="Google Shape;90;p12"/>
          <p:cNvSpPr txBox="1"/>
          <p:nvPr>
            <p:ph idx="11" type="ftr"/>
          </p:nvPr>
        </p:nvSpPr>
        <p:spPr>
          <a:xfrm rot="-5400000">
            <a:off x="9959328" y="4046550"/>
            <a:ext cx="3581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12"/>
          <p:cNvSpPr txBox="1"/>
          <p:nvPr>
            <p:ph idx="12" type="sldNum"/>
          </p:nvPr>
        </p:nvSpPr>
        <p:spPr>
          <a:xfrm>
            <a:off x="11292840" y="6172200"/>
            <a:ext cx="914400" cy="593700"/>
          </a:xfrm>
          <a:prstGeom prst="rect">
            <a:avLst/>
          </a:prstGeom>
          <a:noFill/>
          <a:ln>
            <a:noFill/>
          </a:ln>
        </p:spPr>
        <p:txBody>
          <a:bodyPr anchorCtr="0" anchor="ctr" bIns="45700" lIns="45700" spcFirstLastPara="1" rIns="45700" wrap="square" tIns="45700">
            <a:norm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13"/>
          <p:cNvSpPr txBox="1"/>
          <p:nvPr>
            <p:ph type="title"/>
          </p:nvPr>
        </p:nvSpPr>
        <p:spPr>
          <a:xfrm>
            <a:off x="1261872" y="365760"/>
            <a:ext cx="9692700" cy="1325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4" name="Google Shape;94;p13"/>
          <p:cNvSpPr txBox="1"/>
          <p:nvPr>
            <p:ph idx="1" type="body"/>
          </p:nvPr>
        </p:nvSpPr>
        <p:spPr>
          <a:xfrm rot="5400000">
            <a:off x="3383982" y="-293250"/>
            <a:ext cx="4351200" cy="8595300"/>
          </a:xfrm>
          <a:prstGeom prst="rect">
            <a:avLst/>
          </a:prstGeom>
          <a:noFill/>
          <a:ln>
            <a:noFill/>
          </a:ln>
        </p:spPr>
        <p:txBody>
          <a:bodyPr anchorCtr="0" anchor="t" bIns="45700" lIns="91425" spcFirstLastPara="1" rIns="91425" wrap="square" tIns="45700">
            <a:normAutofit/>
          </a:bodyPr>
          <a:lstStyle>
            <a:lvl1pPr indent="-320040" lvl="0" marL="457200" rtl="0" algn="l">
              <a:lnSpc>
                <a:spcPct val="95000"/>
              </a:lnSpc>
              <a:spcBef>
                <a:spcPts val="1400"/>
              </a:spcBef>
              <a:spcAft>
                <a:spcPts val="0"/>
              </a:spcAft>
              <a:buSzPts val="1440"/>
              <a:buChar char="•"/>
              <a:defRPr/>
            </a:lvl1pPr>
            <a:lvl2pPr indent="-342900" lvl="1" marL="914400" rtl="0" algn="l">
              <a:lnSpc>
                <a:spcPct val="90000"/>
              </a:lnSpc>
              <a:spcBef>
                <a:spcPts val="300"/>
              </a:spcBef>
              <a:spcAft>
                <a:spcPts val="0"/>
              </a:spcAft>
              <a:buSzPts val="1800"/>
              <a:buChar char="●"/>
              <a:defRPr/>
            </a:lvl2pPr>
            <a:lvl3pPr indent="-342900" lvl="2" marL="1371600" rtl="0" algn="l">
              <a:lnSpc>
                <a:spcPct val="90000"/>
              </a:lnSpc>
              <a:spcBef>
                <a:spcPts val="300"/>
              </a:spcBef>
              <a:spcAft>
                <a:spcPts val="0"/>
              </a:spcAft>
              <a:buSzPts val="1800"/>
              <a:buChar char="●"/>
              <a:defRPr/>
            </a:lvl3pPr>
            <a:lvl4pPr indent="-342900" lvl="3" marL="1828800" rtl="0" algn="l">
              <a:lnSpc>
                <a:spcPct val="90000"/>
              </a:lnSpc>
              <a:spcBef>
                <a:spcPts val="300"/>
              </a:spcBef>
              <a:spcAft>
                <a:spcPts val="0"/>
              </a:spcAft>
              <a:buSzPts val="1800"/>
              <a:buChar char="●"/>
              <a:defRPr/>
            </a:lvl4pPr>
            <a:lvl5pPr indent="-342900" lvl="4" marL="2286000" rtl="0" algn="l">
              <a:lnSpc>
                <a:spcPct val="90000"/>
              </a:lnSpc>
              <a:spcBef>
                <a:spcPts val="300"/>
              </a:spcBef>
              <a:spcAft>
                <a:spcPts val="0"/>
              </a:spcAft>
              <a:buSzPts val="1800"/>
              <a:buChar char="●"/>
              <a:defRPr/>
            </a:lvl5pPr>
            <a:lvl6pPr indent="-342900" lvl="5" marL="2743200" rtl="0" algn="l">
              <a:lnSpc>
                <a:spcPct val="90000"/>
              </a:lnSpc>
              <a:spcBef>
                <a:spcPts val="300"/>
              </a:spcBef>
              <a:spcAft>
                <a:spcPts val="0"/>
              </a:spcAft>
              <a:buSzPts val="1800"/>
              <a:buChar char="●"/>
              <a:defRPr/>
            </a:lvl6pPr>
            <a:lvl7pPr indent="-342900" lvl="6" marL="3200400" rtl="0" algn="l">
              <a:lnSpc>
                <a:spcPct val="90000"/>
              </a:lnSpc>
              <a:spcBef>
                <a:spcPts val="300"/>
              </a:spcBef>
              <a:spcAft>
                <a:spcPts val="0"/>
              </a:spcAft>
              <a:buSzPts val="1800"/>
              <a:buChar char="●"/>
              <a:defRPr/>
            </a:lvl7pPr>
            <a:lvl8pPr indent="-342900" lvl="7" marL="3657600" rtl="0" algn="l">
              <a:lnSpc>
                <a:spcPct val="90000"/>
              </a:lnSpc>
              <a:spcBef>
                <a:spcPts val="300"/>
              </a:spcBef>
              <a:spcAft>
                <a:spcPts val="0"/>
              </a:spcAft>
              <a:buSzPts val="1800"/>
              <a:buChar char="●"/>
              <a:defRPr/>
            </a:lvl8pPr>
            <a:lvl9pPr indent="-342900" lvl="8" marL="4114800" rtl="0" algn="l">
              <a:lnSpc>
                <a:spcPct val="90000"/>
              </a:lnSpc>
              <a:spcBef>
                <a:spcPts val="300"/>
              </a:spcBef>
              <a:spcAft>
                <a:spcPts val="300"/>
              </a:spcAft>
              <a:buSzPts val="1800"/>
              <a:buChar char="●"/>
              <a:defRPr/>
            </a:lvl9pPr>
          </a:lstStyle>
          <a:p/>
        </p:txBody>
      </p:sp>
      <p:sp>
        <p:nvSpPr>
          <p:cNvPr id="95" name="Google Shape;95;p13"/>
          <p:cNvSpPr txBox="1"/>
          <p:nvPr>
            <p:ph idx="10" type="dt"/>
          </p:nvPr>
        </p:nvSpPr>
        <p:spPr>
          <a:xfrm rot="-5400000">
            <a:off x="10797529" y="998549"/>
            <a:ext cx="1905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6" name="Google Shape;96;p13"/>
          <p:cNvSpPr txBox="1"/>
          <p:nvPr>
            <p:ph idx="11" type="ftr"/>
          </p:nvPr>
        </p:nvSpPr>
        <p:spPr>
          <a:xfrm rot="-5400000">
            <a:off x="9959328" y="4046550"/>
            <a:ext cx="3581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7" name="Google Shape;97;p13"/>
          <p:cNvSpPr txBox="1"/>
          <p:nvPr>
            <p:ph idx="12" type="sldNum"/>
          </p:nvPr>
        </p:nvSpPr>
        <p:spPr>
          <a:xfrm>
            <a:off x="11292840" y="6172200"/>
            <a:ext cx="914400" cy="593700"/>
          </a:xfrm>
          <a:prstGeom prst="rect">
            <a:avLst/>
          </a:prstGeom>
          <a:noFill/>
          <a:ln>
            <a:noFill/>
          </a:ln>
        </p:spPr>
        <p:txBody>
          <a:bodyPr anchorCtr="0" anchor="ctr" bIns="45700" lIns="45700" spcFirstLastPara="1" rIns="45700" wrap="square" tIns="45700">
            <a:norm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4"/>
          <p:cNvSpPr txBox="1"/>
          <p:nvPr>
            <p:ph type="title"/>
          </p:nvPr>
        </p:nvSpPr>
        <p:spPr>
          <a:xfrm rot="5400000">
            <a:off x="6938100" y="2091600"/>
            <a:ext cx="5897700" cy="24765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0" name="Google Shape;100;p14"/>
          <p:cNvSpPr txBox="1"/>
          <p:nvPr>
            <p:ph idx="1" type="body"/>
          </p:nvPr>
        </p:nvSpPr>
        <p:spPr>
          <a:xfrm rot="5400000">
            <a:off x="1680300" y="-537300"/>
            <a:ext cx="5897700" cy="7734300"/>
          </a:xfrm>
          <a:prstGeom prst="rect">
            <a:avLst/>
          </a:prstGeom>
          <a:noFill/>
          <a:ln>
            <a:noFill/>
          </a:ln>
        </p:spPr>
        <p:txBody>
          <a:bodyPr anchorCtr="0" anchor="t" bIns="45700" lIns="91425" spcFirstLastPara="1" rIns="91425" wrap="square" tIns="45700">
            <a:normAutofit/>
          </a:bodyPr>
          <a:lstStyle>
            <a:lvl1pPr indent="-320040" lvl="0" marL="457200" rtl="0" algn="l">
              <a:lnSpc>
                <a:spcPct val="95000"/>
              </a:lnSpc>
              <a:spcBef>
                <a:spcPts val="1400"/>
              </a:spcBef>
              <a:spcAft>
                <a:spcPts val="0"/>
              </a:spcAft>
              <a:buSzPts val="1440"/>
              <a:buChar char="•"/>
              <a:defRPr/>
            </a:lvl1pPr>
            <a:lvl2pPr indent="-342900" lvl="1" marL="914400" rtl="0" algn="l">
              <a:lnSpc>
                <a:spcPct val="90000"/>
              </a:lnSpc>
              <a:spcBef>
                <a:spcPts val="300"/>
              </a:spcBef>
              <a:spcAft>
                <a:spcPts val="0"/>
              </a:spcAft>
              <a:buSzPts val="1800"/>
              <a:buChar char="●"/>
              <a:defRPr/>
            </a:lvl2pPr>
            <a:lvl3pPr indent="-342900" lvl="2" marL="1371600" rtl="0" algn="l">
              <a:lnSpc>
                <a:spcPct val="90000"/>
              </a:lnSpc>
              <a:spcBef>
                <a:spcPts val="300"/>
              </a:spcBef>
              <a:spcAft>
                <a:spcPts val="0"/>
              </a:spcAft>
              <a:buSzPts val="1800"/>
              <a:buChar char="●"/>
              <a:defRPr/>
            </a:lvl3pPr>
            <a:lvl4pPr indent="-342900" lvl="3" marL="1828800" rtl="0" algn="l">
              <a:lnSpc>
                <a:spcPct val="90000"/>
              </a:lnSpc>
              <a:spcBef>
                <a:spcPts val="300"/>
              </a:spcBef>
              <a:spcAft>
                <a:spcPts val="0"/>
              </a:spcAft>
              <a:buSzPts val="1800"/>
              <a:buChar char="●"/>
              <a:defRPr/>
            </a:lvl4pPr>
            <a:lvl5pPr indent="-342900" lvl="4" marL="2286000" rtl="0" algn="l">
              <a:lnSpc>
                <a:spcPct val="90000"/>
              </a:lnSpc>
              <a:spcBef>
                <a:spcPts val="300"/>
              </a:spcBef>
              <a:spcAft>
                <a:spcPts val="0"/>
              </a:spcAft>
              <a:buSzPts val="1800"/>
              <a:buChar char="●"/>
              <a:defRPr/>
            </a:lvl5pPr>
            <a:lvl6pPr indent="-342900" lvl="5" marL="2743200" rtl="0" algn="l">
              <a:lnSpc>
                <a:spcPct val="90000"/>
              </a:lnSpc>
              <a:spcBef>
                <a:spcPts val="300"/>
              </a:spcBef>
              <a:spcAft>
                <a:spcPts val="0"/>
              </a:spcAft>
              <a:buSzPts val="1800"/>
              <a:buChar char="●"/>
              <a:defRPr/>
            </a:lvl6pPr>
            <a:lvl7pPr indent="-342900" lvl="6" marL="3200400" rtl="0" algn="l">
              <a:lnSpc>
                <a:spcPct val="90000"/>
              </a:lnSpc>
              <a:spcBef>
                <a:spcPts val="300"/>
              </a:spcBef>
              <a:spcAft>
                <a:spcPts val="0"/>
              </a:spcAft>
              <a:buSzPts val="1800"/>
              <a:buChar char="●"/>
              <a:defRPr/>
            </a:lvl7pPr>
            <a:lvl8pPr indent="-342900" lvl="7" marL="3657600" rtl="0" algn="l">
              <a:lnSpc>
                <a:spcPct val="90000"/>
              </a:lnSpc>
              <a:spcBef>
                <a:spcPts val="300"/>
              </a:spcBef>
              <a:spcAft>
                <a:spcPts val="0"/>
              </a:spcAft>
              <a:buSzPts val="1800"/>
              <a:buChar char="●"/>
              <a:defRPr/>
            </a:lvl8pPr>
            <a:lvl9pPr indent="-342900" lvl="8" marL="4114800" rtl="0" algn="l">
              <a:lnSpc>
                <a:spcPct val="90000"/>
              </a:lnSpc>
              <a:spcBef>
                <a:spcPts val="300"/>
              </a:spcBef>
              <a:spcAft>
                <a:spcPts val="300"/>
              </a:spcAft>
              <a:buSzPts val="1800"/>
              <a:buChar char="●"/>
              <a:defRPr/>
            </a:lvl9pPr>
          </a:lstStyle>
          <a:p/>
        </p:txBody>
      </p:sp>
      <p:sp>
        <p:nvSpPr>
          <p:cNvPr id="101" name="Google Shape;101;p14"/>
          <p:cNvSpPr txBox="1"/>
          <p:nvPr>
            <p:ph idx="10" type="dt"/>
          </p:nvPr>
        </p:nvSpPr>
        <p:spPr>
          <a:xfrm rot="-5400000">
            <a:off x="10797529" y="998549"/>
            <a:ext cx="1905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2" name="Google Shape;102;p14"/>
          <p:cNvSpPr txBox="1"/>
          <p:nvPr>
            <p:ph idx="11" type="ftr"/>
          </p:nvPr>
        </p:nvSpPr>
        <p:spPr>
          <a:xfrm rot="-5400000">
            <a:off x="9959328" y="4046550"/>
            <a:ext cx="3581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p14"/>
          <p:cNvSpPr txBox="1"/>
          <p:nvPr>
            <p:ph idx="12" type="sldNum"/>
          </p:nvPr>
        </p:nvSpPr>
        <p:spPr>
          <a:xfrm>
            <a:off x="11292840" y="6172200"/>
            <a:ext cx="914400" cy="593700"/>
          </a:xfrm>
          <a:prstGeom prst="rect">
            <a:avLst/>
          </a:prstGeom>
          <a:noFill/>
          <a:ln>
            <a:noFill/>
          </a:ln>
        </p:spPr>
        <p:txBody>
          <a:bodyPr anchorCtr="0" anchor="ctr" bIns="45700" lIns="45700" spcFirstLastPara="1" rIns="45700" wrap="square" tIns="45700">
            <a:norm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4"/>
          <p:cNvSpPr txBox="1"/>
          <p:nvPr>
            <p:ph type="title"/>
          </p:nvPr>
        </p:nvSpPr>
        <p:spPr>
          <a:xfrm>
            <a:off x="1261872" y="365760"/>
            <a:ext cx="9692700" cy="1325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 name="Google Shape;33;p4"/>
          <p:cNvSpPr txBox="1"/>
          <p:nvPr>
            <p:ph idx="1" type="body"/>
          </p:nvPr>
        </p:nvSpPr>
        <p:spPr>
          <a:xfrm>
            <a:off x="1261872" y="1828800"/>
            <a:ext cx="8595300" cy="4351200"/>
          </a:xfrm>
          <a:prstGeom prst="rect">
            <a:avLst/>
          </a:prstGeom>
          <a:noFill/>
          <a:ln>
            <a:noFill/>
          </a:ln>
        </p:spPr>
        <p:txBody>
          <a:bodyPr anchorCtr="0" anchor="t" bIns="45700" lIns="91425" spcFirstLastPara="1" rIns="91425" wrap="square" tIns="45700">
            <a:normAutofit/>
          </a:bodyPr>
          <a:lstStyle>
            <a:lvl1pPr indent="-320040" lvl="0" marL="457200" rtl="0" algn="l">
              <a:lnSpc>
                <a:spcPct val="95000"/>
              </a:lnSpc>
              <a:spcBef>
                <a:spcPts val="1400"/>
              </a:spcBef>
              <a:spcAft>
                <a:spcPts val="0"/>
              </a:spcAft>
              <a:buSzPts val="1440"/>
              <a:buChar char="•"/>
              <a:defRPr/>
            </a:lvl1pPr>
            <a:lvl2pPr indent="-342900" lvl="1" marL="914400" rtl="0" algn="l">
              <a:lnSpc>
                <a:spcPct val="90000"/>
              </a:lnSpc>
              <a:spcBef>
                <a:spcPts val="300"/>
              </a:spcBef>
              <a:spcAft>
                <a:spcPts val="0"/>
              </a:spcAft>
              <a:buSzPts val="1800"/>
              <a:buChar char="●"/>
              <a:defRPr/>
            </a:lvl2pPr>
            <a:lvl3pPr indent="-342900" lvl="2" marL="1371600" rtl="0" algn="l">
              <a:lnSpc>
                <a:spcPct val="90000"/>
              </a:lnSpc>
              <a:spcBef>
                <a:spcPts val="300"/>
              </a:spcBef>
              <a:spcAft>
                <a:spcPts val="0"/>
              </a:spcAft>
              <a:buSzPts val="1800"/>
              <a:buChar char="●"/>
              <a:defRPr/>
            </a:lvl3pPr>
            <a:lvl4pPr indent="-342900" lvl="3" marL="1828800" rtl="0" algn="l">
              <a:lnSpc>
                <a:spcPct val="90000"/>
              </a:lnSpc>
              <a:spcBef>
                <a:spcPts val="300"/>
              </a:spcBef>
              <a:spcAft>
                <a:spcPts val="0"/>
              </a:spcAft>
              <a:buSzPts val="1800"/>
              <a:buChar char="●"/>
              <a:defRPr/>
            </a:lvl4pPr>
            <a:lvl5pPr indent="-342900" lvl="4" marL="2286000" rtl="0" algn="l">
              <a:lnSpc>
                <a:spcPct val="90000"/>
              </a:lnSpc>
              <a:spcBef>
                <a:spcPts val="300"/>
              </a:spcBef>
              <a:spcAft>
                <a:spcPts val="0"/>
              </a:spcAft>
              <a:buSzPts val="1800"/>
              <a:buChar char="●"/>
              <a:defRPr/>
            </a:lvl5pPr>
            <a:lvl6pPr indent="-342900" lvl="5" marL="2743200" rtl="0" algn="l">
              <a:lnSpc>
                <a:spcPct val="90000"/>
              </a:lnSpc>
              <a:spcBef>
                <a:spcPts val="300"/>
              </a:spcBef>
              <a:spcAft>
                <a:spcPts val="0"/>
              </a:spcAft>
              <a:buSzPts val="1800"/>
              <a:buChar char="●"/>
              <a:defRPr/>
            </a:lvl6pPr>
            <a:lvl7pPr indent="-342900" lvl="6" marL="3200400" rtl="0" algn="l">
              <a:lnSpc>
                <a:spcPct val="90000"/>
              </a:lnSpc>
              <a:spcBef>
                <a:spcPts val="300"/>
              </a:spcBef>
              <a:spcAft>
                <a:spcPts val="0"/>
              </a:spcAft>
              <a:buSzPts val="1800"/>
              <a:buChar char="●"/>
              <a:defRPr/>
            </a:lvl7pPr>
            <a:lvl8pPr indent="-342900" lvl="7" marL="3657600" rtl="0" algn="l">
              <a:lnSpc>
                <a:spcPct val="90000"/>
              </a:lnSpc>
              <a:spcBef>
                <a:spcPts val="300"/>
              </a:spcBef>
              <a:spcAft>
                <a:spcPts val="0"/>
              </a:spcAft>
              <a:buSzPts val="1800"/>
              <a:buChar char="●"/>
              <a:defRPr/>
            </a:lvl8pPr>
            <a:lvl9pPr indent="-342900" lvl="8" marL="4114800" rtl="0" algn="l">
              <a:lnSpc>
                <a:spcPct val="90000"/>
              </a:lnSpc>
              <a:spcBef>
                <a:spcPts val="300"/>
              </a:spcBef>
              <a:spcAft>
                <a:spcPts val="300"/>
              </a:spcAft>
              <a:buSzPts val="1800"/>
              <a:buChar char="●"/>
              <a:defRPr/>
            </a:lvl9pPr>
          </a:lstStyle>
          <a:p/>
        </p:txBody>
      </p:sp>
      <p:sp>
        <p:nvSpPr>
          <p:cNvPr id="34" name="Google Shape;34;p4"/>
          <p:cNvSpPr txBox="1"/>
          <p:nvPr>
            <p:ph idx="10" type="dt"/>
          </p:nvPr>
        </p:nvSpPr>
        <p:spPr>
          <a:xfrm rot="-5400000">
            <a:off x="10797529" y="998549"/>
            <a:ext cx="1905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 name="Google Shape;35;p4"/>
          <p:cNvSpPr txBox="1"/>
          <p:nvPr>
            <p:ph idx="11" type="ftr"/>
          </p:nvPr>
        </p:nvSpPr>
        <p:spPr>
          <a:xfrm rot="-5400000">
            <a:off x="9959328" y="4046550"/>
            <a:ext cx="3581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 name="Google Shape;36;p4"/>
          <p:cNvSpPr txBox="1"/>
          <p:nvPr>
            <p:ph idx="12" type="sldNum"/>
          </p:nvPr>
        </p:nvSpPr>
        <p:spPr>
          <a:xfrm>
            <a:off x="11292840" y="6172200"/>
            <a:ext cx="914400" cy="593700"/>
          </a:xfrm>
          <a:prstGeom prst="rect">
            <a:avLst/>
          </a:prstGeom>
          <a:noFill/>
          <a:ln>
            <a:noFill/>
          </a:ln>
        </p:spPr>
        <p:txBody>
          <a:bodyPr anchorCtr="0" anchor="ctr" bIns="45700" lIns="45700" spcFirstLastPara="1" rIns="45700" wrap="square" tIns="45700">
            <a:norm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
        <p:nvSpPr>
          <p:cNvPr id="38" name="Google Shape;38;p5"/>
          <p:cNvSpPr txBox="1"/>
          <p:nvPr>
            <p:ph idx="10" type="dt"/>
          </p:nvPr>
        </p:nvSpPr>
        <p:spPr>
          <a:xfrm rot="-5400000">
            <a:off x="10797529" y="998549"/>
            <a:ext cx="1905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 name="Google Shape;39;p5"/>
          <p:cNvSpPr txBox="1"/>
          <p:nvPr>
            <p:ph idx="11" type="ftr"/>
          </p:nvPr>
        </p:nvSpPr>
        <p:spPr>
          <a:xfrm rot="-5400000">
            <a:off x="9959328" y="4046550"/>
            <a:ext cx="3581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5"/>
          <p:cNvSpPr txBox="1"/>
          <p:nvPr>
            <p:ph idx="12" type="sldNum"/>
          </p:nvPr>
        </p:nvSpPr>
        <p:spPr>
          <a:xfrm>
            <a:off x="11292840" y="6172200"/>
            <a:ext cx="914400" cy="593700"/>
          </a:xfrm>
          <a:prstGeom prst="rect">
            <a:avLst/>
          </a:prstGeom>
          <a:noFill/>
          <a:ln>
            <a:noFill/>
          </a:ln>
        </p:spPr>
        <p:txBody>
          <a:bodyPr anchorCtr="0" anchor="ctr" bIns="45700" lIns="45700" spcFirstLastPara="1" rIns="45700" wrap="square" tIns="45700">
            <a:norm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41" name="Shape 41"/>
        <p:cNvGrpSpPr/>
        <p:nvPr/>
      </p:nvGrpSpPr>
      <p:grpSpPr>
        <a:xfrm>
          <a:off x="0" y="0"/>
          <a:ext cx="0" cy="0"/>
          <a:chOff x="0" y="0"/>
          <a:chExt cx="0" cy="0"/>
        </a:xfrm>
      </p:grpSpPr>
      <p:sp>
        <p:nvSpPr>
          <p:cNvPr id="42" name="Google Shape;42;p6"/>
          <p:cNvSpPr/>
          <p:nvPr/>
        </p:nvSpPr>
        <p:spPr>
          <a:xfrm>
            <a:off x="11292840" y="0"/>
            <a:ext cx="914400" cy="6858000"/>
          </a:xfrm>
          <a:prstGeom prst="rect">
            <a:avLst/>
          </a:pr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txBox="1"/>
          <p:nvPr>
            <p:ph type="ctrTitle"/>
          </p:nvPr>
        </p:nvSpPr>
        <p:spPr>
          <a:xfrm>
            <a:off x="1261872" y="758952"/>
            <a:ext cx="9418200" cy="4041600"/>
          </a:xfrm>
          <a:prstGeom prst="rect">
            <a:avLst/>
          </a:prstGeom>
          <a:noFill/>
          <a:ln>
            <a:noFill/>
          </a:ln>
        </p:spPr>
        <p:txBody>
          <a:bodyPr anchorCtr="0" anchor="b" bIns="45700" lIns="91425" spcFirstLastPara="1" rIns="91425" wrap="square" tIns="45700">
            <a:normAutofit/>
          </a:bodyPr>
          <a:lstStyle>
            <a:lvl1pPr lvl="0" rtl="0" algn="l">
              <a:lnSpc>
                <a:spcPct val="85000"/>
              </a:lnSpc>
              <a:spcBef>
                <a:spcPts val="0"/>
              </a:spcBef>
              <a:spcAft>
                <a:spcPts val="0"/>
              </a:spcAft>
              <a:buClr>
                <a:schemeClr val="lt1"/>
              </a:buClr>
              <a:buSzPts val="7200"/>
              <a:buFont typeface="Century Schoolbook"/>
              <a:buNone/>
              <a:defRPr sz="72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 name="Google Shape;44;p6"/>
          <p:cNvSpPr txBox="1"/>
          <p:nvPr>
            <p:ph idx="1" type="subTitle"/>
          </p:nvPr>
        </p:nvSpPr>
        <p:spPr>
          <a:xfrm>
            <a:off x="1261872" y="4800600"/>
            <a:ext cx="9418200" cy="1691700"/>
          </a:xfrm>
          <a:prstGeom prst="rect">
            <a:avLst/>
          </a:prstGeom>
          <a:noFill/>
          <a:ln>
            <a:noFill/>
          </a:ln>
        </p:spPr>
        <p:txBody>
          <a:bodyPr anchorCtr="0" anchor="t" bIns="45700" lIns="91425" spcFirstLastPara="1" rIns="91425" wrap="square" tIns="45700">
            <a:normAutofit/>
          </a:bodyPr>
          <a:lstStyle>
            <a:lvl1pPr lvl="0" rtl="0" algn="l">
              <a:lnSpc>
                <a:spcPct val="95000"/>
              </a:lnSpc>
              <a:spcBef>
                <a:spcPts val="1400"/>
              </a:spcBef>
              <a:spcAft>
                <a:spcPts val="0"/>
              </a:spcAft>
              <a:buSzPts val="1760"/>
              <a:buNone/>
              <a:defRPr sz="2200">
                <a:solidFill>
                  <a:srgbClr val="A5A5A5"/>
                </a:solidFill>
              </a:defRPr>
            </a:lvl1pPr>
            <a:lvl2pPr lvl="1" rtl="0" algn="ctr">
              <a:lnSpc>
                <a:spcPct val="90000"/>
              </a:lnSpc>
              <a:spcBef>
                <a:spcPts val="300"/>
              </a:spcBef>
              <a:spcAft>
                <a:spcPts val="0"/>
              </a:spcAft>
              <a:buSzPts val="2200"/>
              <a:buNone/>
              <a:defRPr sz="2200"/>
            </a:lvl2pPr>
            <a:lvl3pPr lvl="2" rtl="0" algn="ctr">
              <a:lnSpc>
                <a:spcPct val="90000"/>
              </a:lnSpc>
              <a:spcBef>
                <a:spcPts val="300"/>
              </a:spcBef>
              <a:spcAft>
                <a:spcPts val="0"/>
              </a:spcAft>
              <a:buSzPts val="2200"/>
              <a:buNone/>
              <a:defRPr sz="2200"/>
            </a:lvl3pPr>
            <a:lvl4pPr lvl="3" rtl="0" algn="ctr">
              <a:lnSpc>
                <a:spcPct val="90000"/>
              </a:lnSpc>
              <a:spcBef>
                <a:spcPts val="300"/>
              </a:spcBef>
              <a:spcAft>
                <a:spcPts val="0"/>
              </a:spcAft>
              <a:buSzPts val="2000"/>
              <a:buNone/>
              <a:defRPr sz="2000"/>
            </a:lvl4pPr>
            <a:lvl5pPr lvl="4" rtl="0" algn="ctr">
              <a:lnSpc>
                <a:spcPct val="90000"/>
              </a:lnSpc>
              <a:spcBef>
                <a:spcPts val="300"/>
              </a:spcBef>
              <a:spcAft>
                <a:spcPts val="0"/>
              </a:spcAft>
              <a:buSzPts val="2000"/>
              <a:buNone/>
              <a:defRPr sz="2000"/>
            </a:lvl5pPr>
            <a:lvl6pPr lvl="5" rtl="0" algn="ctr">
              <a:lnSpc>
                <a:spcPct val="90000"/>
              </a:lnSpc>
              <a:spcBef>
                <a:spcPts val="300"/>
              </a:spcBef>
              <a:spcAft>
                <a:spcPts val="0"/>
              </a:spcAft>
              <a:buSzPts val="2000"/>
              <a:buNone/>
              <a:defRPr sz="2000"/>
            </a:lvl6pPr>
            <a:lvl7pPr lvl="6" rtl="0" algn="ctr">
              <a:lnSpc>
                <a:spcPct val="90000"/>
              </a:lnSpc>
              <a:spcBef>
                <a:spcPts val="300"/>
              </a:spcBef>
              <a:spcAft>
                <a:spcPts val="0"/>
              </a:spcAft>
              <a:buSzPts val="2000"/>
              <a:buNone/>
              <a:defRPr sz="2000"/>
            </a:lvl7pPr>
            <a:lvl8pPr lvl="7" rtl="0" algn="ctr">
              <a:lnSpc>
                <a:spcPct val="90000"/>
              </a:lnSpc>
              <a:spcBef>
                <a:spcPts val="300"/>
              </a:spcBef>
              <a:spcAft>
                <a:spcPts val="0"/>
              </a:spcAft>
              <a:buSzPts val="2000"/>
              <a:buNone/>
              <a:defRPr sz="2000"/>
            </a:lvl8pPr>
            <a:lvl9pPr lvl="8" rtl="0" algn="ctr">
              <a:lnSpc>
                <a:spcPct val="90000"/>
              </a:lnSpc>
              <a:spcBef>
                <a:spcPts val="300"/>
              </a:spcBef>
              <a:spcAft>
                <a:spcPts val="300"/>
              </a:spcAft>
              <a:buSzPts val="2000"/>
              <a:buNone/>
              <a:defRPr sz="2000"/>
            </a:lvl9pPr>
          </a:lstStyle>
          <a:p/>
        </p:txBody>
      </p:sp>
      <p:sp>
        <p:nvSpPr>
          <p:cNvPr id="45" name="Google Shape;45;p6"/>
          <p:cNvSpPr txBox="1"/>
          <p:nvPr>
            <p:ph idx="10" type="dt"/>
          </p:nvPr>
        </p:nvSpPr>
        <p:spPr>
          <a:xfrm rot="-5400000">
            <a:off x="10797529" y="998549"/>
            <a:ext cx="1905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solidFill>
                  <a:srgbClr val="7F7F7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6" name="Google Shape;46;p6"/>
          <p:cNvSpPr txBox="1"/>
          <p:nvPr>
            <p:ph idx="11" type="ftr"/>
          </p:nvPr>
        </p:nvSpPr>
        <p:spPr>
          <a:xfrm rot="-5400000">
            <a:off x="9959328" y="4046550"/>
            <a:ext cx="3581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solidFill>
                  <a:srgbClr val="A5A5A5"/>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6"/>
          <p:cNvSpPr txBox="1"/>
          <p:nvPr>
            <p:ph idx="12" type="sldNum"/>
          </p:nvPr>
        </p:nvSpPr>
        <p:spPr>
          <a:xfrm>
            <a:off x="11292840" y="6172200"/>
            <a:ext cx="914400" cy="593700"/>
          </a:xfrm>
          <a:prstGeom prst="rect">
            <a:avLst/>
          </a:prstGeom>
          <a:noFill/>
          <a:ln>
            <a:noFill/>
          </a:ln>
        </p:spPr>
        <p:txBody>
          <a:bodyPr anchorCtr="0" anchor="ctr" bIns="45700" lIns="45700" spcFirstLastPara="1" rIns="45700" wrap="square" tIns="45700">
            <a:normAutofit/>
          </a:bodyPr>
          <a:lstStyle>
            <a:lvl1pPr indent="0" lvl="0" marL="0" rtl="0" algn="ctr">
              <a:spcBef>
                <a:spcPts val="0"/>
              </a:spcBef>
              <a:buNone/>
              <a:defRPr b="0" i="0" sz="3600" u="none" cap="none" strike="noStrike">
                <a:solidFill>
                  <a:srgbClr val="777777"/>
                </a:solidFill>
                <a:latin typeface="Century Schoolbook"/>
                <a:ea typeface="Century Schoolbook"/>
                <a:cs typeface="Century Schoolbook"/>
                <a:sym typeface="Century Schoolbook"/>
              </a:defRPr>
            </a:lvl1pPr>
            <a:lvl2pPr indent="0" lvl="1" marL="0" rtl="0" algn="ctr">
              <a:spcBef>
                <a:spcPts val="0"/>
              </a:spcBef>
              <a:buNone/>
              <a:defRPr b="0" i="0" sz="3600" u="none" cap="none" strike="noStrike">
                <a:solidFill>
                  <a:srgbClr val="777777"/>
                </a:solidFill>
                <a:latin typeface="Century Schoolbook"/>
                <a:ea typeface="Century Schoolbook"/>
                <a:cs typeface="Century Schoolbook"/>
                <a:sym typeface="Century Schoolbook"/>
              </a:defRPr>
            </a:lvl2pPr>
            <a:lvl3pPr indent="0" lvl="2" marL="0" rtl="0" algn="ctr">
              <a:spcBef>
                <a:spcPts val="0"/>
              </a:spcBef>
              <a:buNone/>
              <a:defRPr b="0" i="0" sz="3600" u="none" cap="none" strike="noStrike">
                <a:solidFill>
                  <a:srgbClr val="777777"/>
                </a:solidFill>
                <a:latin typeface="Century Schoolbook"/>
                <a:ea typeface="Century Schoolbook"/>
                <a:cs typeface="Century Schoolbook"/>
                <a:sym typeface="Century Schoolbook"/>
              </a:defRPr>
            </a:lvl3pPr>
            <a:lvl4pPr indent="0" lvl="3" marL="0" rtl="0" algn="ctr">
              <a:spcBef>
                <a:spcPts val="0"/>
              </a:spcBef>
              <a:buNone/>
              <a:defRPr b="0" i="0" sz="3600" u="none" cap="none" strike="noStrike">
                <a:solidFill>
                  <a:srgbClr val="777777"/>
                </a:solidFill>
                <a:latin typeface="Century Schoolbook"/>
                <a:ea typeface="Century Schoolbook"/>
                <a:cs typeface="Century Schoolbook"/>
                <a:sym typeface="Century Schoolbook"/>
              </a:defRPr>
            </a:lvl4pPr>
            <a:lvl5pPr indent="0" lvl="4" marL="0" rtl="0" algn="ctr">
              <a:spcBef>
                <a:spcPts val="0"/>
              </a:spcBef>
              <a:buNone/>
              <a:defRPr b="0" i="0" sz="3600" u="none" cap="none" strike="noStrike">
                <a:solidFill>
                  <a:srgbClr val="777777"/>
                </a:solidFill>
                <a:latin typeface="Century Schoolbook"/>
                <a:ea typeface="Century Schoolbook"/>
                <a:cs typeface="Century Schoolbook"/>
                <a:sym typeface="Century Schoolbook"/>
              </a:defRPr>
            </a:lvl5pPr>
            <a:lvl6pPr indent="0" lvl="5" marL="0" rtl="0" algn="ctr">
              <a:spcBef>
                <a:spcPts val="0"/>
              </a:spcBef>
              <a:buNone/>
              <a:defRPr b="0" i="0" sz="3600" u="none" cap="none" strike="noStrike">
                <a:solidFill>
                  <a:srgbClr val="777777"/>
                </a:solidFill>
                <a:latin typeface="Century Schoolbook"/>
                <a:ea typeface="Century Schoolbook"/>
                <a:cs typeface="Century Schoolbook"/>
                <a:sym typeface="Century Schoolbook"/>
              </a:defRPr>
            </a:lvl6pPr>
            <a:lvl7pPr indent="0" lvl="6" marL="0" rtl="0" algn="ctr">
              <a:spcBef>
                <a:spcPts val="0"/>
              </a:spcBef>
              <a:buNone/>
              <a:defRPr b="0" i="0" sz="3600" u="none" cap="none" strike="noStrike">
                <a:solidFill>
                  <a:srgbClr val="777777"/>
                </a:solidFill>
                <a:latin typeface="Century Schoolbook"/>
                <a:ea typeface="Century Schoolbook"/>
                <a:cs typeface="Century Schoolbook"/>
                <a:sym typeface="Century Schoolbook"/>
              </a:defRPr>
            </a:lvl7pPr>
            <a:lvl8pPr indent="0" lvl="7" marL="0" rtl="0" algn="ctr">
              <a:spcBef>
                <a:spcPts val="0"/>
              </a:spcBef>
              <a:buNone/>
              <a:defRPr b="0" i="0" sz="3600" u="none" cap="none" strike="noStrike">
                <a:solidFill>
                  <a:srgbClr val="777777"/>
                </a:solidFill>
                <a:latin typeface="Century Schoolbook"/>
                <a:ea typeface="Century Schoolbook"/>
                <a:cs typeface="Century Schoolbook"/>
                <a:sym typeface="Century Schoolbook"/>
              </a:defRPr>
            </a:lvl8pPr>
            <a:lvl9pPr indent="0" lvl="8" marL="0" rtl="0" algn="ctr">
              <a:spcBef>
                <a:spcPts val="0"/>
              </a:spcBef>
              <a:buNone/>
              <a:defRPr b="0" i="0" sz="3600" u="none" cap="none" strike="noStrike">
                <a:solidFill>
                  <a:srgbClr val="777777"/>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
        <p:nvSpPr>
          <p:cNvPr id="48" name="Google Shape;48;p6"/>
          <p:cNvSpPr/>
          <p:nvPr/>
        </p:nvSpPr>
        <p:spPr>
          <a:xfrm>
            <a:off x="0" y="0"/>
            <a:ext cx="457200" cy="6858000"/>
          </a:xfrm>
          <a:prstGeom prst="rect">
            <a:avLst/>
          </a:pr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9" name="Shape 49"/>
        <p:cNvGrpSpPr/>
        <p:nvPr/>
      </p:nvGrpSpPr>
      <p:grpSpPr>
        <a:xfrm>
          <a:off x="0" y="0"/>
          <a:ext cx="0" cy="0"/>
          <a:chOff x="0" y="0"/>
          <a:chExt cx="0" cy="0"/>
        </a:xfrm>
      </p:grpSpPr>
      <p:sp>
        <p:nvSpPr>
          <p:cNvPr id="50" name="Google Shape;50;p7"/>
          <p:cNvSpPr/>
          <p:nvPr/>
        </p:nvSpPr>
        <p:spPr>
          <a:xfrm>
            <a:off x="11292840" y="0"/>
            <a:ext cx="914400" cy="6858000"/>
          </a:xfrm>
          <a:prstGeom prst="rect">
            <a:avLst/>
          </a:pr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txBox="1"/>
          <p:nvPr>
            <p:ph type="title"/>
          </p:nvPr>
        </p:nvSpPr>
        <p:spPr>
          <a:xfrm>
            <a:off x="1261872" y="758952"/>
            <a:ext cx="9418200" cy="4041600"/>
          </a:xfrm>
          <a:prstGeom prst="rect">
            <a:avLst/>
          </a:prstGeom>
          <a:noFill/>
          <a:ln>
            <a:noFill/>
          </a:ln>
        </p:spPr>
        <p:txBody>
          <a:bodyPr anchorCtr="0" anchor="b" bIns="45700" lIns="91425" spcFirstLastPara="1" rIns="91425" wrap="square" tIns="45700">
            <a:normAutofit/>
          </a:bodyPr>
          <a:lstStyle>
            <a:lvl1pPr lvl="0" rtl="0" algn="l">
              <a:lnSpc>
                <a:spcPct val="85000"/>
              </a:lnSpc>
              <a:spcBef>
                <a:spcPts val="0"/>
              </a:spcBef>
              <a:spcAft>
                <a:spcPts val="0"/>
              </a:spcAft>
              <a:buClr>
                <a:schemeClr val="lt1"/>
              </a:buClr>
              <a:buSzPts val="7200"/>
              <a:buFont typeface="Century Schoolbook"/>
              <a:buNone/>
              <a:defRPr b="0" sz="7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2" name="Google Shape;52;p7"/>
          <p:cNvSpPr txBox="1"/>
          <p:nvPr>
            <p:ph idx="1" type="body"/>
          </p:nvPr>
        </p:nvSpPr>
        <p:spPr>
          <a:xfrm>
            <a:off x="1261872" y="4800600"/>
            <a:ext cx="9418200" cy="1691700"/>
          </a:xfrm>
          <a:prstGeom prst="rect">
            <a:avLst/>
          </a:prstGeom>
          <a:noFill/>
          <a:ln>
            <a:noFill/>
          </a:ln>
        </p:spPr>
        <p:txBody>
          <a:bodyPr anchorCtr="0" anchor="t" bIns="45700" lIns="91425" spcFirstLastPara="1" rIns="91425" wrap="square" tIns="45700">
            <a:normAutofit/>
          </a:bodyPr>
          <a:lstStyle>
            <a:lvl1pPr indent="-228600" lvl="0" marL="457200" rtl="0" algn="l">
              <a:lnSpc>
                <a:spcPct val="95000"/>
              </a:lnSpc>
              <a:spcBef>
                <a:spcPts val="1400"/>
              </a:spcBef>
              <a:spcAft>
                <a:spcPts val="0"/>
              </a:spcAft>
              <a:buSzPts val="1760"/>
              <a:buNone/>
              <a:defRPr sz="2200">
                <a:solidFill>
                  <a:srgbClr val="A5A5A5"/>
                </a:solidFill>
              </a:defRPr>
            </a:lvl1pPr>
            <a:lvl2pPr indent="-228600" lvl="1" marL="914400" rtl="0" algn="l">
              <a:lnSpc>
                <a:spcPct val="90000"/>
              </a:lnSpc>
              <a:spcBef>
                <a:spcPts val="300"/>
              </a:spcBef>
              <a:spcAft>
                <a:spcPts val="0"/>
              </a:spcAft>
              <a:buSzPts val="1800"/>
              <a:buNone/>
              <a:defRPr sz="1800">
                <a:solidFill>
                  <a:schemeClr val="lt1"/>
                </a:solidFill>
              </a:defRPr>
            </a:lvl2pPr>
            <a:lvl3pPr indent="-228600" lvl="2" marL="1371600" rtl="0" algn="l">
              <a:lnSpc>
                <a:spcPct val="90000"/>
              </a:lnSpc>
              <a:spcBef>
                <a:spcPts val="300"/>
              </a:spcBef>
              <a:spcAft>
                <a:spcPts val="0"/>
              </a:spcAft>
              <a:buSzPts val="1600"/>
              <a:buNone/>
              <a:defRPr sz="1600">
                <a:solidFill>
                  <a:schemeClr val="lt1"/>
                </a:solidFill>
              </a:defRPr>
            </a:lvl3pPr>
            <a:lvl4pPr indent="-228600" lvl="3" marL="1828800" rtl="0" algn="l">
              <a:lnSpc>
                <a:spcPct val="90000"/>
              </a:lnSpc>
              <a:spcBef>
                <a:spcPts val="300"/>
              </a:spcBef>
              <a:spcAft>
                <a:spcPts val="0"/>
              </a:spcAft>
              <a:buSzPts val="1400"/>
              <a:buNone/>
              <a:defRPr sz="1400">
                <a:solidFill>
                  <a:schemeClr val="lt1"/>
                </a:solidFill>
              </a:defRPr>
            </a:lvl4pPr>
            <a:lvl5pPr indent="-228600" lvl="4" marL="2286000" rtl="0" algn="l">
              <a:lnSpc>
                <a:spcPct val="90000"/>
              </a:lnSpc>
              <a:spcBef>
                <a:spcPts val="300"/>
              </a:spcBef>
              <a:spcAft>
                <a:spcPts val="0"/>
              </a:spcAft>
              <a:buSzPts val="1400"/>
              <a:buNone/>
              <a:defRPr sz="1400">
                <a:solidFill>
                  <a:schemeClr val="lt1"/>
                </a:solidFill>
              </a:defRPr>
            </a:lvl5pPr>
            <a:lvl6pPr indent="-228600" lvl="5" marL="2743200" rtl="0" algn="l">
              <a:lnSpc>
                <a:spcPct val="90000"/>
              </a:lnSpc>
              <a:spcBef>
                <a:spcPts val="300"/>
              </a:spcBef>
              <a:spcAft>
                <a:spcPts val="0"/>
              </a:spcAft>
              <a:buSzPts val="1400"/>
              <a:buNone/>
              <a:defRPr sz="1400">
                <a:solidFill>
                  <a:schemeClr val="lt1"/>
                </a:solidFill>
              </a:defRPr>
            </a:lvl6pPr>
            <a:lvl7pPr indent="-228600" lvl="6" marL="3200400" rtl="0" algn="l">
              <a:lnSpc>
                <a:spcPct val="90000"/>
              </a:lnSpc>
              <a:spcBef>
                <a:spcPts val="300"/>
              </a:spcBef>
              <a:spcAft>
                <a:spcPts val="0"/>
              </a:spcAft>
              <a:buSzPts val="1400"/>
              <a:buNone/>
              <a:defRPr sz="1400">
                <a:solidFill>
                  <a:schemeClr val="lt1"/>
                </a:solidFill>
              </a:defRPr>
            </a:lvl7pPr>
            <a:lvl8pPr indent="-228600" lvl="7" marL="3657600" rtl="0" algn="l">
              <a:lnSpc>
                <a:spcPct val="90000"/>
              </a:lnSpc>
              <a:spcBef>
                <a:spcPts val="300"/>
              </a:spcBef>
              <a:spcAft>
                <a:spcPts val="0"/>
              </a:spcAft>
              <a:buSzPts val="1400"/>
              <a:buNone/>
              <a:defRPr sz="1400">
                <a:solidFill>
                  <a:schemeClr val="lt1"/>
                </a:solidFill>
              </a:defRPr>
            </a:lvl8pPr>
            <a:lvl9pPr indent="-228600" lvl="8" marL="4114800" rtl="0" algn="l">
              <a:lnSpc>
                <a:spcPct val="90000"/>
              </a:lnSpc>
              <a:spcBef>
                <a:spcPts val="300"/>
              </a:spcBef>
              <a:spcAft>
                <a:spcPts val="300"/>
              </a:spcAft>
              <a:buSzPts val="1400"/>
              <a:buNone/>
              <a:defRPr sz="1400">
                <a:solidFill>
                  <a:schemeClr val="lt1"/>
                </a:solidFill>
              </a:defRPr>
            </a:lvl9pPr>
          </a:lstStyle>
          <a:p/>
        </p:txBody>
      </p:sp>
      <p:sp>
        <p:nvSpPr>
          <p:cNvPr id="53" name="Google Shape;53;p7"/>
          <p:cNvSpPr txBox="1"/>
          <p:nvPr>
            <p:ph idx="10" type="dt"/>
          </p:nvPr>
        </p:nvSpPr>
        <p:spPr>
          <a:xfrm rot="-5400000">
            <a:off x="10797529" y="998549"/>
            <a:ext cx="1905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7"/>
          <p:cNvSpPr txBox="1"/>
          <p:nvPr>
            <p:ph idx="11" type="ftr"/>
          </p:nvPr>
        </p:nvSpPr>
        <p:spPr>
          <a:xfrm rot="-5400000">
            <a:off x="9959328" y="4046550"/>
            <a:ext cx="3581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7"/>
          <p:cNvSpPr txBox="1"/>
          <p:nvPr>
            <p:ph idx="12" type="sldNum"/>
          </p:nvPr>
        </p:nvSpPr>
        <p:spPr>
          <a:xfrm>
            <a:off x="11292840" y="6172200"/>
            <a:ext cx="914400" cy="593700"/>
          </a:xfrm>
          <a:prstGeom prst="rect">
            <a:avLst/>
          </a:prstGeom>
          <a:noFill/>
          <a:ln>
            <a:noFill/>
          </a:ln>
        </p:spPr>
        <p:txBody>
          <a:bodyPr anchorCtr="0" anchor="ctr" bIns="45700" lIns="45700" spcFirstLastPara="1" rIns="45700" wrap="square" tIns="45700">
            <a:norm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6" name="Google Shape;56;p7"/>
          <p:cNvSpPr/>
          <p:nvPr/>
        </p:nvSpPr>
        <p:spPr>
          <a:xfrm>
            <a:off x="0" y="0"/>
            <a:ext cx="457200" cy="6858000"/>
          </a:xfrm>
          <a:prstGeom prst="rect">
            <a:avLst/>
          </a:pr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7" name="Shape 57"/>
        <p:cNvGrpSpPr/>
        <p:nvPr/>
      </p:nvGrpSpPr>
      <p:grpSpPr>
        <a:xfrm>
          <a:off x="0" y="0"/>
          <a:ext cx="0" cy="0"/>
          <a:chOff x="0" y="0"/>
          <a:chExt cx="0" cy="0"/>
        </a:xfrm>
      </p:grpSpPr>
      <p:sp>
        <p:nvSpPr>
          <p:cNvPr id="58" name="Google Shape;58;p8"/>
          <p:cNvSpPr txBox="1"/>
          <p:nvPr>
            <p:ph type="title"/>
          </p:nvPr>
        </p:nvSpPr>
        <p:spPr>
          <a:xfrm>
            <a:off x="1261872" y="365760"/>
            <a:ext cx="9692700" cy="1325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 name="Google Shape;59;p8"/>
          <p:cNvSpPr txBox="1"/>
          <p:nvPr>
            <p:ph idx="1" type="body"/>
          </p:nvPr>
        </p:nvSpPr>
        <p:spPr>
          <a:xfrm>
            <a:off x="1261872" y="1828800"/>
            <a:ext cx="4480500" cy="4351200"/>
          </a:xfrm>
          <a:prstGeom prst="rect">
            <a:avLst/>
          </a:prstGeom>
          <a:noFill/>
          <a:ln>
            <a:noFill/>
          </a:ln>
        </p:spPr>
        <p:txBody>
          <a:bodyPr anchorCtr="0" anchor="t" bIns="45700" lIns="91425" spcFirstLastPara="1" rIns="91425" wrap="square" tIns="45700">
            <a:normAutofit/>
          </a:bodyPr>
          <a:lstStyle>
            <a:lvl1pPr indent="-320040" lvl="0" marL="457200" rtl="0" algn="l">
              <a:lnSpc>
                <a:spcPct val="95000"/>
              </a:lnSpc>
              <a:spcBef>
                <a:spcPts val="1400"/>
              </a:spcBef>
              <a:spcAft>
                <a:spcPts val="0"/>
              </a:spcAft>
              <a:buSzPts val="1440"/>
              <a:buChar char="•"/>
              <a:defRPr sz="1800"/>
            </a:lvl1pPr>
            <a:lvl2pPr indent="-330200" lvl="1" marL="914400" rtl="0" algn="l">
              <a:lnSpc>
                <a:spcPct val="90000"/>
              </a:lnSpc>
              <a:spcBef>
                <a:spcPts val="300"/>
              </a:spcBef>
              <a:spcAft>
                <a:spcPts val="0"/>
              </a:spcAft>
              <a:buSzPts val="1600"/>
              <a:buChar char="●"/>
              <a:defRPr sz="1600"/>
            </a:lvl2pPr>
            <a:lvl3pPr indent="-317500" lvl="2" marL="1371600" rtl="0" algn="l">
              <a:lnSpc>
                <a:spcPct val="90000"/>
              </a:lnSpc>
              <a:spcBef>
                <a:spcPts val="300"/>
              </a:spcBef>
              <a:spcAft>
                <a:spcPts val="0"/>
              </a:spcAft>
              <a:buSzPts val="1400"/>
              <a:buChar char="●"/>
              <a:defRPr sz="1400"/>
            </a:lvl3pPr>
            <a:lvl4pPr indent="-317500" lvl="3" marL="1828800" rtl="0" algn="l">
              <a:lnSpc>
                <a:spcPct val="90000"/>
              </a:lnSpc>
              <a:spcBef>
                <a:spcPts val="300"/>
              </a:spcBef>
              <a:spcAft>
                <a:spcPts val="0"/>
              </a:spcAft>
              <a:buSzPts val="1400"/>
              <a:buChar char="●"/>
              <a:defRPr sz="1400"/>
            </a:lvl4pPr>
            <a:lvl5pPr indent="-317500" lvl="4" marL="2286000" rtl="0" algn="l">
              <a:lnSpc>
                <a:spcPct val="90000"/>
              </a:lnSpc>
              <a:spcBef>
                <a:spcPts val="300"/>
              </a:spcBef>
              <a:spcAft>
                <a:spcPts val="0"/>
              </a:spcAft>
              <a:buSzPts val="1400"/>
              <a:buChar char="●"/>
              <a:defRPr sz="1400"/>
            </a:lvl5pPr>
            <a:lvl6pPr indent="-317500" lvl="5" marL="2743200" rtl="0" algn="l">
              <a:lnSpc>
                <a:spcPct val="90000"/>
              </a:lnSpc>
              <a:spcBef>
                <a:spcPts val="300"/>
              </a:spcBef>
              <a:spcAft>
                <a:spcPts val="0"/>
              </a:spcAft>
              <a:buSzPts val="1400"/>
              <a:buChar char="●"/>
              <a:defRPr sz="1400"/>
            </a:lvl6pPr>
            <a:lvl7pPr indent="-317500" lvl="6" marL="3200400" rtl="0" algn="l">
              <a:lnSpc>
                <a:spcPct val="90000"/>
              </a:lnSpc>
              <a:spcBef>
                <a:spcPts val="300"/>
              </a:spcBef>
              <a:spcAft>
                <a:spcPts val="0"/>
              </a:spcAft>
              <a:buSzPts val="1400"/>
              <a:buChar char="●"/>
              <a:defRPr sz="1400"/>
            </a:lvl7pPr>
            <a:lvl8pPr indent="-317500" lvl="7" marL="3657600" rtl="0" algn="l">
              <a:lnSpc>
                <a:spcPct val="90000"/>
              </a:lnSpc>
              <a:spcBef>
                <a:spcPts val="300"/>
              </a:spcBef>
              <a:spcAft>
                <a:spcPts val="0"/>
              </a:spcAft>
              <a:buSzPts val="1400"/>
              <a:buChar char="●"/>
              <a:defRPr sz="1400"/>
            </a:lvl8pPr>
            <a:lvl9pPr indent="-317500" lvl="8" marL="4114800" rtl="0" algn="l">
              <a:lnSpc>
                <a:spcPct val="90000"/>
              </a:lnSpc>
              <a:spcBef>
                <a:spcPts val="300"/>
              </a:spcBef>
              <a:spcAft>
                <a:spcPts val="300"/>
              </a:spcAft>
              <a:buSzPts val="1400"/>
              <a:buChar char="●"/>
              <a:defRPr sz="1400"/>
            </a:lvl9pPr>
          </a:lstStyle>
          <a:p/>
        </p:txBody>
      </p:sp>
      <p:sp>
        <p:nvSpPr>
          <p:cNvPr id="60" name="Google Shape;60;p8"/>
          <p:cNvSpPr txBox="1"/>
          <p:nvPr>
            <p:ph idx="2" type="body"/>
          </p:nvPr>
        </p:nvSpPr>
        <p:spPr>
          <a:xfrm>
            <a:off x="6126480" y="1828800"/>
            <a:ext cx="4480500" cy="4351200"/>
          </a:xfrm>
          <a:prstGeom prst="rect">
            <a:avLst/>
          </a:prstGeom>
          <a:noFill/>
          <a:ln>
            <a:noFill/>
          </a:ln>
        </p:spPr>
        <p:txBody>
          <a:bodyPr anchorCtr="0" anchor="t" bIns="45700" lIns="91425" spcFirstLastPara="1" rIns="91425" wrap="square" tIns="45700">
            <a:normAutofit/>
          </a:bodyPr>
          <a:lstStyle>
            <a:lvl1pPr indent="-320040" lvl="0" marL="457200" rtl="0" algn="l">
              <a:lnSpc>
                <a:spcPct val="95000"/>
              </a:lnSpc>
              <a:spcBef>
                <a:spcPts val="1400"/>
              </a:spcBef>
              <a:spcAft>
                <a:spcPts val="0"/>
              </a:spcAft>
              <a:buSzPts val="1440"/>
              <a:buChar char="•"/>
              <a:defRPr sz="1800"/>
            </a:lvl1pPr>
            <a:lvl2pPr indent="-330200" lvl="1" marL="914400" rtl="0" algn="l">
              <a:lnSpc>
                <a:spcPct val="90000"/>
              </a:lnSpc>
              <a:spcBef>
                <a:spcPts val="300"/>
              </a:spcBef>
              <a:spcAft>
                <a:spcPts val="0"/>
              </a:spcAft>
              <a:buSzPts val="1600"/>
              <a:buChar char="●"/>
              <a:defRPr sz="1600"/>
            </a:lvl2pPr>
            <a:lvl3pPr indent="-317500" lvl="2" marL="1371600" rtl="0" algn="l">
              <a:lnSpc>
                <a:spcPct val="90000"/>
              </a:lnSpc>
              <a:spcBef>
                <a:spcPts val="300"/>
              </a:spcBef>
              <a:spcAft>
                <a:spcPts val="0"/>
              </a:spcAft>
              <a:buSzPts val="1400"/>
              <a:buChar char="●"/>
              <a:defRPr sz="1400"/>
            </a:lvl3pPr>
            <a:lvl4pPr indent="-317500" lvl="3" marL="1828800" rtl="0" algn="l">
              <a:lnSpc>
                <a:spcPct val="90000"/>
              </a:lnSpc>
              <a:spcBef>
                <a:spcPts val="300"/>
              </a:spcBef>
              <a:spcAft>
                <a:spcPts val="0"/>
              </a:spcAft>
              <a:buSzPts val="1400"/>
              <a:buChar char="●"/>
              <a:defRPr sz="1400"/>
            </a:lvl4pPr>
            <a:lvl5pPr indent="-317500" lvl="4" marL="2286000" rtl="0" algn="l">
              <a:lnSpc>
                <a:spcPct val="90000"/>
              </a:lnSpc>
              <a:spcBef>
                <a:spcPts val="300"/>
              </a:spcBef>
              <a:spcAft>
                <a:spcPts val="0"/>
              </a:spcAft>
              <a:buSzPts val="1400"/>
              <a:buChar char="●"/>
              <a:defRPr sz="1400"/>
            </a:lvl5pPr>
            <a:lvl6pPr indent="-317500" lvl="5" marL="2743200" rtl="0" algn="l">
              <a:lnSpc>
                <a:spcPct val="90000"/>
              </a:lnSpc>
              <a:spcBef>
                <a:spcPts val="300"/>
              </a:spcBef>
              <a:spcAft>
                <a:spcPts val="0"/>
              </a:spcAft>
              <a:buSzPts val="1400"/>
              <a:buChar char="●"/>
              <a:defRPr sz="1400"/>
            </a:lvl6pPr>
            <a:lvl7pPr indent="-317500" lvl="6" marL="3200400" rtl="0" algn="l">
              <a:lnSpc>
                <a:spcPct val="90000"/>
              </a:lnSpc>
              <a:spcBef>
                <a:spcPts val="300"/>
              </a:spcBef>
              <a:spcAft>
                <a:spcPts val="0"/>
              </a:spcAft>
              <a:buSzPts val="1400"/>
              <a:buChar char="●"/>
              <a:defRPr sz="1400"/>
            </a:lvl7pPr>
            <a:lvl8pPr indent="-317500" lvl="7" marL="3657600" rtl="0" algn="l">
              <a:lnSpc>
                <a:spcPct val="90000"/>
              </a:lnSpc>
              <a:spcBef>
                <a:spcPts val="300"/>
              </a:spcBef>
              <a:spcAft>
                <a:spcPts val="0"/>
              </a:spcAft>
              <a:buSzPts val="1400"/>
              <a:buChar char="●"/>
              <a:defRPr sz="1400"/>
            </a:lvl8pPr>
            <a:lvl9pPr indent="-317500" lvl="8" marL="4114800" rtl="0" algn="l">
              <a:lnSpc>
                <a:spcPct val="90000"/>
              </a:lnSpc>
              <a:spcBef>
                <a:spcPts val="300"/>
              </a:spcBef>
              <a:spcAft>
                <a:spcPts val="300"/>
              </a:spcAft>
              <a:buSzPts val="1400"/>
              <a:buChar char="●"/>
              <a:defRPr sz="1400"/>
            </a:lvl9pPr>
          </a:lstStyle>
          <a:p/>
        </p:txBody>
      </p:sp>
      <p:sp>
        <p:nvSpPr>
          <p:cNvPr id="61" name="Google Shape;61;p8"/>
          <p:cNvSpPr txBox="1"/>
          <p:nvPr>
            <p:ph idx="10" type="dt"/>
          </p:nvPr>
        </p:nvSpPr>
        <p:spPr>
          <a:xfrm rot="-5400000">
            <a:off x="10797529" y="998549"/>
            <a:ext cx="1905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 name="Google Shape;62;p8"/>
          <p:cNvSpPr txBox="1"/>
          <p:nvPr>
            <p:ph idx="11" type="ftr"/>
          </p:nvPr>
        </p:nvSpPr>
        <p:spPr>
          <a:xfrm rot="-5400000">
            <a:off x="9959328" y="4046550"/>
            <a:ext cx="3581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8"/>
          <p:cNvSpPr txBox="1"/>
          <p:nvPr>
            <p:ph idx="12" type="sldNum"/>
          </p:nvPr>
        </p:nvSpPr>
        <p:spPr>
          <a:xfrm>
            <a:off x="11292840" y="6172200"/>
            <a:ext cx="914400" cy="593700"/>
          </a:xfrm>
          <a:prstGeom prst="rect">
            <a:avLst/>
          </a:prstGeom>
          <a:noFill/>
          <a:ln>
            <a:noFill/>
          </a:ln>
        </p:spPr>
        <p:txBody>
          <a:bodyPr anchorCtr="0" anchor="ctr" bIns="45700" lIns="45700" spcFirstLastPara="1" rIns="45700" wrap="square" tIns="45700">
            <a:norm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4" name="Shape 64"/>
        <p:cNvGrpSpPr/>
        <p:nvPr/>
      </p:nvGrpSpPr>
      <p:grpSpPr>
        <a:xfrm>
          <a:off x="0" y="0"/>
          <a:ext cx="0" cy="0"/>
          <a:chOff x="0" y="0"/>
          <a:chExt cx="0" cy="0"/>
        </a:xfrm>
      </p:grpSpPr>
      <p:sp>
        <p:nvSpPr>
          <p:cNvPr id="65" name="Google Shape;65;p9"/>
          <p:cNvSpPr txBox="1"/>
          <p:nvPr>
            <p:ph type="title"/>
          </p:nvPr>
        </p:nvSpPr>
        <p:spPr>
          <a:xfrm>
            <a:off x="1261872" y="365760"/>
            <a:ext cx="9692700" cy="1325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 name="Google Shape;66;p9"/>
          <p:cNvSpPr txBox="1"/>
          <p:nvPr>
            <p:ph idx="1" type="body"/>
          </p:nvPr>
        </p:nvSpPr>
        <p:spPr>
          <a:xfrm>
            <a:off x="1261872" y="1717879"/>
            <a:ext cx="4480500" cy="731400"/>
          </a:xfrm>
          <a:prstGeom prst="rect">
            <a:avLst/>
          </a:prstGeom>
          <a:noFill/>
          <a:ln>
            <a:noFill/>
          </a:ln>
        </p:spPr>
        <p:txBody>
          <a:bodyPr anchorCtr="0" anchor="b" bIns="45700" lIns="91425" spcFirstLastPara="1" rIns="91425" wrap="square" tIns="45700">
            <a:normAutofit/>
          </a:bodyPr>
          <a:lstStyle>
            <a:lvl1pPr indent="-228600" lvl="0" marL="457200" rtl="0" algn="l">
              <a:lnSpc>
                <a:spcPct val="95000"/>
              </a:lnSpc>
              <a:spcBef>
                <a:spcPts val="0"/>
              </a:spcBef>
              <a:spcAft>
                <a:spcPts val="0"/>
              </a:spcAft>
              <a:buSzPts val="1600"/>
              <a:buNone/>
              <a:defRPr b="0" sz="2000">
                <a:solidFill>
                  <a:srgbClr val="A5A5A5"/>
                </a:solidFill>
              </a:defRPr>
            </a:lvl1pPr>
            <a:lvl2pPr indent="-228600" lvl="1" marL="914400" rtl="0" algn="l">
              <a:lnSpc>
                <a:spcPct val="90000"/>
              </a:lnSpc>
              <a:spcBef>
                <a:spcPts val="300"/>
              </a:spcBef>
              <a:spcAft>
                <a:spcPts val="0"/>
              </a:spcAft>
              <a:buSzPts val="2000"/>
              <a:buNone/>
              <a:defRPr b="1" sz="2000"/>
            </a:lvl2pPr>
            <a:lvl3pPr indent="-228600" lvl="2" marL="1371600" rtl="0" algn="l">
              <a:lnSpc>
                <a:spcPct val="90000"/>
              </a:lnSpc>
              <a:spcBef>
                <a:spcPts val="300"/>
              </a:spcBef>
              <a:spcAft>
                <a:spcPts val="0"/>
              </a:spcAft>
              <a:buSzPts val="1800"/>
              <a:buNone/>
              <a:defRPr b="1" sz="1800"/>
            </a:lvl3pPr>
            <a:lvl4pPr indent="-228600" lvl="3" marL="1828800" rtl="0" algn="l">
              <a:lnSpc>
                <a:spcPct val="90000"/>
              </a:lnSpc>
              <a:spcBef>
                <a:spcPts val="300"/>
              </a:spcBef>
              <a:spcAft>
                <a:spcPts val="0"/>
              </a:spcAft>
              <a:buSzPts val="1600"/>
              <a:buNone/>
              <a:defRPr b="1" sz="1600"/>
            </a:lvl4pPr>
            <a:lvl5pPr indent="-228600" lvl="4" marL="2286000" rtl="0" algn="l">
              <a:lnSpc>
                <a:spcPct val="90000"/>
              </a:lnSpc>
              <a:spcBef>
                <a:spcPts val="300"/>
              </a:spcBef>
              <a:spcAft>
                <a:spcPts val="0"/>
              </a:spcAft>
              <a:buSzPts val="1600"/>
              <a:buNone/>
              <a:defRPr b="1" sz="1600"/>
            </a:lvl5pPr>
            <a:lvl6pPr indent="-228600" lvl="5" marL="2743200" rtl="0" algn="l">
              <a:lnSpc>
                <a:spcPct val="90000"/>
              </a:lnSpc>
              <a:spcBef>
                <a:spcPts val="300"/>
              </a:spcBef>
              <a:spcAft>
                <a:spcPts val="0"/>
              </a:spcAft>
              <a:buSzPts val="1600"/>
              <a:buNone/>
              <a:defRPr b="1" sz="1600"/>
            </a:lvl6pPr>
            <a:lvl7pPr indent="-228600" lvl="6" marL="3200400" rtl="0" algn="l">
              <a:lnSpc>
                <a:spcPct val="90000"/>
              </a:lnSpc>
              <a:spcBef>
                <a:spcPts val="300"/>
              </a:spcBef>
              <a:spcAft>
                <a:spcPts val="0"/>
              </a:spcAft>
              <a:buSzPts val="1600"/>
              <a:buNone/>
              <a:defRPr b="1" sz="1600"/>
            </a:lvl7pPr>
            <a:lvl8pPr indent="-228600" lvl="7" marL="3657600" rtl="0" algn="l">
              <a:lnSpc>
                <a:spcPct val="90000"/>
              </a:lnSpc>
              <a:spcBef>
                <a:spcPts val="300"/>
              </a:spcBef>
              <a:spcAft>
                <a:spcPts val="0"/>
              </a:spcAft>
              <a:buSzPts val="1600"/>
              <a:buNone/>
              <a:defRPr b="1" sz="1600"/>
            </a:lvl8pPr>
            <a:lvl9pPr indent="-228600" lvl="8" marL="4114800" rtl="0" algn="l">
              <a:lnSpc>
                <a:spcPct val="90000"/>
              </a:lnSpc>
              <a:spcBef>
                <a:spcPts val="300"/>
              </a:spcBef>
              <a:spcAft>
                <a:spcPts val="300"/>
              </a:spcAft>
              <a:buSzPts val="1600"/>
              <a:buNone/>
              <a:defRPr b="1" sz="1600"/>
            </a:lvl9pPr>
          </a:lstStyle>
          <a:p/>
        </p:txBody>
      </p:sp>
      <p:sp>
        <p:nvSpPr>
          <p:cNvPr id="67" name="Google Shape;67;p9"/>
          <p:cNvSpPr txBox="1"/>
          <p:nvPr>
            <p:ph idx="2" type="body"/>
          </p:nvPr>
        </p:nvSpPr>
        <p:spPr>
          <a:xfrm>
            <a:off x="1261872" y="2507550"/>
            <a:ext cx="4480500" cy="3664500"/>
          </a:xfrm>
          <a:prstGeom prst="rect">
            <a:avLst/>
          </a:prstGeom>
          <a:noFill/>
          <a:ln>
            <a:noFill/>
          </a:ln>
        </p:spPr>
        <p:txBody>
          <a:bodyPr anchorCtr="0" anchor="t" bIns="45700" lIns="91425" spcFirstLastPara="1" rIns="91425" wrap="square" tIns="45700">
            <a:normAutofit/>
          </a:bodyPr>
          <a:lstStyle>
            <a:lvl1pPr indent="-320040" lvl="0" marL="457200" rtl="0" algn="l">
              <a:lnSpc>
                <a:spcPct val="95000"/>
              </a:lnSpc>
              <a:spcBef>
                <a:spcPts val="1400"/>
              </a:spcBef>
              <a:spcAft>
                <a:spcPts val="0"/>
              </a:spcAft>
              <a:buSzPts val="1440"/>
              <a:buChar char="•"/>
              <a:defRPr sz="1800"/>
            </a:lvl1pPr>
            <a:lvl2pPr indent="-330200" lvl="1" marL="914400" rtl="0" algn="l">
              <a:lnSpc>
                <a:spcPct val="90000"/>
              </a:lnSpc>
              <a:spcBef>
                <a:spcPts val="300"/>
              </a:spcBef>
              <a:spcAft>
                <a:spcPts val="0"/>
              </a:spcAft>
              <a:buSzPts val="1600"/>
              <a:buChar char="●"/>
              <a:defRPr sz="1600"/>
            </a:lvl2pPr>
            <a:lvl3pPr indent="-317500" lvl="2" marL="1371600" rtl="0" algn="l">
              <a:lnSpc>
                <a:spcPct val="90000"/>
              </a:lnSpc>
              <a:spcBef>
                <a:spcPts val="300"/>
              </a:spcBef>
              <a:spcAft>
                <a:spcPts val="0"/>
              </a:spcAft>
              <a:buSzPts val="1400"/>
              <a:buChar char="●"/>
              <a:defRPr sz="1400"/>
            </a:lvl3pPr>
            <a:lvl4pPr indent="-317500" lvl="3" marL="1828800" rtl="0" algn="l">
              <a:lnSpc>
                <a:spcPct val="90000"/>
              </a:lnSpc>
              <a:spcBef>
                <a:spcPts val="300"/>
              </a:spcBef>
              <a:spcAft>
                <a:spcPts val="0"/>
              </a:spcAft>
              <a:buSzPts val="1400"/>
              <a:buChar char="●"/>
              <a:defRPr sz="1400"/>
            </a:lvl4pPr>
            <a:lvl5pPr indent="-317500" lvl="4" marL="2286000" rtl="0" algn="l">
              <a:lnSpc>
                <a:spcPct val="90000"/>
              </a:lnSpc>
              <a:spcBef>
                <a:spcPts val="300"/>
              </a:spcBef>
              <a:spcAft>
                <a:spcPts val="0"/>
              </a:spcAft>
              <a:buSzPts val="1400"/>
              <a:buChar char="●"/>
              <a:defRPr sz="1400"/>
            </a:lvl5pPr>
            <a:lvl6pPr indent="-317500" lvl="5" marL="2743200" rtl="0" algn="l">
              <a:lnSpc>
                <a:spcPct val="90000"/>
              </a:lnSpc>
              <a:spcBef>
                <a:spcPts val="300"/>
              </a:spcBef>
              <a:spcAft>
                <a:spcPts val="0"/>
              </a:spcAft>
              <a:buSzPts val="1400"/>
              <a:buChar char="●"/>
              <a:defRPr sz="1400"/>
            </a:lvl6pPr>
            <a:lvl7pPr indent="-317500" lvl="6" marL="3200400" rtl="0" algn="l">
              <a:lnSpc>
                <a:spcPct val="90000"/>
              </a:lnSpc>
              <a:spcBef>
                <a:spcPts val="300"/>
              </a:spcBef>
              <a:spcAft>
                <a:spcPts val="0"/>
              </a:spcAft>
              <a:buSzPts val="1400"/>
              <a:buChar char="●"/>
              <a:defRPr sz="1400"/>
            </a:lvl7pPr>
            <a:lvl8pPr indent="-317500" lvl="7" marL="3657600" rtl="0" algn="l">
              <a:lnSpc>
                <a:spcPct val="90000"/>
              </a:lnSpc>
              <a:spcBef>
                <a:spcPts val="300"/>
              </a:spcBef>
              <a:spcAft>
                <a:spcPts val="0"/>
              </a:spcAft>
              <a:buSzPts val="1400"/>
              <a:buChar char="●"/>
              <a:defRPr sz="1400"/>
            </a:lvl8pPr>
            <a:lvl9pPr indent="-317500" lvl="8" marL="4114800" rtl="0" algn="l">
              <a:lnSpc>
                <a:spcPct val="90000"/>
              </a:lnSpc>
              <a:spcBef>
                <a:spcPts val="300"/>
              </a:spcBef>
              <a:spcAft>
                <a:spcPts val="300"/>
              </a:spcAft>
              <a:buSzPts val="1400"/>
              <a:buChar char="●"/>
              <a:defRPr sz="1400"/>
            </a:lvl9pPr>
          </a:lstStyle>
          <a:p/>
        </p:txBody>
      </p:sp>
      <p:sp>
        <p:nvSpPr>
          <p:cNvPr id="68" name="Google Shape;68;p9"/>
          <p:cNvSpPr txBox="1"/>
          <p:nvPr>
            <p:ph idx="3" type="body"/>
          </p:nvPr>
        </p:nvSpPr>
        <p:spPr>
          <a:xfrm>
            <a:off x="6126480" y="1717879"/>
            <a:ext cx="4480500" cy="731400"/>
          </a:xfrm>
          <a:prstGeom prst="rect">
            <a:avLst/>
          </a:prstGeom>
          <a:noFill/>
          <a:ln>
            <a:noFill/>
          </a:ln>
        </p:spPr>
        <p:txBody>
          <a:bodyPr anchorCtr="0" anchor="b" bIns="45700" lIns="91425" spcFirstLastPara="1" rIns="91425" wrap="square" tIns="45700">
            <a:normAutofit/>
          </a:bodyPr>
          <a:lstStyle>
            <a:lvl1pPr indent="-228600" lvl="0" marL="457200" rtl="0" algn="l">
              <a:lnSpc>
                <a:spcPct val="95000"/>
              </a:lnSpc>
              <a:spcBef>
                <a:spcPts val="0"/>
              </a:spcBef>
              <a:spcAft>
                <a:spcPts val="0"/>
              </a:spcAft>
              <a:buSzPts val="1600"/>
              <a:buFont typeface="Century Schoolbook"/>
              <a:buNone/>
              <a:defRPr b="0" sz="2000">
                <a:solidFill>
                  <a:srgbClr val="A5A5A5"/>
                </a:solidFill>
                <a:latin typeface="Century Schoolbook"/>
                <a:ea typeface="Century Schoolbook"/>
                <a:cs typeface="Century Schoolbook"/>
                <a:sym typeface="Century Schoolbook"/>
              </a:defRPr>
            </a:lvl1pPr>
            <a:lvl2pPr indent="-342900" lvl="1" marL="914400" rtl="0" algn="l">
              <a:lnSpc>
                <a:spcPct val="90000"/>
              </a:lnSpc>
              <a:spcBef>
                <a:spcPts val="300"/>
              </a:spcBef>
              <a:spcAft>
                <a:spcPts val="0"/>
              </a:spcAft>
              <a:buSzPts val="1800"/>
              <a:buChar char="●"/>
              <a:defRPr/>
            </a:lvl2pPr>
            <a:lvl3pPr indent="-342900" lvl="2" marL="1371600" rtl="0" algn="l">
              <a:lnSpc>
                <a:spcPct val="90000"/>
              </a:lnSpc>
              <a:spcBef>
                <a:spcPts val="300"/>
              </a:spcBef>
              <a:spcAft>
                <a:spcPts val="0"/>
              </a:spcAft>
              <a:buSzPts val="1800"/>
              <a:buChar char="●"/>
              <a:defRPr/>
            </a:lvl3pPr>
            <a:lvl4pPr indent="-342900" lvl="3" marL="1828800" rtl="0" algn="l">
              <a:lnSpc>
                <a:spcPct val="90000"/>
              </a:lnSpc>
              <a:spcBef>
                <a:spcPts val="300"/>
              </a:spcBef>
              <a:spcAft>
                <a:spcPts val="0"/>
              </a:spcAft>
              <a:buSzPts val="1800"/>
              <a:buChar char="●"/>
              <a:defRPr/>
            </a:lvl4pPr>
            <a:lvl5pPr indent="-342900" lvl="4" marL="2286000" rtl="0" algn="l">
              <a:lnSpc>
                <a:spcPct val="90000"/>
              </a:lnSpc>
              <a:spcBef>
                <a:spcPts val="300"/>
              </a:spcBef>
              <a:spcAft>
                <a:spcPts val="0"/>
              </a:spcAft>
              <a:buSzPts val="1800"/>
              <a:buChar char="●"/>
              <a:defRPr/>
            </a:lvl5pPr>
            <a:lvl6pPr indent="-342900" lvl="5" marL="2743200" rtl="0" algn="l">
              <a:lnSpc>
                <a:spcPct val="90000"/>
              </a:lnSpc>
              <a:spcBef>
                <a:spcPts val="300"/>
              </a:spcBef>
              <a:spcAft>
                <a:spcPts val="0"/>
              </a:spcAft>
              <a:buSzPts val="1800"/>
              <a:buChar char="●"/>
              <a:defRPr/>
            </a:lvl6pPr>
            <a:lvl7pPr indent="-342900" lvl="6" marL="3200400" rtl="0" algn="l">
              <a:lnSpc>
                <a:spcPct val="90000"/>
              </a:lnSpc>
              <a:spcBef>
                <a:spcPts val="300"/>
              </a:spcBef>
              <a:spcAft>
                <a:spcPts val="0"/>
              </a:spcAft>
              <a:buSzPts val="1800"/>
              <a:buChar char="●"/>
              <a:defRPr/>
            </a:lvl7pPr>
            <a:lvl8pPr indent="-342900" lvl="7" marL="3657600" rtl="0" algn="l">
              <a:lnSpc>
                <a:spcPct val="90000"/>
              </a:lnSpc>
              <a:spcBef>
                <a:spcPts val="300"/>
              </a:spcBef>
              <a:spcAft>
                <a:spcPts val="0"/>
              </a:spcAft>
              <a:buSzPts val="1800"/>
              <a:buChar char="●"/>
              <a:defRPr/>
            </a:lvl8pPr>
            <a:lvl9pPr indent="-342900" lvl="8" marL="4114800" rtl="0" algn="l">
              <a:lnSpc>
                <a:spcPct val="90000"/>
              </a:lnSpc>
              <a:spcBef>
                <a:spcPts val="300"/>
              </a:spcBef>
              <a:spcAft>
                <a:spcPts val="300"/>
              </a:spcAft>
              <a:buSzPts val="1800"/>
              <a:buChar char="●"/>
              <a:defRPr/>
            </a:lvl9pPr>
          </a:lstStyle>
          <a:p/>
        </p:txBody>
      </p:sp>
      <p:sp>
        <p:nvSpPr>
          <p:cNvPr id="69" name="Google Shape;69;p9"/>
          <p:cNvSpPr txBox="1"/>
          <p:nvPr>
            <p:ph idx="4" type="body"/>
          </p:nvPr>
        </p:nvSpPr>
        <p:spPr>
          <a:xfrm>
            <a:off x="6126480" y="2507550"/>
            <a:ext cx="4480500" cy="3664500"/>
          </a:xfrm>
          <a:prstGeom prst="rect">
            <a:avLst/>
          </a:prstGeom>
          <a:noFill/>
          <a:ln>
            <a:noFill/>
          </a:ln>
        </p:spPr>
        <p:txBody>
          <a:bodyPr anchorCtr="0" anchor="t" bIns="45700" lIns="91425" spcFirstLastPara="1" rIns="91425" wrap="square" tIns="45700">
            <a:normAutofit/>
          </a:bodyPr>
          <a:lstStyle>
            <a:lvl1pPr indent="-320040" lvl="0" marL="457200" rtl="0" algn="l">
              <a:lnSpc>
                <a:spcPct val="95000"/>
              </a:lnSpc>
              <a:spcBef>
                <a:spcPts val="1400"/>
              </a:spcBef>
              <a:spcAft>
                <a:spcPts val="0"/>
              </a:spcAft>
              <a:buSzPts val="1440"/>
              <a:buChar char="•"/>
              <a:defRPr sz="1800"/>
            </a:lvl1pPr>
            <a:lvl2pPr indent="-330200" lvl="1" marL="914400" rtl="0" algn="l">
              <a:lnSpc>
                <a:spcPct val="90000"/>
              </a:lnSpc>
              <a:spcBef>
                <a:spcPts val="300"/>
              </a:spcBef>
              <a:spcAft>
                <a:spcPts val="0"/>
              </a:spcAft>
              <a:buSzPts val="1600"/>
              <a:buChar char="●"/>
              <a:defRPr sz="1600"/>
            </a:lvl2pPr>
            <a:lvl3pPr indent="-317500" lvl="2" marL="1371600" rtl="0" algn="l">
              <a:lnSpc>
                <a:spcPct val="90000"/>
              </a:lnSpc>
              <a:spcBef>
                <a:spcPts val="300"/>
              </a:spcBef>
              <a:spcAft>
                <a:spcPts val="0"/>
              </a:spcAft>
              <a:buSzPts val="1400"/>
              <a:buChar char="●"/>
              <a:defRPr sz="1400"/>
            </a:lvl3pPr>
            <a:lvl4pPr indent="-317500" lvl="3" marL="1828800" rtl="0" algn="l">
              <a:lnSpc>
                <a:spcPct val="90000"/>
              </a:lnSpc>
              <a:spcBef>
                <a:spcPts val="300"/>
              </a:spcBef>
              <a:spcAft>
                <a:spcPts val="0"/>
              </a:spcAft>
              <a:buSzPts val="1400"/>
              <a:buChar char="●"/>
              <a:defRPr sz="1400"/>
            </a:lvl4pPr>
            <a:lvl5pPr indent="-317500" lvl="4" marL="2286000" rtl="0" algn="l">
              <a:lnSpc>
                <a:spcPct val="90000"/>
              </a:lnSpc>
              <a:spcBef>
                <a:spcPts val="300"/>
              </a:spcBef>
              <a:spcAft>
                <a:spcPts val="0"/>
              </a:spcAft>
              <a:buSzPts val="1400"/>
              <a:buChar char="●"/>
              <a:defRPr sz="1400"/>
            </a:lvl5pPr>
            <a:lvl6pPr indent="-317500" lvl="5" marL="2743200" rtl="0" algn="l">
              <a:lnSpc>
                <a:spcPct val="90000"/>
              </a:lnSpc>
              <a:spcBef>
                <a:spcPts val="300"/>
              </a:spcBef>
              <a:spcAft>
                <a:spcPts val="0"/>
              </a:spcAft>
              <a:buSzPts val="1400"/>
              <a:buChar char="●"/>
              <a:defRPr sz="1400"/>
            </a:lvl6pPr>
            <a:lvl7pPr indent="-317500" lvl="6" marL="3200400" rtl="0" algn="l">
              <a:lnSpc>
                <a:spcPct val="90000"/>
              </a:lnSpc>
              <a:spcBef>
                <a:spcPts val="300"/>
              </a:spcBef>
              <a:spcAft>
                <a:spcPts val="0"/>
              </a:spcAft>
              <a:buSzPts val="1400"/>
              <a:buChar char="●"/>
              <a:defRPr sz="1400"/>
            </a:lvl7pPr>
            <a:lvl8pPr indent="-317500" lvl="7" marL="3657600" rtl="0" algn="l">
              <a:lnSpc>
                <a:spcPct val="90000"/>
              </a:lnSpc>
              <a:spcBef>
                <a:spcPts val="300"/>
              </a:spcBef>
              <a:spcAft>
                <a:spcPts val="0"/>
              </a:spcAft>
              <a:buSzPts val="1400"/>
              <a:buChar char="●"/>
              <a:defRPr sz="1400"/>
            </a:lvl8pPr>
            <a:lvl9pPr indent="-317500" lvl="8" marL="4114800" rtl="0" algn="l">
              <a:lnSpc>
                <a:spcPct val="90000"/>
              </a:lnSpc>
              <a:spcBef>
                <a:spcPts val="300"/>
              </a:spcBef>
              <a:spcAft>
                <a:spcPts val="300"/>
              </a:spcAft>
              <a:buSzPts val="1400"/>
              <a:buChar char="●"/>
              <a:defRPr sz="1400"/>
            </a:lvl9pPr>
          </a:lstStyle>
          <a:p/>
        </p:txBody>
      </p:sp>
      <p:sp>
        <p:nvSpPr>
          <p:cNvPr id="70" name="Google Shape;70;p9"/>
          <p:cNvSpPr txBox="1"/>
          <p:nvPr>
            <p:ph idx="10" type="dt"/>
          </p:nvPr>
        </p:nvSpPr>
        <p:spPr>
          <a:xfrm rot="-5400000">
            <a:off x="10797529" y="998549"/>
            <a:ext cx="1905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9"/>
          <p:cNvSpPr txBox="1"/>
          <p:nvPr>
            <p:ph idx="11" type="ftr"/>
          </p:nvPr>
        </p:nvSpPr>
        <p:spPr>
          <a:xfrm rot="-5400000">
            <a:off x="9959328" y="4046550"/>
            <a:ext cx="3581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9"/>
          <p:cNvSpPr txBox="1"/>
          <p:nvPr>
            <p:ph idx="12" type="sldNum"/>
          </p:nvPr>
        </p:nvSpPr>
        <p:spPr>
          <a:xfrm>
            <a:off x="11292840" y="6172200"/>
            <a:ext cx="914400" cy="593700"/>
          </a:xfrm>
          <a:prstGeom prst="rect">
            <a:avLst/>
          </a:prstGeom>
          <a:noFill/>
          <a:ln>
            <a:noFill/>
          </a:ln>
        </p:spPr>
        <p:txBody>
          <a:bodyPr anchorCtr="0" anchor="ctr" bIns="45700" lIns="45700" spcFirstLastPara="1" rIns="45700" wrap="square" tIns="45700">
            <a:norm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0"/>
          <p:cNvSpPr txBox="1"/>
          <p:nvPr>
            <p:ph type="title"/>
          </p:nvPr>
        </p:nvSpPr>
        <p:spPr>
          <a:xfrm>
            <a:off x="1261872" y="365760"/>
            <a:ext cx="9692700" cy="1325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5" name="Google Shape;75;p10"/>
          <p:cNvSpPr txBox="1"/>
          <p:nvPr>
            <p:ph idx="10" type="dt"/>
          </p:nvPr>
        </p:nvSpPr>
        <p:spPr>
          <a:xfrm rot="-5400000">
            <a:off x="10797529" y="998549"/>
            <a:ext cx="1905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p10"/>
          <p:cNvSpPr txBox="1"/>
          <p:nvPr>
            <p:ph idx="11" type="ftr"/>
          </p:nvPr>
        </p:nvSpPr>
        <p:spPr>
          <a:xfrm rot="-5400000">
            <a:off x="9959328" y="4046550"/>
            <a:ext cx="3581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10"/>
          <p:cNvSpPr txBox="1"/>
          <p:nvPr>
            <p:ph idx="12" type="sldNum"/>
          </p:nvPr>
        </p:nvSpPr>
        <p:spPr>
          <a:xfrm>
            <a:off x="11292840" y="6172200"/>
            <a:ext cx="914400" cy="593700"/>
          </a:xfrm>
          <a:prstGeom prst="rect">
            <a:avLst/>
          </a:prstGeom>
          <a:noFill/>
          <a:ln>
            <a:noFill/>
          </a:ln>
        </p:spPr>
        <p:txBody>
          <a:bodyPr anchorCtr="0" anchor="ctr" bIns="45700" lIns="45700" spcFirstLastPara="1" rIns="45700" wrap="square" tIns="45700">
            <a:norm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8" name="Shape 78"/>
        <p:cNvGrpSpPr/>
        <p:nvPr/>
      </p:nvGrpSpPr>
      <p:grpSpPr>
        <a:xfrm>
          <a:off x="0" y="0"/>
          <a:ext cx="0" cy="0"/>
          <a:chOff x="0" y="0"/>
          <a:chExt cx="0" cy="0"/>
        </a:xfrm>
      </p:grpSpPr>
      <p:sp>
        <p:nvSpPr>
          <p:cNvPr id="79" name="Google Shape;79;p11"/>
          <p:cNvSpPr txBox="1"/>
          <p:nvPr>
            <p:ph type="title"/>
          </p:nvPr>
        </p:nvSpPr>
        <p:spPr>
          <a:xfrm>
            <a:off x="841248" y="457200"/>
            <a:ext cx="32004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3200"/>
              <a:buFont typeface="Century Schoolbook"/>
              <a:buNone/>
              <a:defRPr b="0"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 name="Google Shape;80;p11"/>
          <p:cNvSpPr txBox="1"/>
          <p:nvPr>
            <p:ph idx="1" type="body"/>
          </p:nvPr>
        </p:nvSpPr>
        <p:spPr>
          <a:xfrm>
            <a:off x="4504267" y="685800"/>
            <a:ext cx="6079200" cy="5486400"/>
          </a:xfrm>
          <a:prstGeom prst="rect">
            <a:avLst/>
          </a:prstGeom>
          <a:noFill/>
          <a:ln>
            <a:noFill/>
          </a:ln>
        </p:spPr>
        <p:txBody>
          <a:bodyPr anchorCtr="0" anchor="t" bIns="45700" lIns="91425" spcFirstLastPara="1" rIns="91425" wrap="square" tIns="45700">
            <a:normAutofit/>
          </a:bodyPr>
          <a:lstStyle>
            <a:lvl1pPr indent="-330200" lvl="0" marL="457200" rtl="0" algn="l">
              <a:lnSpc>
                <a:spcPct val="95000"/>
              </a:lnSpc>
              <a:spcBef>
                <a:spcPts val="1400"/>
              </a:spcBef>
              <a:spcAft>
                <a:spcPts val="0"/>
              </a:spcAft>
              <a:buSzPts val="1600"/>
              <a:buChar char="•"/>
              <a:defRPr sz="2000"/>
            </a:lvl1pPr>
            <a:lvl2pPr indent="-342900" lvl="1" marL="914400" rtl="0" algn="l">
              <a:lnSpc>
                <a:spcPct val="90000"/>
              </a:lnSpc>
              <a:spcBef>
                <a:spcPts val="300"/>
              </a:spcBef>
              <a:spcAft>
                <a:spcPts val="0"/>
              </a:spcAft>
              <a:buSzPts val="1800"/>
              <a:buChar char="●"/>
              <a:defRPr sz="1800"/>
            </a:lvl2pPr>
            <a:lvl3pPr indent="-330200" lvl="2" marL="1371600" rtl="0" algn="l">
              <a:lnSpc>
                <a:spcPct val="90000"/>
              </a:lnSpc>
              <a:spcBef>
                <a:spcPts val="300"/>
              </a:spcBef>
              <a:spcAft>
                <a:spcPts val="0"/>
              </a:spcAft>
              <a:buSzPts val="1600"/>
              <a:buChar char="●"/>
              <a:defRPr sz="1600"/>
            </a:lvl3pPr>
            <a:lvl4pPr indent="-317500" lvl="3" marL="1828800" rtl="0" algn="l">
              <a:lnSpc>
                <a:spcPct val="90000"/>
              </a:lnSpc>
              <a:spcBef>
                <a:spcPts val="300"/>
              </a:spcBef>
              <a:spcAft>
                <a:spcPts val="0"/>
              </a:spcAft>
              <a:buSzPts val="1400"/>
              <a:buChar char="●"/>
              <a:defRPr sz="1400"/>
            </a:lvl4pPr>
            <a:lvl5pPr indent="-317500" lvl="4" marL="2286000" rtl="0" algn="l">
              <a:lnSpc>
                <a:spcPct val="90000"/>
              </a:lnSpc>
              <a:spcBef>
                <a:spcPts val="300"/>
              </a:spcBef>
              <a:spcAft>
                <a:spcPts val="0"/>
              </a:spcAft>
              <a:buSzPts val="1400"/>
              <a:buChar char="●"/>
              <a:defRPr sz="1400"/>
            </a:lvl5pPr>
            <a:lvl6pPr indent="-317500" lvl="5" marL="2743200" rtl="0" algn="l">
              <a:lnSpc>
                <a:spcPct val="90000"/>
              </a:lnSpc>
              <a:spcBef>
                <a:spcPts val="300"/>
              </a:spcBef>
              <a:spcAft>
                <a:spcPts val="0"/>
              </a:spcAft>
              <a:buSzPts val="1400"/>
              <a:buChar char="●"/>
              <a:defRPr sz="1400"/>
            </a:lvl6pPr>
            <a:lvl7pPr indent="-317500" lvl="6" marL="3200400" rtl="0" algn="l">
              <a:lnSpc>
                <a:spcPct val="90000"/>
              </a:lnSpc>
              <a:spcBef>
                <a:spcPts val="300"/>
              </a:spcBef>
              <a:spcAft>
                <a:spcPts val="0"/>
              </a:spcAft>
              <a:buSzPts val="1400"/>
              <a:buChar char="●"/>
              <a:defRPr sz="1400"/>
            </a:lvl7pPr>
            <a:lvl8pPr indent="-317500" lvl="7" marL="3657600" rtl="0" algn="l">
              <a:lnSpc>
                <a:spcPct val="90000"/>
              </a:lnSpc>
              <a:spcBef>
                <a:spcPts val="300"/>
              </a:spcBef>
              <a:spcAft>
                <a:spcPts val="0"/>
              </a:spcAft>
              <a:buSzPts val="1400"/>
              <a:buChar char="●"/>
              <a:defRPr sz="1400"/>
            </a:lvl8pPr>
            <a:lvl9pPr indent="-317500" lvl="8" marL="4114800" rtl="0" algn="l">
              <a:lnSpc>
                <a:spcPct val="90000"/>
              </a:lnSpc>
              <a:spcBef>
                <a:spcPts val="300"/>
              </a:spcBef>
              <a:spcAft>
                <a:spcPts val="300"/>
              </a:spcAft>
              <a:buSzPts val="1400"/>
              <a:buChar char="●"/>
              <a:defRPr sz="1400"/>
            </a:lvl9pPr>
          </a:lstStyle>
          <a:p/>
        </p:txBody>
      </p:sp>
      <p:sp>
        <p:nvSpPr>
          <p:cNvPr id="81" name="Google Shape;81;p11"/>
          <p:cNvSpPr txBox="1"/>
          <p:nvPr>
            <p:ph idx="2" type="body"/>
          </p:nvPr>
        </p:nvSpPr>
        <p:spPr>
          <a:xfrm>
            <a:off x="841248" y="2099734"/>
            <a:ext cx="3200400" cy="3810000"/>
          </a:xfrm>
          <a:prstGeom prst="rect">
            <a:avLst/>
          </a:prstGeom>
          <a:noFill/>
          <a:ln>
            <a:noFill/>
          </a:ln>
        </p:spPr>
        <p:txBody>
          <a:bodyPr anchorCtr="0" anchor="t" bIns="45700" lIns="91425" spcFirstLastPara="1" rIns="91425" wrap="square" tIns="45700">
            <a:normAutofit/>
          </a:bodyPr>
          <a:lstStyle>
            <a:lvl1pPr indent="-228600" lvl="0" marL="457200" rtl="0" algn="l">
              <a:lnSpc>
                <a:spcPct val="114000"/>
              </a:lnSpc>
              <a:spcBef>
                <a:spcPts val="800"/>
              </a:spcBef>
              <a:spcAft>
                <a:spcPts val="0"/>
              </a:spcAft>
              <a:buSzPts val="1040"/>
              <a:buNone/>
              <a:defRPr sz="1300"/>
            </a:lvl1pPr>
            <a:lvl2pPr indent="-228600" lvl="1" marL="914400" rtl="0" algn="l">
              <a:lnSpc>
                <a:spcPct val="90000"/>
              </a:lnSpc>
              <a:spcBef>
                <a:spcPts val="300"/>
              </a:spcBef>
              <a:spcAft>
                <a:spcPts val="0"/>
              </a:spcAft>
              <a:buSzPts val="1200"/>
              <a:buNone/>
              <a:defRPr sz="1200"/>
            </a:lvl2pPr>
            <a:lvl3pPr indent="-228600" lvl="2" marL="1371600" rtl="0" algn="l">
              <a:lnSpc>
                <a:spcPct val="90000"/>
              </a:lnSpc>
              <a:spcBef>
                <a:spcPts val="300"/>
              </a:spcBef>
              <a:spcAft>
                <a:spcPts val="0"/>
              </a:spcAft>
              <a:buSzPts val="1000"/>
              <a:buNone/>
              <a:defRPr sz="1000"/>
            </a:lvl3pPr>
            <a:lvl4pPr indent="-228600" lvl="3" marL="1828800" rtl="0" algn="l">
              <a:lnSpc>
                <a:spcPct val="90000"/>
              </a:lnSpc>
              <a:spcBef>
                <a:spcPts val="300"/>
              </a:spcBef>
              <a:spcAft>
                <a:spcPts val="0"/>
              </a:spcAft>
              <a:buSzPts val="900"/>
              <a:buNone/>
              <a:defRPr sz="900"/>
            </a:lvl4pPr>
            <a:lvl5pPr indent="-228600" lvl="4" marL="2286000" rtl="0" algn="l">
              <a:lnSpc>
                <a:spcPct val="90000"/>
              </a:lnSpc>
              <a:spcBef>
                <a:spcPts val="300"/>
              </a:spcBef>
              <a:spcAft>
                <a:spcPts val="0"/>
              </a:spcAft>
              <a:buSzPts val="900"/>
              <a:buNone/>
              <a:defRPr sz="900"/>
            </a:lvl5pPr>
            <a:lvl6pPr indent="-228600" lvl="5" marL="2743200" rtl="0" algn="l">
              <a:lnSpc>
                <a:spcPct val="90000"/>
              </a:lnSpc>
              <a:spcBef>
                <a:spcPts val="300"/>
              </a:spcBef>
              <a:spcAft>
                <a:spcPts val="0"/>
              </a:spcAft>
              <a:buSzPts val="900"/>
              <a:buNone/>
              <a:defRPr sz="900"/>
            </a:lvl6pPr>
            <a:lvl7pPr indent="-228600" lvl="6" marL="3200400" rtl="0" algn="l">
              <a:lnSpc>
                <a:spcPct val="90000"/>
              </a:lnSpc>
              <a:spcBef>
                <a:spcPts val="300"/>
              </a:spcBef>
              <a:spcAft>
                <a:spcPts val="0"/>
              </a:spcAft>
              <a:buSzPts val="900"/>
              <a:buNone/>
              <a:defRPr sz="900"/>
            </a:lvl7pPr>
            <a:lvl8pPr indent="-228600" lvl="7" marL="3657600" rtl="0" algn="l">
              <a:lnSpc>
                <a:spcPct val="90000"/>
              </a:lnSpc>
              <a:spcBef>
                <a:spcPts val="300"/>
              </a:spcBef>
              <a:spcAft>
                <a:spcPts val="0"/>
              </a:spcAft>
              <a:buSzPts val="900"/>
              <a:buNone/>
              <a:defRPr sz="900"/>
            </a:lvl8pPr>
            <a:lvl9pPr indent="-228600" lvl="8" marL="4114800" rtl="0" algn="l">
              <a:lnSpc>
                <a:spcPct val="90000"/>
              </a:lnSpc>
              <a:spcBef>
                <a:spcPts val="300"/>
              </a:spcBef>
              <a:spcAft>
                <a:spcPts val="300"/>
              </a:spcAft>
              <a:buSzPts val="900"/>
              <a:buNone/>
              <a:defRPr sz="900"/>
            </a:lvl9pPr>
          </a:lstStyle>
          <a:p/>
        </p:txBody>
      </p:sp>
      <p:sp>
        <p:nvSpPr>
          <p:cNvPr id="82" name="Google Shape;82;p11"/>
          <p:cNvSpPr txBox="1"/>
          <p:nvPr>
            <p:ph idx="10" type="dt"/>
          </p:nvPr>
        </p:nvSpPr>
        <p:spPr>
          <a:xfrm rot="-5400000">
            <a:off x="10797529" y="998549"/>
            <a:ext cx="1905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11"/>
          <p:cNvSpPr txBox="1"/>
          <p:nvPr>
            <p:ph idx="11" type="ftr"/>
          </p:nvPr>
        </p:nvSpPr>
        <p:spPr>
          <a:xfrm rot="-5400000">
            <a:off x="9959328" y="4046550"/>
            <a:ext cx="3581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11"/>
          <p:cNvSpPr txBox="1"/>
          <p:nvPr>
            <p:ph idx="12" type="sldNum"/>
          </p:nvPr>
        </p:nvSpPr>
        <p:spPr>
          <a:xfrm>
            <a:off x="11292840" y="6172200"/>
            <a:ext cx="914400" cy="593700"/>
          </a:xfrm>
          <a:prstGeom prst="rect">
            <a:avLst/>
          </a:prstGeom>
          <a:noFill/>
          <a:ln>
            <a:noFill/>
          </a:ln>
        </p:spPr>
        <p:txBody>
          <a:bodyPr anchorCtr="0" anchor="ctr" bIns="45700" lIns="45700" spcFirstLastPara="1" rIns="45700" wrap="square" tIns="45700">
            <a:norm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11292840" y="0"/>
            <a:ext cx="914400" cy="6858000"/>
          </a:xfrm>
          <a:prstGeom prst="rect">
            <a:avLst/>
          </a:pr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txBox="1"/>
          <p:nvPr>
            <p:ph type="title"/>
          </p:nvPr>
        </p:nvSpPr>
        <p:spPr>
          <a:xfrm>
            <a:off x="1261872" y="365760"/>
            <a:ext cx="9692700" cy="1325700"/>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entury Schoolbook"/>
              <a:buNone/>
              <a:defRPr b="0" i="0" sz="4400" u="none" cap="none" strike="noStrike">
                <a:solidFill>
                  <a:schemeClr val="dk1"/>
                </a:solidFill>
                <a:latin typeface="Century Schoolbook"/>
                <a:ea typeface="Century Schoolbook"/>
                <a:cs typeface="Century Schoolbook"/>
                <a:sym typeface="Century Schoolbook"/>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 name="Google Shape;12;p1"/>
          <p:cNvSpPr txBox="1"/>
          <p:nvPr>
            <p:ph idx="1" type="body"/>
          </p:nvPr>
        </p:nvSpPr>
        <p:spPr>
          <a:xfrm>
            <a:off x="1261872" y="1828800"/>
            <a:ext cx="8595300" cy="4351200"/>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95000"/>
              </a:lnSpc>
              <a:spcBef>
                <a:spcPts val="1400"/>
              </a:spcBef>
              <a:spcAft>
                <a:spcPts val="0"/>
              </a:spcAft>
              <a:buClr>
                <a:schemeClr val="accent1"/>
              </a:buClr>
              <a:buSzPts val="1440"/>
              <a:buFont typeface="Arial"/>
              <a:buChar char="•"/>
              <a:defRPr b="0" i="0" sz="1800" u="none" cap="none" strike="noStrike">
                <a:solidFill>
                  <a:schemeClr val="dk1"/>
                </a:solidFill>
                <a:latin typeface="Century Schoolbook"/>
                <a:ea typeface="Century Schoolbook"/>
                <a:cs typeface="Century Schoolbook"/>
                <a:sym typeface="Century Schoolbook"/>
              </a:defRPr>
            </a:lvl1pPr>
            <a:lvl2pPr indent="-330200" lvl="1" marL="914400" marR="0" rtl="0" algn="l">
              <a:lnSpc>
                <a:spcPct val="90000"/>
              </a:lnSpc>
              <a:spcBef>
                <a:spcPts val="300"/>
              </a:spcBef>
              <a:spcAft>
                <a:spcPts val="0"/>
              </a:spcAft>
              <a:buClr>
                <a:schemeClr val="accent1"/>
              </a:buClr>
              <a:buSzPts val="1600"/>
              <a:buFont typeface="Noto Sans Symbols"/>
              <a:buChar char="●"/>
              <a:defRPr b="0" i="0" sz="1600" u="none" cap="none" strike="noStrike">
                <a:solidFill>
                  <a:srgbClr val="262626"/>
                </a:solidFill>
                <a:latin typeface="Century Schoolbook"/>
                <a:ea typeface="Century Schoolbook"/>
                <a:cs typeface="Century Schoolbook"/>
                <a:sym typeface="Century Schoolbook"/>
              </a:defRPr>
            </a:lvl2pPr>
            <a:lvl3pPr indent="-317500" lvl="2" marL="13716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3pPr>
            <a:lvl4pPr indent="-317500" lvl="3" marL="18288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4pPr>
            <a:lvl5pPr indent="-317500" lvl="4" marL="22860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5pPr>
            <a:lvl6pPr indent="-317500" lvl="5" marL="27432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6pPr>
            <a:lvl7pPr indent="-317500" lvl="6" marL="32004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7pPr>
            <a:lvl8pPr indent="-317500" lvl="7" marL="36576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8pPr>
            <a:lvl9pPr indent="-317500" lvl="8" marL="4114800" marR="0" rtl="0" algn="l">
              <a:lnSpc>
                <a:spcPct val="90000"/>
              </a:lnSpc>
              <a:spcBef>
                <a:spcPts val="300"/>
              </a:spcBef>
              <a:spcAft>
                <a:spcPts val="30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9pPr>
          </a:lstStyle>
          <a:p/>
        </p:txBody>
      </p:sp>
      <p:sp>
        <p:nvSpPr>
          <p:cNvPr id="13" name="Google Shape;13;p1"/>
          <p:cNvSpPr txBox="1"/>
          <p:nvPr>
            <p:ph idx="10" type="dt"/>
          </p:nvPr>
        </p:nvSpPr>
        <p:spPr>
          <a:xfrm rot="-5400000">
            <a:off x="10797529" y="998549"/>
            <a:ext cx="19050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dk1"/>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14" name="Google Shape;14;p1"/>
          <p:cNvSpPr txBox="1"/>
          <p:nvPr>
            <p:ph idx="11" type="ftr"/>
          </p:nvPr>
        </p:nvSpPr>
        <p:spPr>
          <a:xfrm rot="-5400000">
            <a:off x="9959328" y="4046550"/>
            <a:ext cx="35814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rgbClr val="969696"/>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15" name="Google Shape;15;p1"/>
          <p:cNvSpPr txBox="1"/>
          <p:nvPr>
            <p:ph idx="12" type="sldNum"/>
          </p:nvPr>
        </p:nvSpPr>
        <p:spPr>
          <a:xfrm>
            <a:off x="11292840" y="6172200"/>
            <a:ext cx="914400" cy="593700"/>
          </a:xfrm>
          <a:prstGeom prst="rect">
            <a:avLst/>
          </a:prstGeom>
          <a:noFill/>
          <a:ln>
            <a:noFill/>
          </a:ln>
        </p:spPr>
        <p:txBody>
          <a:bodyPr anchorCtr="0" anchor="ctr" bIns="45700" lIns="45700" spcFirstLastPara="1" rIns="45700" wrap="square" tIns="45700">
            <a:normAutofit/>
          </a:bodyPr>
          <a:lstStyle>
            <a:lvl1pPr indent="0" lvl="0" marL="0" marR="0" rtl="0" algn="ctr">
              <a:spcBef>
                <a:spcPts val="0"/>
              </a:spcBef>
              <a:buNone/>
              <a:defRPr b="0" i="0" sz="3600" u="none" cap="none" strike="noStrike">
                <a:solidFill>
                  <a:srgbClr val="777777"/>
                </a:solidFill>
                <a:latin typeface="Century Schoolbook"/>
                <a:ea typeface="Century Schoolbook"/>
                <a:cs typeface="Century Schoolbook"/>
                <a:sym typeface="Century Schoolbook"/>
              </a:defRPr>
            </a:lvl1pPr>
            <a:lvl2pPr indent="0" lvl="1" marL="0" marR="0" rtl="0" algn="ctr">
              <a:spcBef>
                <a:spcPts val="0"/>
              </a:spcBef>
              <a:buNone/>
              <a:defRPr b="0" i="0" sz="3600" u="none" cap="none" strike="noStrike">
                <a:solidFill>
                  <a:srgbClr val="777777"/>
                </a:solidFill>
                <a:latin typeface="Century Schoolbook"/>
                <a:ea typeface="Century Schoolbook"/>
                <a:cs typeface="Century Schoolbook"/>
                <a:sym typeface="Century Schoolbook"/>
              </a:defRPr>
            </a:lvl2pPr>
            <a:lvl3pPr indent="0" lvl="2" marL="0" marR="0" rtl="0" algn="ctr">
              <a:spcBef>
                <a:spcPts val="0"/>
              </a:spcBef>
              <a:buNone/>
              <a:defRPr b="0" i="0" sz="3600" u="none" cap="none" strike="noStrike">
                <a:solidFill>
                  <a:srgbClr val="777777"/>
                </a:solidFill>
                <a:latin typeface="Century Schoolbook"/>
                <a:ea typeface="Century Schoolbook"/>
                <a:cs typeface="Century Schoolbook"/>
                <a:sym typeface="Century Schoolbook"/>
              </a:defRPr>
            </a:lvl3pPr>
            <a:lvl4pPr indent="0" lvl="3" marL="0" marR="0" rtl="0" algn="ctr">
              <a:spcBef>
                <a:spcPts val="0"/>
              </a:spcBef>
              <a:buNone/>
              <a:defRPr b="0" i="0" sz="3600" u="none" cap="none" strike="noStrike">
                <a:solidFill>
                  <a:srgbClr val="777777"/>
                </a:solidFill>
                <a:latin typeface="Century Schoolbook"/>
                <a:ea typeface="Century Schoolbook"/>
                <a:cs typeface="Century Schoolbook"/>
                <a:sym typeface="Century Schoolbook"/>
              </a:defRPr>
            </a:lvl4pPr>
            <a:lvl5pPr indent="0" lvl="4" marL="0" marR="0" rtl="0" algn="ctr">
              <a:spcBef>
                <a:spcPts val="0"/>
              </a:spcBef>
              <a:buNone/>
              <a:defRPr b="0" i="0" sz="3600" u="none" cap="none" strike="noStrike">
                <a:solidFill>
                  <a:srgbClr val="777777"/>
                </a:solidFill>
                <a:latin typeface="Century Schoolbook"/>
                <a:ea typeface="Century Schoolbook"/>
                <a:cs typeface="Century Schoolbook"/>
                <a:sym typeface="Century Schoolbook"/>
              </a:defRPr>
            </a:lvl5pPr>
            <a:lvl6pPr indent="0" lvl="5" marL="0" marR="0" rtl="0" algn="ctr">
              <a:spcBef>
                <a:spcPts val="0"/>
              </a:spcBef>
              <a:buNone/>
              <a:defRPr b="0" i="0" sz="3600" u="none" cap="none" strike="noStrike">
                <a:solidFill>
                  <a:srgbClr val="777777"/>
                </a:solidFill>
                <a:latin typeface="Century Schoolbook"/>
                <a:ea typeface="Century Schoolbook"/>
                <a:cs typeface="Century Schoolbook"/>
                <a:sym typeface="Century Schoolbook"/>
              </a:defRPr>
            </a:lvl6pPr>
            <a:lvl7pPr indent="0" lvl="6" marL="0" marR="0" rtl="0" algn="ctr">
              <a:spcBef>
                <a:spcPts val="0"/>
              </a:spcBef>
              <a:buNone/>
              <a:defRPr b="0" i="0" sz="3600" u="none" cap="none" strike="noStrike">
                <a:solidFill>
                  <a:srgbClr val="777777"/>
                </a:solidFill>
                <a:latin typeface="Century Schoolbook"/>
                <a:ea typeface="Century Schoolbook"/>
                <a:cs typeface="Century Schoolbook"/>
                <a:sym typeface="Century Schoolbook"/>
              </a:defRPr>
            </a:lvl7pPr>
            <a:lvl8pPr indent="0" lvl="7" marL="0" marR="0" rtl="0" algn="ctr">
              <a:spcBef>
                <a:spcPts val="0"/>
              </a:spcBef>
              <a:buNone/>
              <a:defRPr b="0" i="0" sz="3600" u="none" cap="none" strike="noStrike">
                <a:solidFill>
                  <a:srgbClr val="777777"/>
                </a:solidFill>
                <a:latin typeface="Century Schoolbook"/>
                <a:ea typeface="Century Schoolbook"/>
                <a:cs typeface="Century Schoolbook"/>
                <a:sym typeface="Century Schoolbook"/>
              </a:defRPr>
            </a:lvl8pPr>
            <a:lvl9pPr indent="0" lvl="8" marL="0" marR="0" rtl="0" algn="ctr">
              <a:spcBef>
                <a:spcPts val="0"/>
              </a:spcBef>
              <a:buNone/>
              <a:defRPr b="0" i="0" sz="3600" u="none" cap="none" strike="noStrike">
                <a:solidFill>
                  <a:srgbClr val="777777"/>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 name="Shape 24"/>
        <p:cNvGrpSpPr/>
        <p:nvPr/>
      </p:nvGrpSpPr>
      <p:grpSpPr>
        <a:xfrm>
          <a:off x="0" y="0"/>
          <a:ext cx="0" cy="0"/>
          <a:chOff x="0" y="0"/>
          <a:chExt cx="0" cy="0"/>
        </a:xfrm>
      </p:grpSpPr>
      <p:sp>
        <p:nvSpPr>
          <p:cNvPr id="25" name="Google Shape;25;p3"/>
          <p:cNvSpPr/>
          <p:nvPr/>
        </p:nvSpPr>
        <p:spPr>
          <a:xfrm>
            <a:off x="11292840" y="0"/>
            <a:ext cx="914400" cy="6858000"/>
          </a:xfrm>
          <a:prstGeom prst="rect">
            <a:avLst/>
          </a:pr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txBox="1"/>
          <p:nvPr>
            <p:ph type="title"/>
          </p:nvPr>
        </p:nvSpPr>
        <p:spPr>
          <a:xfrm>
            <a:off x="1261872" y="365760"/>
            <a:ext cx="9692700" cy="1325700"/>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entury Schoolbook"/>
              <a:buNone/>
              <a:defRPr b="0" i="0" sz="4400" u="none" cap="none" strike="noStrike">
                <a:solidFill>
                  <a:schemeClr val="lt1"/>
                </a:solidFill>
                <a:latin typeface="Century Schoolbook"/>
                <a:ea typeface="Century Schoolbook"/>
                <a:cs typeface="Century Schoolbook"/>
                <a:sym typeface="Century Schoolbook"/>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7" name="Google Shape;27;p3"/>
          <p:cNvSpPr txBox="1"/>
          <p:nvPr>
            <p:ph idx="1" type="body"/>
          </p:nvPr>
        </p:nvSpPr>
        <p:spPr>
          <a:xfrm>
            <a:off x="1261872" y="1828800"/>
            <a:ext cx="8595300" cy="4351200"/>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95000"/>
              </a:lnSpc>
              <a:spcBef>
                <a:spcPts val="1400"/>
              </a:spcBef>
              <a:spcAft>
                <a:spcPts val="0"/>
              </a:spcAft>
              <a:buClr>
                <a:schemeClr val="accent1"/>
              </a:buClr>
              <a:buSzPts val="1440"/>
              <a:buFont typeface="Arial"/>
              <a:buChar char="•"/>
              <a:defRPr b="0" i="0" sz="1800" u="none" cap="none" strike="noStrike">
                <a:solidFill>
                  <a:schemeClr val="lt1"/>
                </a:solidFill>
                <a:latin typeface="Century Schoolbook"/>
                <a:ea typeface="Century Schoolbook"/>
                <a:cs typeface="Century Schoolbook"/>
                <a:sym typeface="Century Schoolbook"/>
              </a:defRPr>
            </a:lvl1pPr>
            <a:lvl2pPr indent="-330200" lvl="1" marL="914400" marR="0" rtl="0" algn="l">
              <a:lnSpc>
                <a:spcPct val="90000"/>
              </a:lnSpc>
              <a:spcBef>
                <a:spcPts val="300"/>
              </a:spcBef>
              <a:spcAft>
                <a:spcPts val="0"/>
              </a:spcAft>
              <a:buClr>
                <a:schemeClr val="accent1"/>
              </a:buClr>
              <a:buSzPts val="1600"/>
              <a:buFont typeface="Noto Sans Symbols"/>
              <a:buChar char="●"/>
              <a:defRPr b="0" i="0" sz="1600" u="none" cap="none" strike="noStrike">
                <a:solidFill>
                  <a:srgbClr val="FEFEFE"/>
                </a:solidFill>
                <a:latin typeface="Century Schoolbook"/>
                <a:ea typeface="Century Schoolbook"/>
                <a:cs typeface="Century Schoolbook"/>
                <a:sym typeface="Century Schoolbook"/>
              </a:defRPr>
            </a:lvl2pPr>
            <a:lvl3pPr indent="-317500" lvl="2" marL="13716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3pPr>
            <a:lvl4pPr indent="-317500" lvl="3" marL="18288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4pPr>
            <a:lvl5pPr indent="-317500" lvl="4" marL="22860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5pPr>
            <a:lvl6pPr indent="-317500" lvl="5" marL="27432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6pPr>
            <a:lvl7pPr indent="-317500" lvl="6" marL="32004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7pPr>
            <a:lvl8pPr indent="-317500" lvl="7" marL="36576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8pPr>
            <a:lvl9pPr indent="-317500" lvl="8" marL="4114800" marR="0" rtl="0" algn="l">
              <a:lnSpc>
                <a:spcPct val="90000"/>
              </a:lnSpc>
              <a:spcBef>
                <a:spcPts val="300"/>
              </a:spcBef>
              <a:spcAft>
                <a:spcPts val="30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9pPr>
          </a:lstStyle>
          <a:p/>
        </p:txBody>
      </p:sp>
      <p:sp>
        <p:nvSpPr>
          <p:cNvPr id="28" name="Google Shape;28;p3"/>
          <p:cNvSpPr txBox="1"/>
          <p:nvPr>
            <p:ph idx="10" type="dt"/>
          </p:nvPr>
        </p:nvSpPr>
        <p:spPr>
          <a:xfrm rot="-5400000">
            <a:off x="10797529" y="998549"/>
            <a:ext cx="19050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rgbClr val="7F7F7F"/>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9pPr>
          </a:lstStyle>
          <a:p/>
        </p:txBody>
      </p:sp>
      <p:sp>
        <p:nvSpPr>
          <p:cNvPr id="29" name="Google Shape;29;p3"/>
          <p:cNvSpPr txBox="1"/>
          <p:nvPr>
            <p:ph idx="11" type="ftr"/>
          </p:nvPr>
        </p:nvSpPr>
        <p:spPr>
          <a:xfrm rot="-5400000">
            <a:off x="9959328" y="4046550"/>
            <a:ext cx="35814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rgbClr val="969696"/>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9pPr>
          </a:lstStyle>
          <a:p/>
        </p:txBody>
      </p:sp>
      <p:sp>
        <p:nvSpPr>
          <p:cNvPr id="30" name="Google Shape;30;p3"/>
          <p:cNvSpPr txBox="1"/>
          <p:nvPr>
            <p:ph idx="12" type="sldNum"/>
          </p:nvPr>
        </p:nvSpPr>
        <p:spPr>
          <a:xfrm>
            <a:off x="11292840" y="6172200"/>
            <a:ext cx="914400" cy="593700"/>
          </a:xfrm>
          <a:prstGeom prst="rect">
            <a:avLst/>
          </a:prstGeom>
          <a:noFill/>
          <a:ln>
            <a:noFill/>
          </a:ln>
        </p:spPr>
        <p:txBody>
          <a:bodyPr anchorCtr="0" anchor="ctr" bIns="45700" lIns="45700" spcFirstLastPara="1" rIns="45700" wrap="square" tIns="45700">
            <a:normAutofit/>
          </a:bodyPr>
          <a:lstStyle>
            <a:lvl1pPr indent="0" lvl="0" marL="0" marR="0" rtl="0" algn="ctr">
              <a:spcBef>
                <a:spcPts val="0"/>
              </a:spcBef>
              <a:buNone/>
              <a:defRPr b="0" i="0" sz="3600" u="none" cap="none" strike="noStrike">
                <a:solidFill>
                  <a:srgbClr val="777777"/>
                </a:solidFill>
                <a:latin typeface="Century Schoolbook"/>
                <a:ea typeface="Century Schoolbook"/>
                <a:cs typeface="Century Schoolbook"/>
                <a:sym typeface="Century Schoolbook"/>
              </a:defRPr>
            </a:lvl1pPr>
            <a:lvl2pPr indent="0" lvl="1" marL="0" marR="0" rtl="0" algn="ctr">
              <a:spcBef>
                <a:spcPts val="0"/>
              </a:spcBef>
              <a:buNone/>
              <a:defRPr b="0" i="0" sz="3600" u="none" cap="none" strike="noStrike">
                <a:solidFill>
                  <a:srgbClr val="777777"/>
                </a:solidFill>
                <a:latin typeface="Century Schoolbook"/>
                <a:ea typeface="Century Schoolbook"/>
                <a:cs typeface="Century Schoolbook"/>
                <a:sym typeface="Century Schoolbook"/>
              </a:defRPr>
            </a:lvl2pPr>
            <a:lvl3pPr indent="0" lvl="2" marL="0" marR="0" rtl="0" algn="ctr">
              <a:spcBef>
                <a:spcPts val="0"/>
              </a:spcBef>
              <a:buNone/>
              <a:defRPr b="0" i="0" sz="3600" u="none" cap="none" strike="noStrike">
                <a:solidFill>
                  <a:srgbClr val="777777"/>
                </a:solidFill>
                <a:latin typeface="Century Schoolbook"/>
                <a:ea typeface="Century Schoolbook"/>
                <a:cs typeface="Century Schoolbook"/>
                <a:sym typeface="Century Schoolbook"/>
              </a:defRPr>
            </a:lvl3pPr>
            <a:lvl4pPr indent="0" lvl="3" marL="0" marR="0" rtl="0" algn="ctr">
              <a:spcBef>
                <a:spcPts val="0"/>
              </a:spcBef>
              <a:buNone/>
              <a:defRPr b="0" i="0" sz="3600" u="none" cap="none" strike="noStrike">
                <a:solidFill>
                  <a:srgbClr val="777777"/>
                </a:solidFill>
                <a:latin typeface="Century Schoolbook"/>
                <a:ea typeface="Century Schoolbook"/>
                <a:cs typeface="Century Schoolbook"/>
                <a:sym typeface="Century Schoolbook"/>
              </a:defRPr>
            </a:lvl4pPr>
            <a:lvl5pPr indent="0" lvl="4" marL="0" marR="0" rtl="0" algn="ctr">
              <a:spcBef>
                <a:spcPts val="0"/>
              </a:spcBef>
              <a:buNone/>
              <a:defRPr b="0" i="0" sz="3600" u="none" cap="none" strike="noStrike">
                <a:solidFill>
                  <a:srgbClr val="777777"/>
                </a:solidFill>
                <a:latin typeface="Century Schoolbook"/>
                <a:ea typeface="Century Schoolbook"/>
                <a:cs typeface="Century Schoolbook"/>
                <a:sym typeface="Century Schoolbook"/>
              </a:defRPr>
            </a:lvl5pPr>
            <a:lvl6pPr indent="0" lvl="5" marL="0" marR="0" rtl="0" algn="ctr">
              <a:spcBef>
                <a:spcPts val="0"/>
              </a:spcBef>
              <a:buNone/>
              <a:defRPr b="0" i="0" sz="3600" u="none" cap="none" strike="noStrike">
                <a:solidFill>
                  <a:srgbClr val="777777"/>
                </a:solidFill>
                <a:latin typeface="Century Schoolbook"/>
                <a:ea typeface="Century Schoolbook"/>
                <a:cs typeface="Century Schoolbook"/>
                <a:sym typeface="Century Schoolbook"/>
              </a:defRPr>
            </a:lvl6pPr>
            <a:lvl7pPr indent="0" lvl="6" marL="0" marR="0" rtl="0" algn="ctr">
              <a:spcBef>
                <a:spcPts val="0"/>
              </a:spcBef>
              <a:buNone/>
              <a:defRPr b="0" i="0" sz="3600" u="none" cap="none" strike="noStrike">
                <a:solidFill>
                  <a:srgbClr val="777777"/>
                </a:solidFill>
                <a:latin typeface="Century Schoolbook"/>
                <a:ea typeface="Century Schoolbook"/>
                <a:cs typeface="Century Schoolbook"/>
                <a:sym typeface="Century Schoolbook"/>
              </a:defRPr>
            </a:lvl7pPr>
            <a:lvl8pPr indent="0" lvl="7" marL="0" marR="0" rtl="0" algn="ctr">
              <a:spcBef>
                <a:spcPts val="0"/>
              </a:spcBef>
              <a:buNone/>
              <a:defRPr b="0" i="0" sz="3600" u="none" cap="none" strike="noStrike">
                <a:solidFill>
                  <a:srgbClr val="777777"/>
                </a:solidFill>
                <a:latin typeface="Century Schoolbook"/>
                <a:ea typeface="Century Schoolbook"/>
                <a:cs typeface="Century Schoolbook"/>
                <a:sym typeface="Century Schoolbook"/>
              </a:defRPr>
            </a:lvl8pPr>
            <a:lvl9pPr indent="0" lvl="8" marL="0" marR="0" rtl="0" algn="ctr">
              <a:spcBef>
                <a:spcPts val="0"/>
              </a:spcBef>
              <a:buNone/>
              <a:defRPr b="0" i="0" sz="3600" u="none" cap="none" strike="noStrike">
                <a:solidFill>
                  <a:srgbClr val="777777"/>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15"/>
          <p:cNvSpPr/>
          <p:nvPr/>
        </p:nvSpPr>
        <p:spPr>
          <a:xfrm>
            <a:off x="7177176" y="-4314"/>
            <a:ext cx="5060827" cy="6857998"/>
          </a:xfrm>
          <a:prstGeom prst="rect">
            <a:avLst/>
          </a:prstGeom>
          <a:solidFill>
            <a:schemeClr val="dk1"/>
          </a:solidFill>
          <a:ln cap="flat" cmpd="sng" w="13950">
            <a:solidFill>
              <a:srgbClr val="6B76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109" name="Google Shape;109;p15"/>
          <p:cNvSpPr txBox="1"/>
          <p:nvPr>
            <p:ph type="ctrTitle"/>
          </p:nvPr>
        </p:nvSpPr>
        <p:spPr>
          <a:xfrm>
            <a:off x="79800" y="649375"/>
            <a:ext cx="7097400" cy="28035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1170"/>
              <a:buFont typeface="Century Schoolbook"/>
              <a:buNone/>
            </a:pPr>
            <a:br>
              <a:rPr b="1" lang="en-US" sz="5430" u="sng">
                <a:latin typeface="Comfortaa"/>
                <a:ea typeface="Comfortaa"/>
                <a:cs typeface="Comfortaa"/>
                <a:sym typeface="Comfortaa"/>
              </a:rPr>
            </a:br>
            <a:br>
              <a:rPr lang="en-US" sz="5430" u="sng">
                <a:latin typeface="Comfortaa"/>
                <a:ea typeface="Comfortaa"/>
                <a:cs typeface="Comfortaa"/>
                <a:sym typeface="Comfortaa"/>
              </a:rPr>
            </a:br>
            <a:r>
              <a:rPr b="1" lang="en-US" sz="5430">
                <a:latin typeface="Comfortaa"/>
                <a:ea typeface="Comfortaa"/>
                <a:cs typeface="Comfortaa"/>
                <a:sym typeface="Comfortaa"/>
              </a:rPr>
              <a:t>TRANSFORMERS </a:t>
            </a:r>
            <a:endParaRPr b="1" sz="5430">
              <a:latin typeface="Comfortaa"/>
              <a:ea typeface="Comfortaa"/>
              <a:cs typeface="Comfortaa"/>
              <a:sym typeface="Comfortaa"/>
            </a:endParaRPr>
          </a:p>
          <a:p>
            <a:pPr indent="0" lvl="0" marL="0" rtl="0" algn="ctr">
              <a:lnSpc>
                <a:spcPct val="90000"/>
              </a:lnSpc>
              <a:spcBef>
                <a:spcPts val="0"/>
              </a:spcBef>
              <a:spcAft>
                <a:spcPts val="0"/>
              </a:spcAft>
              <a:buClr>
                <a:schemeClr val="dk1"/>
              </a:buClr>
              <a:buSzPts val="1170"/>
              <a:buFont typeface="Century Schoolbook"/>
              <a:buNone/>
            </a:pPr>
            <a:r>
              <a:rPr b="1" lang="en-US" sz="5430">
                <a:latin typeface="Comfortaa"/>
                <a:ea typeface="Comfortaa"/>
                <a:cs typeface="Comfortaa"/>
                <a:sym typeface="Comfortaa"/>
              </a:rPr>
              <a:t>AND THEIR APPLICATIONS</a:t>
            </a:r>
            <a:br>
              <a:rPr i="1" lang="en-US" sz="1760" u="sng"/>
            </a:br>
            <a:endParaRPr i="1" sz="770" u="sng">
              <a:solidFill>
                <a:srgbClr val="FFFFFF"/>
              </a:solidFill>
            </a:endParaRPr>
          </a:p>
        </p:txBody>
      </p:sp>
      <p:sp>
        <p:nvSpPr>
          <p:cNvPr id="110" name="Google Shape;110;p15"/>
          <p:cNvSpPr txBox="1"/>
          <p:nvPr>
            <p:ph idx="1" type="subTitle"/>
          </p:nvPr>
        </p:nvSpPr>
        <p:spPr>
          <a:xfrm>
            <a:off x="6250098" y="2505484"/>
            <a:ext cx="6915000" cy="5523300"/>
          </a:xfrm>
          <a:prstGeom prst="rect">
            <a:avLst/>
          </a:prstGeom>
          <a:noFill/>
          <a:ln>
            <a:noFill/>
          </a:ln>
        </p:spPr>
        <p:txBody>
          <a:bodyPr anchorCtr="0" anchor="t" bIns="45700" lIns="91425" spcFirstLastPara="1" rIns="91425" wrap="square" tIns="45700">
            <a:normAutofit/>
          </a:bodyPr>
          <a:lstStyle/>
          <a:p>
            <a:pPr indent="0" lvl="0" marL="0" rtl="0" algn="ctr">
              <a:lnSpc>
                <a:spcPct val="95000"/>
              </a:lnSpc>
              <a:spcBef>
                <a:spcPts val="0"/>
              </a:spcBef>
              <a:spcAft>
                <a:spcPts val="0"/>
              </a:spcAft>
              <a:buSzPts val="1920"/>
              <a:buNone/>
            </a:pPr>
            <a:r>
              <a:rPr lang="en-US">
                <a:solidFill>
                  <a:srgbClr val="FFFFFF"/>
                </a:solidFill>
                <a:latin typeface="Lora"/>
                <a:ea typeface="Lora"/>
                <a:cs typeface="Lora"/>
                <a:sym typeface="Lora"/>
              </a:rPr>
              <a:t>By-</a:t>
            </a:r>
            <a:endParaRPr sz="2000">
              <a:solidFill>
                <a:srgbClr val="FFFFFF"/>
              </a:solidFill>
              <a:latin typeface="Lora"/>
              <a:ea typeface="Lora"/>
              <a:cs typeface="Lora"/>
              <a:sym typeface="Lora"/>
            </a:endParaRPr>
          </a:p>
          <a:p>
            <a:pPr indent="0" lvl="0" marL="0" rtl="0" algn="ctr">
              <a:lnSpc>
                <a:spcPct val="95000"/>
              </a:lnSpc>
              <a:spcBef>
                <a:spcPts val="0"/>
              </a:spcBef>
              <a:spcAft>
                <a:spcPts val="0"/>
              </a:spcAft>
              <a:buSzPts val="1920"/>
              <a:buNone/>
            </a:pPr>
            <a:r>
              <a:t/>
            </a:r>
            <a:endParaRPr sz="2000">
              <a:solidFill>
                <a:srgbClr val="FFFFFF"/>
              </a:solidFill>
              <a:latin typeface="Lora"/>
              <a:ea typeface="Lora"/>
              <a:cs typeface="Lora"/>
              <a:sym typeface="Lora"/>
            </a:endParaRPr>
          </a:p>
          <a:p>
            <a:pPr indent="0" lvl="0" marL="0" rtl="0" algn="ctr">
              <a:lnSpc>
                <a:spcPct val="95000"/>
              </a:lnSpc>
              <a:spcBef>
                <a:spcPts val="1600"/>
              </a:spcBef>
              <a:spcAft>
                <a:spcPts val="0"/>
              </a:spcAft>
              <a:buSzPts val="1920"/>
              <a:buNone/>
            </a:pPr>
            <a:r>
              <a:rPr b="1" lang="en-US">
                <a:solidFill>
                  <a:srgbClr val="FFFFFF"/>
                </a:solidFill>
                <a:latin typeface="Lora"/>
                <a:ea typeface="Lora"/>
                <a:cs typeface="Lora"/>
                <a:sym typeface="Lora"/>
              </a:rPr>
              <a:t>Parth Johri </a:t>
            </a:r>
            <a:r>
              <a:rPr lang="en-US">
                <a:solidFill>
                  <a:srgbClr val="FFFFFF"/>
                </a:solidFill>
                <a:latin typeface="Lora"/>
                <a:ea typeface="Lora"/>
                <a:cs typeface="Lora"/>
                <a:sym typeface="Lora"/>
              </a:rPr>
              <a:t>(2K20/B17/33)</a:t>
            </a:r>
            <a:endParaRPr>
              <a:solidFill>
                <a:srgbClr val="FFFFFF"/>
              </a:solidFill>
              <a:latin typeface="Lora"/>
              <a:ea typeface="Lora"/>
              <a:cs typeface="Lora"/>
              <a:sym typeface="Lora"/>
            </a:endParaRPr>
          </a:p>
          <a:p>
            <a:pPr indent="0" lvl="0" marL="0" rtl="0" algn="ctr">
              <a:lnSpc>
                <a:spcPct val="95000"/>
              </a:lnSpc>
              <a:spcBef>
                <a:spcPts val="1600"/>
              </a:spcBef>
              <a:spcAft>
                <a:spcPts val="0"/>
              </a:spcAft>
              <a:buSzPts val="1920"/>
              <a:buNone/>
            </a:pPr>
            <a:r>
              <a:rPr b="1" lang="en-US">
                <a:solidFill>
                  <a:schemeClr val="lt1"/>
                </a:solidFill>
                <a:latin typeface="Lora"/>
                <a:ea typeface="Lora"/>
                <a:cs typeface="Lora"/>
                <a:sym typeface="Lora"/>
              </a:rPr>
              <a:t>Tushar Aggarwal </a:t>
            </a:r>
            <a:r>
              <a:rPr lang="en-US">
                <a:solidFill>
                  <a:schemeClr val="lt1"/>
                </a:solidFill>
                <a:latin typeface="Lora"/>
                <a:ea typeface="Lora"/>
                <a:cs typeface="Lora"/>
                <a:sym typeface="Lora"/>
              </a:rPr>
              <a:t>(2K20/B17/48)</a:t>
            </a:r>
            <a:r>
              <a:rPr lang="en-US">
                <a:solidFill>
                  <a:srgbClr val="FFFFFF"/>
                </a:solidFill>
                <a:latin typeface="Lora"/>
                <a:ea typeface="Lora"/>
                <a:cs typeface="Lora"/>
                <a:sym typeface="Lora"/>
              </a:rPr>
              <a:t> </a:t>
            </a:r>
            <a:endParaRPr sz="2000">
              <a:latin typeface="Lora"/>
              <a:ea typeface="Lora"/>
              <a:cs typeface="Lora"/>
              <a:sym typeface="Lora"/>
            </a:endParaRPr>
          </a:p>
          <a:p>
            <a:pPr indent="0" lvl="0" marL="0" rtl="0" algn="l">
              <a:lnSpc>
                <a:spcPct val="95000"/>
              </a:lnSpc>
              <a:spcBef>
                <a:spcPts val="1600"/>
              </a:spcBef>
              <a:spcAft>
                <a:spcPts val="0"/>
              </a:spcAft>
              <a:buSzPts val="1920"/>
              <a:buNone/>
            </a:pPr>
            <a:r>
              <a:t/>
            </a:r>
            <a:endParaRPr u="sng">
              <a:solidFill>
                <a:srgbClr val="FFFFFF"/>
              </a:solidFill>
              <a:latin typeface="Lora"/>
              <a:ea typeface="Lora"/>
              <a:cs typeface="Lora"/>
              <a:sym typeface="Lora"/>
            </a:endParaRPr>
          </a:p>
          <a:p>
            <a:pPr indent="0" lvl="0" marL="0" rtl="0" algn="ctr">
              <a:lnSpc>
                <a:spcPct val="95000"/>
              </a:lnSpc>
              <a:spcBef>
                <a:spcPts val="1600"/>
              </a:spcBef>
              <a:spcAft>
                <a:spcPts val="0"/>
              </a:spcAft>
              <a:buSzPts val="1920"/>
              <a:buNone/>
            </a:pPr>
            <a:r>
              <a:rPr lang="en-US">
                <a:solidFill>
                  <a:srgbClr val="FFFFFF"/>
                </a:solidFill>
                <a:latin typeface="Lora"/>
                <a:ea typeface="Lora"/>
                <a:cs typeface="Lora"/>
                <a:sym typeface="Lora"/>
              </a:rPr>
              <a:t>UNDER </a:t>
            </a:r>
            <a:r>
              <a:rPr lang="en-US">
                <a:solidFill>
                  <a:srgbClr val="FFFFFF"/>
                </a:solidFill>
                <a:latin typeface="Lora"/>
                <a:ea typeface="Lora"/>
                <a:cs typeface="Lora"/>
                <a:sym typeface="Lora"/>
              </a:rPr>
              <a:t>SUPERVISION</a:t>
            </a:r>
            <a:r>
              <a:rPr lang="en-US">
                <a:solidFill>
                  <a:srgbClr val="FFFFFF"/>
                </a:solidFill>
                <a:latin typeface="Lora"/>
                <a:ea typeface="Lora"/>
                <a:cs typeface="Lora"/>
                <a:sym typeface="Lora"/>
              </a:rPr>
              <a:t> OF-</a:t>
            </a:r>
            <a:endParaRPr sz="2000">
              <a:latin typeface="Lora"/>
              <a:ea typeface="Lora"/>
              <a:cs typeface="Lora"/>
              <a:sym typeface="Lora"/>
            </a:endParaRPr>
          </a:p>
          <a:p>
            <a:pPr indent="0" lvl="0" marL="0" rtl="0" algn="ctr">
              <a:lnSpc>
                <a:spcPct val="95000"/>
              </a:lnSpc>
              <a:spcBef>
                <a:spcPts val="1600"/>
              </a:spcBef>
              <a:spcAft>
                <a:spcPts val="0"/>
              </a:spcAft>
              <a:buSzPts val="1920"/>
              <a:buNone/>
            </a:pPr>
            <a:r>
              <a:rPr b="1" lang="en-US">
                <a:solidFill>
                  <a:srgbClr val="FFFFFF"/>
                </a:solidFill>
                <a:latin typeface="Lora"/>
                <a:ea typeface="Lora"/>
                <a:cs typeface="Lora"/>
                <a:sym typeface="Lora"/>
              </a:rPr>
              <a:t>Dr. Rajesh Kumar</a:t>
            </a:r>
            <a:endParaRPr b="1">
              <a:solidFill>
                <a:srgbClr val="FFFFFF"/>
              </a:solidFill>
              <a:latin typeface="Lora"/>
              <a:ea typeface="Lora"/>
              <a:cs typeface="Lora"/>
              <a:sym typeface="Lora"/>
            </a:endParaRPr>
          </a:p>
          <a:p>
            <a:pPr indent="0" lvl="0" marL="0" rtl="0" algn="ctr">
              <a:lnSpc>
                <a:spcPct val="95000"/>
              </a:lnSpc>
              <a:spcBef>
                <a:spcPts val="1600"/>
              </a:spcBef>
              <a:spcAft>
                <a:spcPts val="0"/>
              </a:spcAft>
              <a:buSzPts val="1920"/>
              <a:buNone/>
            </a:pPr>
            <a:r>
              <a:rPr b="1" lang="en-US">
                <a:solidFill>
                  <a:srgbClr val="FFFFFF"/>
                </a:solidFill>
                <a:latin typeface="Lora"/>
                <a:ea typeface="Lora"/>
                <a:cs typeface="Lora"/>
                <a:sym typeface="Lora"/>
              </a:rPr>
              <a:t>(Assistant Prof.)</a:t>
            </a:r>
            <a:endParaRPr b="1">
              <a:solidFill>
                <a:srgbClr val="FFFFFF"/>
              </a:solidFill>
              <a:latin typeface="Lora"/>
              <a:ea typeface="Lora"/>
              <a:cs typeface="Lora"/>
              <a:sym typeface="Lora"/>
            </a:endParaRPr>
          </a:p>
        </p:txBody>
      </p:sp>
      <p:pic>
        <p:nvPicPr>
          <p:cNvPr id="111" name="Google Shape;111;p15"/>
          <p:cNvPicPr preferRelativeResize="0"/>
          <p:nvPr/>
        </p:nvPicPr>
        <p:blipFill>
          <a:blip r:embed="rId3">
            <a:alphaModFix/>
          </a:blip>
          <a:stretch>
            <a:fillRect/>
          </a:stretch>
        </p:blipFill>
        <p:spPr>
          <a:xfrm>
            <a:off x="8666875" y="310900"/>
            <a:ext cx="2081450" cy="2071050"/>
          </a:xfrm>
          <a:prstGeom prst="rect">
            <a:avLst/>
          </a:prstGeom>
          <a:noFill/>
          <a:ln>
            <a:noFill/>
          </a:ln>
        </p:spPr>
      </p:pic>
      <p:pic>
        <p:nvPicPr>
          <p:cNvPr id="112" name="Google Shape;112;p15"/>
          <p:cNvPicPr preferRelativeResize="0"/>
          <p:nvPr/>
        </p:nvPicPr>
        <p:blipFill>
          <a:blip r:embed="rId4">
            <a:alphaModFix/>
          </a:blip>
          <a:stretch>
            <a:fillRect/>
          </a:stretch>
        </p:blipFill>
        <p:spPr>
          <a:xfrm>
            <a:off x="2211600" y="3587368"/>
            <a:ext cx="3100332" cy="310033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24"/>
          <p:cNvPicPr preferRelativeResize="0"/>
          <p:nvPr/>
        </p:nvPicPr>
        <p:blipFill>
          <a:blip r:embed="rId3">
            <a:alphaModFix/>
          </a:blip>
          <a:stretch>
            <a:fillRect/>
          </a:stretch>
        </p:blipFill>
        <p:spPr>
          <a:xfrm>
            <a:off x="-134100" y="-169925"/>
            <a:ext cx="12542947" cy="9662251"/>
          </a:xfrm>
          <a:prstGeom prst="rect">
            <a:avLst/>
          </a:prstGeom>
          <a:noFill/>
          <a:ln>
            <a:noFill/>
          </a:ln>
        </p:spPr>
      </p:pic>
      <p:sp>
        <p:nvSpPr>
          <p:cNvPr id="217" name="Google Shape;217;p24"/>
          <p:cNvSpPr txBox="1"/>
          <p:nvPr/>
        </p:nvSpPr>
        <p:spPr>
          <a:xfrm>
            <a:off x="443050" y="128425"/>
            <a:ext cx="11511600" cy="821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US" sz="4000">
                <a:latin typeface="Comfortaa"/>
                <a:ea typeface="Comfortaa"/>
                <a:cs typeface="Comfortaa"/>
                <a:sym typeface="Comfortaa"/>
              </a:rPr>
              <a:t>Applications </a:t>
            </a:r>
            <a:endParaRPr sz="4000">
              <a:latin typeface="Comfortaa"/>
              <a:ea typeface="Comfortaa"/>
              <a:cs typeface="Comfortaa"/>
              <a:sym typeface="Comfortaa"/>
            </a:endParaRPr>
          </a:p>
          <a:p>
            <a:pPr indent="0" lvl="0" marL="0" rtl="0" algn="ctr">
              <a:spcBef>
                <a:spcPts val="0"/>
              </a:spcBef>
              <a:spcAft>
                <a:spcPts val="0"/>
              </a:spcAft>
              <a:buClr>
                <a:schemeClr val="dk1"/>
              </a:buClr>
              <a:buSzPts val="1100"/>
              <a:buFont typeface="Arial"/>
              <a:buNone/>
            </a:pPr>
            <a:r>
              <a:t/>
            </a:r>
            <a:endParaRPr sz="3100">
              <a:latin typeface="Georgia"/>
              <a:ea typeface="Georgia"/>
              <a:cs typeface="Georgia"/>
              <a:sym typeface="Georgia"/>
            </a:endParaRPr>
          </a:p>
          <a:p>
            <a:pPr indent="0" lvl="0" marL="0" rtl="0" algn="l">
              <a:spcBef>
                <a:spcPts val="0"/>
              </a:spcBef>
              <a:spcAft>
                <a:spcPts val="0"/>
              </a:spcAft>
              <a:buNone/>
            </a:pPr>
            <a:r>
              <a:rPr lang="en-US" sz="3100">
                <a:latin typeface="Georgia"/>
                <a:ea typeface="Georgia"/>
                <a:cs typeface="Georgia"/>
                <a:sym typeface="Georgia"/>
              </a:rPr>
              <a:t>1. </a:t>
            </a:r>
            <a:r>
              <a:rPr lang="en-US" sz="2100">
                <a:latin typeface="Lora"/>
                <a:ea typeface="Lora"/>
                <a:cs typeface="Lora"/>
                <a:sym typeface="Lora"/>
              </a:rPr>
              <a:t>Transmitting electrical energy over long distances through wires,</a:t>
            </a:r>
            <a:r>
              <a:rPr lang="en-US" sz="2100">
                <a:solidFill>
                  <a:schemeClr val="dk1"/>
                </a:solidFill>
                <a:latin typeface="Lora"/>
                <a:ea typeface="Lora"/>
                <a:cs typeface="Lora"/>
                <a:sym typeface="Lora"/>
              </a:rPr>
              <a:t>permitting transmission of huge amounts of power along long distances to appropriate distribution points at tremendous saving in the cost of the transmission line as well as in power loss.</a:t>
            </a:r>
            <a:endParaRPr sz="2100">
              <a:latin typeface="Lora"/>
              <a:ea typeface="Lora"/>
              <a:cs typeface="Lora"/>
              <a:sym typeface="Lora"/>
            </a:endParaRPr>
          </a:p>
          <a:p>
            <a:pPr indent="0" lvl="0" marL="0" rtl="0" algn="l">
              <a:spcBef>
                <a:spcPts val="0"/>
              </a:spcBef>
              <a:spcAft>
                <a:spcPts val="0"/>
              </a:spcAft>
              <a:buClr>
                <a:schemeClr val="dk1"/>
              </a:buClr>
              <a:buSzPts val="1100"/>
              <a:buFont typeface="Arial"/>
              <a:buNone/>
            </a:pPr>
            <a:r>
              <a:t/>
            </a:r>
            <a:endParaRPr sz="2100">
              <a:latin typeface="Lora"/>
              <a:ea typeface="Lora"/>
              <a:cs typeface="Lora"/>
              <a:sym typeface="Lora"/>
            </a:endParaRPr>
          </a:p>
          <a:p>
            <a:pPr indent="0" lvl="0" marL="0" rtl="0" algn="l">
              <a:spcBef>
                <a:spcPts val="0"/>
              </a:spcBef>
              <a:spcAft>
                <a:spcPts val="0"/>
              </a:spcAft>
              <a:buClr>
                <a:schemeClr val="dk1"/>
              </a:buClr>
              <a:buSzPts val="1100"/>
              <a:buFont typeface="Arial"/>
              <a:buNone/>
            </a:pPr>
            <a:r>
              <a:rPr lang="en-US" sz="2100">
                <a:latin typeface="Lora"/>
                <a:ea typeface="Lora"/>
                <a:cs typeface="Lora"/>
                <a:sym typeface="Lora"/>
              </a:rPr>
              <a:t>2. Transformers with several secondary's are used in television and 	radio receivers where several different voltages are required. </a:t>
            </a:r>
            <a:endParaRPr sz="2100">
              <a:latin typeface="Lora"/>
              <a:ea typeface="Lora"/>
              <a:cs typeface="Lora"/>
              <a:sym typeface="Lora"/>
            </a:endParaRPr>
          </a:p>
          <a:p>
            <a:pPr indent="0" lvl="0" marL="0" rtl="0" algn="l">
              <a:spcBef>
                <a:spcPts val="0"/>
              </a:spcBef>
              <a:spcAft>
                <a:spcPts val="0"/>
              </a:spcAft>
              <a:buClr>
                <a:schemeClr val="dk1"/>
              </a:buClr>
              <a:buSzPts val="1100"/>
              <a:buFont typeface="Arial"/>
              <a:buNone/>
            </a:pPr>
            <a:r>
              <a:t/>
            </a:r>
            <a:endParaRPr sz="2100">
              <a:latin typeface="Lora"/>
              <a:ea typeface="Lora"/>
              <a:cs typeface="Lora"/>
              <a:sym typeface="Lora"/>
            </a:endParaRPr>
          </a:p>
          <a:p>
            <a:pPr indent="0" lvl="0" marL="0" rtl="0" algn="l">
              <a:spcBef>
                <a:spcPts val="0"/>
              </a:spcBef>
              <a:spcAft>
                <a:spcPts val="0"/>
              </a:spcAft>
              <a:buNone/>
            </a:pPr>
            <a:r>
              <a:rPr lang="en-US" sz="2100">
                <a:latin typeface="Lora"/>
                <a:ea typeface="Lora"/>
                <a:cs typeface="Lora"/>
                <a:sym typeface="Lora"/>
              </a:rPr>
              <a:t>3. Used as voltage regulator </a:t>
            </a:r>
            <a:endParaRPr sz="2100">
              <a:latin typeface="Lora"/>
              <a:ea typeface="Lora"/>
              <a:cs typeface="Lora"/>
              <a:sym typeface="Lora"/>
            </a:endParaRPr>
          </a:p>
          <a:p>
            <a:pPr indent="0" lvl="0" marL="0" rtl="0" algn="l">
              <a:spcBef>
                <a:spcPts val="0"/>
              </a:spcBef>
              <a:spcAft>
                <a:spcPts val="0"/>
              </a:spcAft>
              <a:buNone/>
            </a:pPr>
            <a:r>
              <a:t/>
            </a:r>
            <a:endParaRPr sz="2100">
              <a:latin typeface="Lora"/>
              <a:ea typeface="Lora"/>
              <a:cs typeface="Lora"/>
              <a:sym typeface="Lora"/>
            </a:endParaRPr>
          </a:p>
          <a:p>
            <a:pPr indent="0" lvl="0" marL="0" rtl="0" algn="l">
              <a:spcBef>
                <a:spcPts val="0"/>
              </a:spcBef>
              <a:spcAft>
                <a:spcPts val="0"/>
              </a:spcAft>
              <a:buNone/>
            </a:pPr>
            <a:r>
              <a:rPr lang="en-US" sz="2100">
                <a:latin typeface="Lora"/>
                <a:ea typeface="Lora"/>
                <a:cs typeface="Lora"/>
                <a:sym typeface="Lora"/>
              </a:rPr>
              <a:t>4. In radio and television circuit input transformers, interstage transformers and output transformers are widely used.</a:t>
            </a:r>
            <a:endParaRPr sz="2100">
              <a:latin typeface="Lora"/>
              <a:ea typeface="Lora"/>
              <a:cs typeface="Lora"/>
              <a:sym typeface="Lora"/>
            </a:endParaRPr>
          </a:p>
          <a:p>
            <a:pPr indent="0" lvl="0" marL="0" rtl="0" algn="l">
              <a:spcBef>
                <a:spcPts val="0"/>
              </a:spcBef>
              <a:spcAft>
                <a:spcPts val="0"/>
              </a:spcAft>
              <a:buNone/>
            </a:pPr>
            <a:r>
              <a:t/>
            </a:r>
            <a:endParaRPr sz="2100">
              <a:latin typeface="Lora"/>
              <a:ea typeface="Lora"/>
              <a:cs typeface="Lora"/>
              <a:sym typeface="Lora"/>
            </a:endParaRPr>
          </a:p>
          <a:p>
            <a:pPr indent="0" lvl="0" marL="0" rtl="0" algn="l">
              <a:spcBef>
                <a:spcPts val="0"/>
              </a:spcBef>
              <a:spcAft>
                <a:spcPts val="0"/>
              </a:spcAft>
              <a:buNone/>
            </a:pPr>
            <a:r>
              <a:rPr lang="en-US" sz="2100">
                <a:latin typeface="Lora"/>
                <a:ea typeface="Lora"/>
                <a:cs typeface="Lora"/>
                <a:sym typeface="Lora"/>
              </a:rPr>
              <a:t>5. Transformers are also used in telephone circuit, instrumentations circuit and control circuit.</a:t>
            </a:r>
            <a:endParaRPr sz="2100">
              <a:latin typeface="Lora"/>
              <a:ea typeface="Lora"/>
              <a:cs typeface="Lora"/>
              <a:sym typeface="Lora"/>
            </a:endParaRPr>
          </a:p>
          <a:p>
            <a:pPr indent="0" lvl="0" marL="0" rtl="0" algn="l">
              <a:spcBef>
                <a:spcPts val="0"/>
              </a:spcBef>
              <a:spcAft>
                <a:spcPts val="0"/>
              </a:spcAft>
              <a:buClr>
                <a:schemeClr val="dk1"/>
              </a:buClr>
              <a:buSzPts val="1100"/>
              <a:buFont typeface="Arial"/>
              <a:buNone/>
            </a:pPr>
            <a:r>
              <a:t/>
            </a:r>
            <a:endParaRPr sz="2300">
              <a:latin typeface="Lora"/>
              <a:ea typeface="Lora"/>
              <a:cs typeface="Lora"/>
              <a:sym typeface="Lora"/>
            </a:endParaRPr>
          </a:p>
          <a:p>
            <a:pPr indent="0" lvl="0" marL="0" rtl="0" algn="ctr">
              <a:spcBef>
                <a:spcPts val="0"/>
              </a:spcBef>
              <a:spcAft>
                <a:spcPts val="0"/>
              </a:spcAft>
              <a:buClr>
                <a:schemeClr val="dk1"/>
              </a:buClr>
              <a:buSzPts val="1100"/>
              <a:buFont typeface="Arial"/>
              <a:buNone/>
            </a:pPr>
            <a:r>
              <a:t/>
            </a:r>
            <a:endParaRPr sz="3100">
              <a:latin typeface="Georgia"/>
              <a:ea typeface="Georgia"/>
              <a:cs typeface="Georgia"/>
              <a:sym typeface="Georgia"/>
            </a:endParaRPr>
          </a:p>
          <a:p>
            <a:pPr indent="0" lvl="0" marL="0" rtl="0" algn="ctr">
              <a:spcBef>
                <a:spcPts val="0"/>
              </a:spcBef>
              <a:spcAft>
                <a:spcPts val="0"/>
              </a:spcAft>
              <a:buClr>
                <a:schemeClr val="dk1"/>
              </a:buClr>
              <a:buSzPts val="1100"/>
              <a:buFont typeface="Arial"/>
              <a:buNone/>
            </a:pPr>
            <a:r>
              <a:t/>
            </a:r>
            <a:endParaRPr sz="3100">
              <a:latin typeface="Georgia"/>
              <a:ea typeface="Georgia"/>
              <a:cs typeface="Georgia"/>
              <a:sym typeface="Georgia"/>
            </a:endParaRPr>
          </a:p>
          <a:p>
            <a:pPr indent="0" lvl="0" marL="0" rtl="0" algn="ctr">
              <a:spcBef>
                <a:spcPts val="0"/>
              </a:spcBef>
              <a:spcAft>
                <a:spcPts val="0"/>
              </a:spcAft>
              <a:buClr>
                <a:schemeClr val="dk1"/>
              </a:buClr>
              <a:buSzPts val="1100"/>
              <a:buFont typeface="Arial"/>
              <a:buNone/>
            </a:pPr>
            <a:r>
              <a:t/>
            </a:r>
            <a:endParaRPr sz="3100">
              <a:latin typeface="Georgia"/>
              <a:ea typeface="Georgia"/>
              <a:cs typeface="Georgia"/>
              <a:sym typeface="Georgia"/>
            </a:endParaRPr>
          </a:p>
          <a:p>
            <a:pPr indent="0" lvl="0" marL="0" rtl="0" algn="ctr">
              <a:spcBef>
                <a:spcPts val="0"/>
              </a:spcBef>
              <a:spcAft>
                <a:spcPts val="0"/>
              </a:spcAft>
              <a:buNone/>
            </a:pPr>
            <a:r>
              <a:t/>
            </a:r>
            <a:endParaRPr sz="3100">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1" name="Shape 221"/>
        <p:cNvGrpSpPr/>
        <p:nvPr/>
      </p:nvGrpSpPr>
      <p:grpSpPr>
        <a:xfrm>
          <a:off x="0" y="0"/>
          <a:ext cx="0" cy="0"/>
          <a:chOff x="0" y="0"/>
          <a:chExt cx="0" cy="0"/>
        </a:xfrm>
      </p:grpSpPr>
      <p:sp>
        <p:nvSpPr>
          <p:cNvPr id="222" name="Google Shape;222;p25"/>
          <p:cNvSpPr txBox="1"/>
          <p:nvPr/>
        </p:nvSpPr>
        <p:spPr>
          <a:xfrm>
            <a:off x="439949" y="1388853"/>
            <a:ext cx="11110821" cy="452431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9600">
                <a:solidFill>
                  <a:srgbClr val="C00000"/>
                </a:solidFill>
                <a:latin typeface="Century Schoolbook"/>
                <a:ea typeface="Century Schoolbook"/>
                <a:cs typeface="Century Schoolbook"/>
                <a:sym typeface="Century Schoolbook"/>
              </a:rPr>
              <a:t>T</a:t>
            </a:r>
            <a:r>
              <a:rPr lang="en-US" sz="9600">
                <a:solidFill>
                  <a:schemeClr val="lt1"/>
                </a:solidFill>
                <a:latin typeface="Century Schoolbook"/>
                <a:ea typeface="Century Schoolbook"/>
                <a:cs typeface="Century Schoolbook"/>
                <a:sym typeface="Century Schoolbook"/>
              </a:rPr>
              <a:t>HANK</a:t>
            </a:r>
            <a:endParaRPr/>
          </a:p>
          <a:p>
            <a:pPr indent="0" lvl="0" marL="0" marR="0" rtl="0" algn="ctr">
              <a:spcBef>
                <a:spcPts val="0"/>
              </a:spcBef>
              <a:spcAft>
                <a:spcPts val="0"/>
              </a:spcAft>
              <a:buNone/>
            </a:pPr>
            <a:r>
              <a:rPr lang="en-US" sz="9600">
                <a:solidFill>
                  <a:srgbClr val="C00000"/>
                </a:solidFill>
                <a:latin typeface="Century Schoolbook"/>
                <a:ea typeface="Century Schoolbook"/>
                <a:cs typeface="Century Schoolbook"/>
                <a:sym typeface="Century Schoolbook"/>
              </a:rPr>
              <a:t>Y</a:t>
            </a:r>
            <a:r>
              <a:rPr lang="en-US" sz="9600">
                <a:solidFill>
                  <a:schemeClr val="lt1"/>
                </a:solidFill>
                <a:latin typeface="Century Schoolbook"/>
                <a:ea typeface="Century Schoolbook"/>
                <a:cs typeface="Century Schoolbook"/>
                <a:sym typeface="Century Schoolbook"/>
              </a:rPr>
              <a:t>OU</a:t>
            </a:r>
            <a:endParaRPr/>
          </a:p>
          <a:p>
            <a:pPr indent="0" lvl="0" marL="0" marR="0" rtl="0" algn="ctr">
              <a:spcBef>
                <a:spcPts val="0"/>
              </a:spcBef>
              <a:spcAft>
                <a:spcPts val="0"/>
              </a:spcAft>
              <a:buNone/>
            </a:pPr>
            <a:r>
              <a:rPr lang="en-US" sz="9600">
                <a:solidFill>
                  <a:schemeClr val="lt1"/>
                </a:solidFill>
                <a:latin typeface="Century Schoolbook"/>
                <a:ea typeface="Century Schoolbook"/>
                <a:cs typeface="Century Schoolbook"/>
                <a:sym typeface="Century Schoolbook"/>
              </a:rPr>
              <a:t>:</a:t>
            </a:r>
            <a:r>
              <a:rPr lang="en-US" sz="9600">
                <a:solidFill>
                  <a:srgbClr val="C00000"/>
                </a:solidFill>
                <a:latin typeface="Century Schoolbook"/>
                <a:ea typeface="Century Schoolbook"/>
                <a:cs typeface="Century Schoolbook"/>
                <a:sym typeface="Century Schoolbook"/>
              </a:rPr>
              <a:t>)</a:t>
            </a:r>
            <a:endParaRPr sz="9600">
              <a:solidFill>
                <a:srgbClr val="C00000"/>
              </a:solidFill>
              <a:latin typeface="Century Schoolbook"/>
              <a:ea typeface="Century Schoolbook"/>
              <a:cs typeface="Century Schoolbook"/>
              <a:sym typeface="Century Schoolbook"/>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DDDDD"/>
            </a:gs>
            <a:gs pos="100000">
              <a:srgbClr val="919191"/>
            </a:gs>
          </a:gsLst>
          <a:lin ang="5400012" scaled="0"/>
        </a:gradFill>
      </p:bgPr>
    </p:bg>
    <p:spTree>
      <p:nvGrpSpPr>
        <p:cNvPr id="116" name="Shape 116"/>
        <p:cNvGrpSpPr/>
        <p:nvPr/>
      </p:nvGrpSpPr>
      <p:grpSpPr>
        <a:xfrm>
          <a:off x="0" y="0"/>
          <a:ext cx="0" cy="0"/>
          <a:chOff x="0" y="0"/>
          <a:chExt cx="0" cy="0"/>
        </a:xfrm>
      </p:grpSpPr>
      <p:sp>
        <p:nvSpPr>
          <p:cNvPr id="117" name="Google Shape;117;p16"/>
          <p:cNvSpPr txBox="1"/>
          <p:nvPr>
            <p:ph type="title"/>
          </p:nvPr>
        </p:nvSpPr>
        <p:spPr>
          <a:xfrm>
            <a:off x="485675" y="-794174"/>
            <a:ext cx="10719300" cy="2078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7534C"/>
              </a:buClr>
              <a:buSzPts val="5400"/>
              <a:buFont typeface="Century Schoolbook"/>
              <a:buNone/>
            </a:pPr>
            <a:r>
              <a:rPr lang="en-US" sz="5700">
                <a:solidFill>
                  <a:srgbClr val="47534C"/>
                </a:solidFill>
              </a:rPr>
              <a:t>           </a:t>
            </a:r>
            <a:r>
              <a:rPr b="1" lang="en-US" sz="5700">
                <a:solidFill>
                  <a:schemeClr val="dk1"/>
                </a:solidFill>
                <a:latin typeface="Comfortaa"/>
                <a:ea typeface="Comfortaa"/>
                <a:cs typeface="Comfortaa"/>
                <a:sym typeface="Comfortaa"/>
              </a:rPr>
              <a:t>INTRODUCTION</a:t>
            </a:r>
            <a:endParaRPr b="1" sz="4700">
              <a:latin typeface="Comfortaa"/>
              <a:ea typeface="Comfortaa"/>
              <a:cs typeface="Comfortaa"/>
              <a:sym typeface="Comfortaa"/>
            </a:endParaRPr>
          </a:p>
        </p:txBody>
      </p:sp>
      <p:grpSp>
        <p:nvGrpSpPr>
          <p:cNvPr id="118" name="Google Shape;118;p16"/>
          <p:cNvGrpSpPr/>
          <p:nvPr/>
        </p:nvGrpSpPr>
        <p:grpSpPr>
          <a:xfrm>
            <a:off x="1520326" y="1528923"/>
            <a:ext cx="8311937" cy="4899387"/>
            <a:chOff x="-32721" y="271618"/>
            <a:chExt cx="8306953" cy="5269292"/>
          </a:xfrm>
        </p:grpSpPr>
        <p:sp>
          <p:nvSpPr>
            <p:cNvPr id="119" name="Google Shape;119;p16"/>
            <p:cNvSpPr/>
            <p:nvPr/>
          </p:nvSpPr>
          <p:spPr>
            <a:xfrm>
              <a:off x="3660670" y="1358357"/>
              <a:ext cx="811500" cy="91500"/>
            </a:xfrm>
            <a:custGeom>
              <a:rect b="b" l="l" r="r" t="t"/>
              <a:pathLst>
                <a:path extrusionOk="0" h="120000" w="120000">
                  <a:moveTo>
                    <a:pt x="0" y="60000"/>
                  </a:moveTo>
                  <a:lnTo>
                    <a:pt x="120000" y="60000"/>
                  </a:lnTo>
                </a:path>
              </a:pathLst>
            </a:custGeom>
            <a:noFill/>
            <a:ln cap="flat" cmpd="sng" w="9525">
              <a:solidFill>
                <a:schemeClr val="dk1"/>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txBox="1"/>
            <p:nvPr/>
          </p:nvSpPr>
          <p:spPr>
            <a:xfrm>
              <a:off x="4045307" y="1399867"/>
              <a:ext cx="42000" cy="840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500"/>
                <a:buFont typeface="Century Schoolbook"/>
                <a:buNone/>
              </a:pPr>
              <a:r>
                <a:t/>
              </a:r>
              <a:endParaRPr b="0" i="0" sz="500" u="none" cap="none" strike="noStrike">
                <a:solidFill>
                  <a:schemeClr val="lt1"/>
                </a:solidFill>
                <a:latin typeface="Century Schoolbook"/>
                <a:ea typeface="Century Schoolbook"/>
                <a:cs typeface="Century Schoolbook"/>
                <a:sym typeface="Century Schoolbook"/>
              </a:endParaRPr>
            </a:p>
          </p:txBody>
        </p:sp>
        <p:sp>
          <p:nvSpPr>
            <p:cNvPr id="121" name="Google Shape;121;p16"/>
            <p:cNvSpPr/>
            <p:nvPr/>
          </p:nvSpPr>
          <p:spPr>
            <a:xfrm>
              <a:off x="1714" y="305850"/>
              <a:ext cx="3660900" cy="2196600"/>
            </a:xfrm>
            <a:prstGeom prst="rect">
              <a:avLst/>
            </a:prstGeom>
            <a:solidFill>
              <a:schemeClr val="lt1"/>
            </a:solidFill>
            <a:ln>
              <a:noFill/>
            </a:ln>
            <a:effectLst>
              <a:outerShdw blurRad="50800" rotWithShape="0" algn="tl" dir="5400000" dist="15240">
                <a:srgbClr val="00000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p:nvPr/>
          </p:nvSpPr>
          <p:spPr>
            <a:xfrm>
              <a:off x="1832092" y="2500503"/>
              <a:ext cx="4502700" cy="811500"/>
            </a:xfrm>
            <a:custGeom>
              <a:rect b="b" l="l" r="r" t="t"/>
              <a:pathLst>
                <a:path extrusionOk="0" h="120000" w="120000">
                  <a:moveTo>
                    <a:pt x="120000" y="0"/>
                  </a:moveTo>
                  <a:lnTo>
                    <a:pt x="120000" y="62529"/>
                  </a:lnTo>
                  <a:lnTo>
                    <a:pt x="0" y="62529"/>
                  </a:lnTo>
                  <a:lnTo>
                    <a:pt x="0" y="120000"/>
                  </a:lnTo>
                </a:path>
              </a:pathLst>
            </a:custGeom>
            <a:noFill/>
            <a:ln cap="flat" cmpd="sng" w="9525">
              <a:solidFill>
                <a:schemeClr val="dk1"/>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txBox="1"/>
            <p:nvPr/>
          </p:nvSpPr>
          <p:spPr>
            <a:xfrm>
              <a:off x="3968937" y="2901980"/>
              <a:ext cx="228900" cy="840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500"/>
                <a:buFont typeface="Century Schoolbook"/>
                <a:buNone/>
              </a:pPr>
              <a:r>
                <a:t/>
              </a:r>
              <a:endParaRPr b="0" i="0" sz="500" u="none" cap="none" strike="noStrike">
                <a:solidFill>
                  <a:schemeClr val="lt1"/>
                </a:solidFill>
                <a:latin typeface="Century Schoolbook"/>
                <a:ea typeface="Century Schoolbook"/>
                <a:cs typeface="Century Schoolbook"/>
                <a:sym typeface="Century Schoolbook"/>
              </a:endParaRPr>
            </a:p>
          </p:txBody>
        </p:sp>
        <p:sp>
          <p:nvSpPr>
            <p:cNvPr id="124" name="Google Shape;124;p16"/>
            <p:cNvSpPr/>
            <p:nvPr/>
          </p:nvSpPr>
          <p:spPr>
            <a:xfrm>
              <a:off x="4504443" y="305850"/>
              <a:ext cx="3660900" cy="2196600"/>
            </a:xfrm>
            <a:prstGeom prst="rect">
              <a:avLst/>
            </a:prstGeom>
            <a:solidFill>
              <a:schemeClr val="lt1"/>
            </a:solidFill>
            <a:ln>
              <a:noFill/>
            </a:ln>
            <a:effectLst>
              <a:outerShdw blurRad="50800" rotWithShape="0" algn="tl" dir="5400000" dist="15240">
                <a:srgbClr val="00000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txBox="1"/>
            <p:nvPr/>
          </p:nvSpPr>
          <p:spPr>
            <a:xfrm>
              <a:off x="4504443" y="305850"/>
              <a:ext cx="3660900" cy="2196600"/>
            </a:xfrm>
            <a:prstGeom prst="rect">
              <a:avLst/>
            </a:prstGeom>
            <a:solidFill>
              <a:srgbClr val="434343"/>
            </a:solidFill>
            <a:ln>
              <a:noFill/>
            </a:ln>
          </p:spPr>
          <p:txBody>
            <a:bodyPr anchorCtr="0" anchor="ctr" bIns="188275" lIns="179375" spcFirstLastPara="1" rIns="179375" wrap="square" tIns="188275">
              <a:noAutofit/>
            </a:bodyPr>
            <a:lstStyle/>
            <a:p>
              <a:pPr indent="0" lvl="0" marL="0" marR="0" rtl="0" algn="ctr">
                <a:lnSpc>
                  <a:spcPct val="90000"/>
                </a:lnSpc>
                <a:spcBef>
                  <a:spcPts val="0"/>
                </a:spcBef>
                <a:spcAft>
                  <a:spcPts val="0"/>
                </a:spcAft>
                <a:buClr>
                  <a:schemeClr val="lt1"/>
                </a:buClr>
                <a:buSzPts val="1800"/>
                <a:buFont typeface="Century Schoolbook"/>
                <a:buNone/>
              </a:pPr>
              <a:r>
                <a:rPr b="0" i="0" lang="en-US" sz="1800" u="none" cap="none" strike="noStrike">
                  <a:solidFill>
                    <a:srgbClr val="FFFFFF"/>
                  </a:solidFill>
                  <a:latin typeface="Century Schoolbook"/>
                  <a:ea typeface="Century Schoolbook"/>
                  <a:cs typeface="Century Schoolbook"/>
                  <a:sym typeface="Century Schoolbook"/>
                </a:rPr>
                <a:t>The </a:t>
              </a:r>
              <a:r>
                <a:rPr b="1" i="0" lang="en-US" sz="1800" u="none" cap="none" strike="noStrike">
                  <a:solidFill>
                    <a:srgbClr val="FFFFFF"/>
                  </a:solidFill>
                  <a:latin typeface="Century Schoolbook"/>
                  <a:ea typeface="Century Schoolbook"/>
                  <a:cs typeface="Century Schoolbook"/>
                  <a:sym typeface="Century Schoolbook"/>
                </a:rPr>
                <a:t>transformers</a:t>
              </a:r>
              <a:r>
                <a:rPr b="0" i="0" lang="en-US" sz="1800" u="none" cap="none" strike="noStrike">
                  <a:solidFill>
                    <a:srgbClr val="FFFFFF"/>
                  </a:solidFill>
                  <a:latin typeface="Century Schoolbook"/>
                  <a:ea typeface="Century Schoolbook"/>
                  <a:cs typeface="Century Schoolbook"/>
                  <a:sym typeface="Century Schoolbook"/>
                </a:rPr>
                <a:t> are the basic components for the transmission of the electricity.</a:t>
              </a:r>
              <a:endParaRPr b="0" i="0" sz="1800" u="none" cap="none" strike="noStrike">
                <a:solidFill>
                  <a:srgbClr val="FFFFFF"/>
                </a:solidFill>
                <a:highlight>
                  <a:srgbClr val="000000"/>
                </a:highlight>
                <a:latin typeface="Century Schoolbook"/>
                <a:ea typeface="Century Schoolbook"/>
                <a:cs typeface="Century Schoolbook"/>
                <a:sym typeface="Century Schoolbook"/>
              </a:endParaRPr>
            </a:p>
          </p:txBody>
        </p:sp>
        <p:sp>
          <p:nvSpPr>
            <p:cNvPr id="126" name="Google Shape;126;p16"/>
            <p:cNvSpPr/>
            <p:nvPr/>
          </p:nvSpPr>
          <p:spPr>
            <a:xfrm>
              <a:off x="3660670" y="4396783"/>
              <a:ext cx="811500" cy="91500"/>
            </a:xfrm>
            <a:custGeom>
              <a:rect b="b" l="l" r="r" t="t"/>
              <a:pathLst>
                <a:path extrusionOk="0" h="120000" w="120000">
                  <a:moveTo>
                    <a:pt x="0" y="60000"/>
                  </a:moveTo>
                  <a:lnTo>
                    <a:pt x="120000" y="60000"/>
                  </a:lnTo>
                </a:path>
              </a:pathLst>
            </a:custGeom>
            <a:noFill/>
            <a:ln cap="flat" cmpd="sng" w="9525">
              <a:solidFill>
                <a:schemeClr val="dk1"/>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txBox="1"/>
            <p:nvPr/>
          </p:nvSpPr>
          <p:spPr>
            <a:xfrm>
              <a:off x="4045307" y="4438294"/>
              <a:ext cx="42000" cy="840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500"/>
                <a:buFont typeface="Century Schoolbook"/>
                <a:buNone/>
              </a:pPr>
              <a:r>
                <a:t/>
              </a:r>
              <a:endParaRPr b="0" i="0" sz="500" u="none" cap="none" strike="noStrike">
                <a:solidFill>
                  <a:schemeClr val="lt1"/>
                </a:solidFill>
                <a:latin typeface="Century Schoolbook"/>
                <a:ea typeface="Century Schoolbook"/>
                <a:cs typeface="Century Schoolbook"/>
                <a:sym typeface="Century Schoolbook"/>
              </a:endParaRPr>
            </a:p>
          </p:txBody>
        </p:sp>
        <p:sp>
          <p:nvSpPr>
            <p:cNvPr id="128" name="Google Shape;128;p16"/>
            <p:cNvSpPr/>
            <p:nvPr/>
          </p:nvSpPr>
          <p:spPr>
            <a:xfrm>
              <a:off x="1714" y="3344277"/>
              <a:ext cx="3660900" cy="2196600"/>
            </a:xfrm>
            <a:prstGeom prst="rect">
              <a:avLst/>
            </a:prstGeom>
            <a:solidFill>
              <a:schemeClr val="lt1"/>
            </a:solidFill>
            <a:ln>
              <a:noFill/>
            </a:ln>
            <a:effectLst>
              <a:outerShdw blurRad="50800" rotWithShape="0" algn="tl" dir="5400000" dist="15240">
                <a:srgbClr val="00000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txBox="1"/>
            <p:nvPr/>
          </p:nvSpPr>
          <p:spPr>
            <a:xfrm>
              <a:off x="1713" y="3195210"/>
              <a:ext cx="3769800" cy="2345700"/>
            </a:xfrm>
            <a:prstGeom prst="rect">
              <a:avLst/>
            </a:prstGeom>
            <a:solidFill>
              <a:srgbClr val="434343"/>
            </a:solidFill>
            <a:ln>
              <a:noFill/>
            </a:ln>
          </p:spPr>
          <p:txBody>
            <a:bodyPr anchorCtr="0" anchor="ctr" bIns="188275" lIns="179375" spcFirstLastPara="1" rIns="179375" wrap="square" tIns="188275">
              <a:noAutofit/>
            </a:bodyPr>
            <a:lstStyle/>
            <a:p>
              <a:pPr indent="0" lvl="0" marL="0" marR="0" rtl="0" algn="ctr">
                <a:lnSpc>
                  <a:spcPct val="90000"/>
                </a:lnSpc>
                <a:spcBef>
                  <a:spcPts val="0"/>
                </a:spcBef>
                <a:spcAft>
                  <a:spcPts val="0"/>
                </a:spcAft>
                <a:buClr>
                  <a:schemeClr val="lt1"/>
                </a:buClr>
                <a:buSzPts val="1800"/>
                <a:buFont typeface="Century Schoolbook"/>
                <a:buNone/>
              </a:pPr>
              <a:r>
                <a:rPr b="1" i="0" lang="en-US" sz="1800" u="none" cap="none" strike="noStrike">
                  <a:solidFill>
                    <a:srgbClr val="FFFFFF"/>
                  </a:solidFill>
                  <a:latin typeface="Century Schoolbook"/>
                  <a:ea typeface="Century Schoolbook"/>
                  <a:cs typeface="Century Schoolbook"/>
                  <a:sym typeface="Century Schoolbook"/>
                </a:rPr>
                <a:t>Transformer</a:t>
              </a:r>
              <a:r>
                <a:rPr b="0" i="0" lang="en-US" sz="1800" u="none" cap="none" strike="noStrike">
                  <a:solidFill>
                    <a:srgbClr val="FFFFFF"/>
                  </a:solidFill>
                  <a:latin typeface="Century Schoolbook"/>
                  <a:ea typeface="Century Schoolbook"/>
                  <a:cs typeface="Century Schoolbook"/>
                  <a:sym typeface="Century Schoolbook"/>
                </a:rPr>
                <a:t> is used to </a:t>
              </a:r>
              <a:r>
                <a:rPr b="1" i="0" lang="en-US" sz="1800" u="none" cap="none" strike="noStrike">
                  <a:solidFill>
                    <a:srgbClr val="FFFFFF"/>
                  </a:solidFill>
                  <a:latin typeface="Century Schoolbook"/>
                  <a:ea typeface="Century Schoolbook"/>
                  <a:cs typeface="Century Schoolbook"/>
                  <a:sym typeface="Century Schoolbook"/>
                </a:rPr>
                <a:t>increase</a:t>
              </a:r>
              <a:r>
                <a:rPr b="0" i="0" lang="en-US" sz="1800" u="none" cap="none" strike="noStrike">
                  <a:solidFill>
                    <a:srgbClr val="FFFFFF"/>
                  </a:solidFill>
                  <a:latin typeface="Century Schoolbook"/>
                  <a:ea typeface="Century Schoolbook"/>
                  <a:cs typeface="Century Schoolbook"/>
                  <a:sym typeface="Century Schoolbook"/>
                </a:rPr>
                <a:t> the voltage at the power generating station</a:t>
              </a:r>
              <a:r>
                <a:rPr b="0" i="1" lang="en-US" sz="1800" u="none" cap="none" strike="noStrike">
                  <a:solidFill>
                    <a:srgbClr val="FFFFFF"/>
                  </a:solidFill>
                  <a:latin typeface="Century Schoolbook"/>
                  <a:ea typeface="Century Schoolbook"/>
                  <a:cs typeface="Century Schoolbook"/>
                  <a:sym typeface="Century Schoolbook"/>
                </a:rPr>
                <a:t>    (Step up</a:t>
              </a:r>
              <a:r>
                <a:rPr b="0" i="0" lang="en-US" sz="1800" u="none" cap="none" strike="noStrike">
                  <a:solidFill>
                    <a:srgbClr val="FFFFFF"/>
                  </a:solidFill>
                  <a:latin typeface="Century Schoolbook"/>
                  <a:ea typeface="Century Schoolbook"/>
                  <a:cs typeface="Century Schoolbook"/>
                  <a:sym typeface="Century Schoolbook"/>
                </a:rPr>
                <a:t>) and used to </a:t>
              </a:r>
              <a:r>
                <a:rPr b="1" i="0" lang="en-US" sz="1800" u="none" cap="none" strike="noStrike">
                  <a:solidFill>
                    <a:srgbClr val="FFFFFF"/>
                  </a:solidFill>
                  <a:latin typeface="Century Schoolbook"/>
                  <a:ea typeface="Century Schoolbook"/>
                  <a:cs typeface="Century Schoolbook"/>
                  <a:sym typeface="Century Schoolbook"/>
                </a:rPr>
                <a:t>decrease</a:t>
              </a:r>
              <a:r>
                <a:rPr b="0" i="0" lang="en-US" sz="1800" u="none" cap="none" strike="noStrike">
                  <a:solidFill>
                    <a:srgbClr val="FFFFFF"/>
                  </a:solidFill>
                  <a:latin typeface="Century Schoolbook"/>
                  <a:ea typeface="Century Schoolbook"/>
                  <a:cs typeface="Century Schoolbook"/>
                  <a:sym typeface="Century Schoolbook"/>
                </a:rPr>
                <a:t> the voltage(</a:t>
              </a:r>
              <a:r>
                <a:rPr b="0" i="1" lang="en-US" sz="1800" u="none" cap="none" strike="noStrike">
                  <a:solidFill>
                    <a:srgbClr val="FFFFFF"/>
                  </a:solidFill>
                  <a:latin typeface="Century Schoolbook"/>
                  <a:ea typeface="Century Schoolbook"/>
                  <a:cs typeface="Century Schoolbook"/>
                  <a:sym typeface="Century Schoolbook"/>
                </a:rPr>
                <a:t>Step down</a:t>
              </a:r>
              <a:r>
                <a:rPr b="0" i="0" lang="en-US" sz="1800" u="none" cap="none" strike="noStrike">
                  <a:solidFill>
                    <a:srgbClr val="FFFFFF"/>
                  </a:solidFill>
                  <a:latin typeface="Century Schoolbook"/>
                  <a:ea typeface="Century Schoolbook"/>
                  <a:cs typeface="Century Schoolbook"/>
                  <a:sym typeface="Century Schoolbook"/>
                </a:rPr>
                <a:t>) for household purpose. </a:t>
              </a:r>
              <a:endParaRPr b="0" i="0" sz="1800" u="none" cap="none" strike="noStrike">
                <a:solidFill>
                  <a:srgbClr val="FFFFFF"/>
                </a:solidFill>
                <a:latin typeface="Century Schoolbook"/>
                <a:ea typeface="Century Schoolbook"/>
                <a:cs typeface="Century Schoolbook"/>
                <a:sym typeface="Century Schoolbook"/>
              </a:endParaRPr>
            </a:p>
          </p:txBody>
        </p:sp>
        <p:sp>
          <p:nvSpPr>
            <p:cNvPr id="130" name="Google Shape;130;p16"/>
            <p:cNvSpPr/>
            <p:nvPr/>
          </p:nvSpPr>
          <p:spPr>
            <a:xfrm>
              <a:off x="4504443" y="3344277"/>
              <a:ext cx="3660900" cy="2196600"/>
            </a:xfrm>
            <a:prstGeom prst="rect">
              <a:avLst/>
            </a:prstGeom>
            <a:solidFill>
              <a:schemeClr val="lt1"/>
            </a:solidFill>
            <a:ln>
              <a:noFill/>
            </a:ln>
            <a:effectLst>
              <a:outerShdw blurRad="50800" rotWithShape="0" algn="tl" dir="5400000" dist="15240">
                <a:srgbClr val="00000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txBox="1"/>
            <p:nvPr/>
          </p:nvSpPr>
          <p:spPr>
            <a:xfrm>
              <a:off x="4504432" y="3195149"/>
              <a:ext cx="3769800" cy="2345700"/>
            </a:xfrm>
            <a:prstGeom prst="rect">
              <a:avLst/>
            </a:prstGeom>
            <a:solidFill>
              <a:srgbClr val="434343"/>
            </a:solidFill>
            <a:ln>
              <a:noFill/>
            </a:ln>
          </p:spPr>
          <p:txBody>
            <a:bodyPr anchorCtr="0" anchor="ctr" bIns="188275" lIns="179375" spcFirstLastPara="1" rIns="179375" wrap="square" tIns="188275">
              <a:noAutofit/>
            </a:bodyPr>
            <a:lstStyle/>
            <a:p>
              <a:pPr indent="0" lvl="0" marL="0" marR="0" rtl="0" algn="ctr">
                <a:lnSpc>
                  <a:spcPct val="90000"/>
                </a:lnSpc>
                <a:spcBef>
                  <a:spcPts val="0"/>
                </a:spcBef>
                <a:spcAft>
                  <a:spcPts val="0"/>
                </a:spcAft>
                <a:buClr>
                  <a:schemeClr val="lt1"/>
                </a:buClr>
                <a:buSzPts val="1800"/>
                <a:buFont typeface="Century Schoolbook"/>
                <a:buNone/>
              </a:pPr>
              <a:r>
                <a:rPr b="0" i="0" lang="en-US" sz="1800" u="none" cap="none" strike="noStrike">
                  <a:solidFill>
                    <a:srgbClr val="FFFFFF"/>
                  </a:solidFill>
                  <a:latin typeface="Century Schoolbook"/>
                  <a:ea typeface="Century Schoolbook"/>
                  <a:cs typeface="Century Schoolbook"/>
                  <a:sym typeface="Century Schoolbook"/>
                </a:rPr>
                <a:t>By </a:t>
              </a:r>
              <a:r>
                <a:rPr b="1" i="0" lang="en-US" sz="1800" u="none" cap="none" strike="noStrike">
                  <a:solidFill>
                    <a:srgbClr val="FFFFFF"/>
                  </a:solidFill>
                  <a:latin typeface="Century Schoolbook"/>
                  <a:ea typeface="Century Schoolbook"/>
                  <a:cs typeface="Century Schoolbook"/>
                  <a:sym typeface="Century Schoolbook"/>
                </a:rPr>
                <a:t>increasing</a:t>
              </a:r>
              <a:r>
                <a:rPr b="0" i="0" lang="en-US" sz="1800" u="none" cap="none" strike="noStrike">
                  <a:solidFill>
                    <a:srgbClr val="FFFFFF"/>
                  </a:solidFill>
                  <a:latin typeface="Century Schoolbook"/>
                  <a:ea typeface="Century Schoolbook"/>
                  <a:cs typeface="Century Schoolbook"/>
                  <a:sym typeface="Century Schoolbook"/>
                </a:rPr>
                <a:t> the </a:t>
              </a:r>
              <a:r>
                <a:rPr b="1" i="0" lang="en-US" sz="1800" u="none" cap="none" strike="noStrike">
                  <a:solidFill>
                    <a:srgbClr val="FFFFFF"/>
                  </a:solidFill>
                  <a:latin typeface="Century Schoolbook"/>
                  <a:ea typeface="Century Schoolbook"/>
                  <a:cs typeface="Century Schoolbook"/>
                  <a:sym typeface="Century Schoolbook"/>
                </a:rPr>
                <a:t>voltages</a:t>
              </a:r>
              <a:r>
                <a:rPr b="0" i="0" lang="en-US" sz="1800" u="none" cap="none" strike="noStrike">
                  <a:solidFill>
                    <a:srgbClr val="FFFFFF"/>
                  </a:solidFill>
                  <a:latin typeface="Century Schoolbook"/>
                  <a:ea typeface="Century Schoolbook"/>
                  <a:cs typeface="Century Schoolbook"/>
                  <a:sym typeface="Century Schoolbook"/>
                </a:rPr>
                <a:t> the </a:t>
              </a:r>
              <a:r>
                <a:rPr b="1" i="0" lang="en-US" sz="1800" u="none" cap="none" strike="noStrike">
                  <a:solidFill>
                    <a:srgbClr val="FFFFFF"/>
                  </a:solidFill>
                  <a:latin typeface="Century Schoolbook"/>
                  <a:ea typeface="Century Schoolbook"/>
                  <a:cs typeface="Century Schoolbook"/>
                  <a:sym typeface="Century Schoolbook"/>
                </a:rPr>
                <a:t>loss</a:t>
              </a:r>
              <a:r>
                <a:rPr b="0" i="0" lang="en-US" sz="1800" u="none" cap="none" strike="noStrike">
                  <a:solidFill>
                    <a:srgbClr val="FFFFFF"/>
                  </a:solidFill>
                  <a:latin typeface="Century Schoolbook"/>
                  <a:ea typeface="Century Schoolbook"/>
                  <a:cs typeface="Century Schoolbook"/>
                  <a:sym typeface="Century Schoolbook"/>
                </a:rPr>
                <a:t> of the </a:t>
              </a:r>
              <a:r>
                <a:rPr b="1" i="0" lang="en-US" sz="1800" u="none" cap="none" strike="noStrike">
                  <a:solidFill>
                    <a:srgbClr val="FFFFFF"/>
                  </a:solidFill>
                  <a:latin typeface="Century Schoolbook"/>
                  <a:ea typeface="Century Schoolbook"/>
                  <a:cs typeface="Century Schoolbook"/>
                  <a:sym typeface="Century Schoolbook"/>
                </a:rPr>
                <a:t>electricity</a:t>
              </a:r>
              <a:r>
                <a:rPr b="0" i="0" lang="en-US" sz="1800" u="none" cap="none" strike="noStrike">
                  <a:solidFill>
                    <a:srgbClr val="FFFFFF"/>
                  </a:solidFill>
                  <a:latin typeface="Century Schoolbook"/>
                  <a:ea typeface="Century Schoolbook"/>
                  <a:cs typeface="Century Schoolbook"/>
                  <a:sym typeface="Century Schoolbook"/>
                </a:rPr>
                <a:t> in the transmission purpose is </a:t>
              </a:r>
              <a:r>
                <a:rPr b="1" i="0" lang="en-US" sz="1800" u="none" cap="none" strike="noStrike">
                  <a:solidFill>
                    <a:srgbClr val="FFFFFF"/>
                  </a:solidFill>
                  <a:latin typeface="Century Schoolbook"/>
                  <a:ea typeface="Century Schoolbook"/>
                  <a:cs typeface="Century Schoolbook"/>
                  <a:sym typeface="Century Schoolbook"/>
                </a:rPr>
                <a:t>minimized</a:t>
              </a:r>
              <a:r>
                <a:rPr b="0" i="0" lang="en-US" sz="1800" u="none" cap="none" strike="noStrike">
                  <a:solidFill>
                    <a:srgbClr val="FFFFFF"/>
                  </a:solidFill>
                  <a:latin typeface="Century Schoolbook"/>
                  <a:ea typeface="Century Schoolbook"/>
                  <a:cs typeface="Century Schoolbook"/>
                  <a:sym typeface="Century Schoolbook"/>
                </a:rPr>
                <a:t>.</a:t>
              </a:r>
              <a:endParaRPr b="0" i="0" sz="1800" u="none" cap="none" strike="noStrike">
                <a:solidFill>
                  <a:srgbClr val="FFFFFF"/>
                </a:solidFill>
                <a:latin typeface="Century Schoolbook"/>
                <a:ea typeface="Century Schoolbook"/>
                <a:cs typeface="Century Schoolbook"/>
                <a:sym typeface="Century Schoolbook"/>
              </a:endParaRPr>
            </a:p>
          </p:txBody>
        </p:sp>
        <p:sp>
          <p:nvSpPr>
            <p:cNvPr id="132" name="Google Shape;132;p16"/>
            <p:cNvSpPr txBox="1"/>
            <p:nvPr/>
          </p:nvSpPr>
          <p:spPr>
            <a:xfrm>
              <a:off x="-32721" y="271618"/>
              <a:ext cx="3695400" cy="2230800"/>
            </a:xfrm>
            <a:prstGeom prst="rect">
              <a:avLst/>
            </a:prstGeom>
            <a:solidFill>
              <a:srgbClr val="434343"/>
            </a:solidFill>
            <a:ln>
              <a:noFill/>
            </a:ln>
          </p:spPr>
          <p:txBody>
            <a:bodyPr anchorCtr="0" anchor="ctr" bIns="188275" lIns="179375" spcFirstLastPara="1" rIns="179375" wrap="square" tIns="188275">
              <a:noAutofit/>
            </a:bodyPr>
            <a:lstStyle/>
            <a:p>
              <a:pPr indent="0" lvl="0" marL="0" marR="0" rtl="0" algn="ctr">
                <a:lnSpc>
                  <a:spcPct val="90000"/>
                </a:lnSpc>
                <a:spcBef>
                  <a:spcPts val="0"/>
                </a:spcBef>
                <a:spcAft>
                  <a:spcPts val="0"/>
                </a:spcAft>
                <a:buClr>
                  <a:schemeClr val="lt1"/>
                </a:buClr>
                <a:buSzPts val="1800"/>
                <a:buFont typeface="Century Schoolbook"/>
                <a:buNone/>
              </a:pPr>
              <a:r>
                <a:rPr b="0" i="0" lang="en-US" sz="1800" u="none" cap="none" strike="noStrike">
                  <a:solidFill>
                    <a:srgbClr val="FFFFFF"/>
                  </a:solidFill>
                  <a:latin typeface="Century Schoolbook"/>
                  <a:ea typeface="Century Schoolbook"/>
                  <a:cs typeface="Century Schoolbook"/>
                  <a:sym typeface="Century Schoolbook"/>
                </a:rPr>
                <a:t>In most cases, a</a:t>
              </a:r>
              <a:r>
                <a:rPr b="0" i="0" lang="en-US" sz="1800" u="none" cap="none" strike="noStrike">
                  <a:solidFill>
                    <a:srgbClr val="FFFFFF"/>
                  </a:solidFill>
                  <a:latin typeface="Century Schoolbook"/>
                  <a:ea typeface="Century Schoolbook"/>
                  <a:cs typeface="Century Schoolbook"/>
                  <a:sym typeface="Century Schoolbook"/>
                </a:rPr>
                <a:t>p</a:t>
              </a:r>
              <a:r>
                <a:rPr b="0" i="0" lang="en-US" sz="1800" u="none" cap="none" strike="noStrike">
                  <a:solidFill>
                    <a:srgbClr val="FFFFFF"/>
                  </a:solidFill>
                  <a:latin typeface="Century Schoolbook"/>
                  <a:ea typeface="Century Schoolbook"/>
                  <a:cs typeface="Century Schoolbook"/>
                  <a:sym typeface="Century Schoolbook"/>
                </a:rPr>
                <a:t>pliances are manufactured to work under some specific voltages.   </a:t>
              </a:r>
              <a:endParaRPr b="0" i="0" sz="1800" u="none" cap="none" strike="noStrike">
                <a:solidFill>
                  <a:srgbClr val="FFFFFF"/>
                </a:solidFill>
                <a:latin typeface="Century Schoolbook"/>
                <a:ea typeface="Century Schoolbook"/>
                <a:cs typeface="Century Schoolbook"/>
                <a:sym typeface="Century Schoolbook"/>
              </a:endParaRPr>
            </a:p>
            <a:p>
              <a:pPr indent="0" lvl="0" marL="0" marR="0" rtl="0" algn="ctr">
                <a:lnSpc>
                  <a:spcPct val="90000"/>
                </a:lnSpc>
                <a:spcBef>
                  <a:spcPts val="0"/>
                </a:spcBef>
                <a:spcAft>
                  <a:spcPts val="0"/>
                </a:spcAft>
                <a:buClr>
                  <a:schemeClr val="lt1"/>
                </a:buClr>
                <a:buSzPts val="1800"/>
                <a:buFont typeface="Century Schoolbook"/>
                <a:buNone/>
              </a:pPr>
              <a:r>
                <a:rPr b="1" i="0" lang="en-US" sz="1800" u="none" cap="none" strike="noStrike">
                  <a:solidFill>
                    <a:srgbClr val="FFFFFF"/>
                  </a:solidFill>
                  <a:latin typeface="Century Schoolbook"/>
                  <a:ea typeface="Century Schoolbook"/>
                  <a:cs typeface="Century Schoolbook"/>
                  <a:sym typeface="Century Schoolbook"/>
                </a:rPr>
                <a:t>Transformers</a:t>
              </a:r>
              <a:r>
                <a:rPr b="0" i="0" lang="en-US" sz="1800" u="none" cap="none" strike="noStrike">
                  <a:solidFill>
                    <a:srgbClr val="FFFFFF"/>
                  </a:solidFill>
                  <a:latin typeface="Century Schoolbook"/>
                  <a:ea typeface="Century Schoolbook"/>
                  <a:cs typeface="Century Schoolbook"/>
                  <a:sym typeface="Century Schoolbook"/>
                </a:rPr>
                <a:t> are used to adjust the voltages to a proper level. </a:t>
              </a:r>
              <a:endParaRPr b="0" i="0" sz="1800" u="none" cap="none" strike="noStrike">
                <a:solidFill>
                  <a:srgbClr val="FFFFFF"/>
                </a:solidFill>
                <a:latin typeface="Century Schoolbook"/>
                <a:ea typeface="Century Schoolbook"/>
                <a:cs typeface="Century Schoolbook"/>
                <a:sym typeface="Century Schoolbook"/>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descr="Background pattern&#10;&#10;Description automatically generated" id="137" name="Google Shape;137;p17"/>
          <p:cNvPicPr preferRelativeResize="0"/>
          <p:nvPr/>
        </p:nvPicPr>
        <p:blipFill rotWithShape="1">
          <a:blip r:embed="rId3">
            <a:alphaModFix/>
          </a:blip>
          <a:srcRect b="0" l="0" r="0" t="0"/>
          <a:stretch/>
        </p:blipFill>
        <p:spPr>
          <a:xfrm>
            <a:off x="-5751" y="-719"/>
            <a:ext cx="12677954" cy="9533626"/>
          </a:xfrm>
          <a:prstGeom prst="rect">
            <a:avLst/>
          </a:prstGeom>
          <a:noFill/>
          <a:ln>
            <a:noFill/>
          </a:ln>
        </p:spPr>
      </p:pic>
      <p:sp>
        <p:nvSpPr>
          <p:cNvPr id="138" name="Google Shape;138;p17"/>
          <p:cNvSpPr txBox="1"/>
          <p:nvPr/>
        </p:nvSpPr>
        <p:spPr>
          <a:xfrm>
            <a:off x="727500" y="924950"/>
            <a:ext cx="10939500" cy="5633700"/>
          </a:xfrm>
          <a:prstGeom prst="rect">
            <a:avLst/>
          </a:prstGeom>
          <a:noFill/>
          <a:ln>
            <a:noFill/>
          </a:ln>
        </p:spPr>
        <p:txBody>
          <a:bodyPr anchorCtr="0" anchor="ctr" bIns="45700" lIns="91425" spcFirstLastPara="1" rIns="91425" wrap="square" tIns="45700">
            <a:spAutoFit/>
          </a:bodyPr>
          <a:lstStyle/>
          <a:p>
            <a:pPr indent="-355600" lvl="0" marL="457200" marR="0" rtl="0" algn="l">
              <a:spcBef>
                <a:spcPts val="0"/>
              </a:spcBef>
              <a:spcAft>
                <a:spcPts val="0"/>
              </a:spcAft>
              <a:buSzPts val="2000"/>
              <a:buFont typeface="Lora"/>
              <a:buChar char="●"/>
            </a:pPr>
            <a:r>
              <a:rPr b="1" i="0" lang="en-US" sz="2000" cap="none" strike="noStrike">
                <a:latin typeface="Lora"/>
                <a:ea typeface="Lora"/>
                <a:cs typeface="Lora"/>
                <a:sym typeface="Lora"/>
              </a:rPr>
              <a:t>Laminated Core </a:t>
            </a:r>
            <a:endParaRPr b="1" i="0" sz="2000" cap="none" strike="noStrike">
              <a:latin typeface="Lora"/>
              <a:ea typeface="Lora"/>
              <a:cs typeface="Lora"/>
              <a:sym typeface="Lora"/>
            </a:endParaRPr>
          </a:p>
          <a:p>
            <a:pPr indent="0" lvl="0" marL="457200" marR="0" rtl="0" algn="l">
              <a:spcBef>
                <a:spcPts val="0"/>
              </a:spcBef>
              <a:spcAft>
                <a:spcPts val="0"/>
              </a:spcAft>
              <a:buNone/>
            </a:pPr>
            <a:r>
              <a:rPr i="0" lang="en-US" sz="2000" cap="none" strike="noStrike">
                <a:latin typeface="Lora"/>
                <a:ea typeface="Lora"/>
                <a:cs typeface="Lora"/>
                <a:sym typeface="Lora"/>
              </a:rPr>
              <a:t>Cores are designed not to have current in it still there is a leakages current or the eddy current present in it to minimize these current the cores are laminated</a:t>
            </a:r>
            <a:endParaRPr i="0" sz="2000" cap="none" strike="noStrike">
              <a:latin typeface="Lora"/>
              <a:ea typeface="Lora"/>
              <a:cs typeface="Lora"/>
              <a:sym typeface="Lora"/>
            </a:endParaRPr>
          </a:p>
          <a:p>
            <a:pPr indent="0" lvl="0" marL="457200" marR="0" rtl="0" algn="l">
              <a:spcBef>
                <a:spcPts val="0"/>
              </a:spcBef>
              <a:spcAft>
                <a:spcPts val="0"/>
              </a:spcAft>
              <a:buNone/>
            </a:pPr>
            <a:r>
              <a:t/>
            </a:r>
            <a:endParaRPr i="0" sz="2000" cap="none" strike="noStrike">
              <a:latin typeface="Lora"/>
              <a:ea typeface="Lora"/>
              <a:cs typeface="Lora"/>
              <a:sym typeface="Lora"/>
            </a:endParaRPr>
          </a:p>
          <a:p>
            <a:pPr indent="-355600" lvl="0" marL="457200" marR="0" rtl="0" algn="l">
              <a:spcBef>
                <a:spcPts val="0"/>
              </a:spcBef>
              <a:spcAft>
                <a:spcPts val="0"/>
              </a:spcAft>
              <a:buSzPts val="2000"/>
              <a:buFont typeface="Lora"/>
              <a:buChar char="●"/>
            </a:pPr>
            <a:r>
              <a:rPr b="1" i="0" lang="en-US" sz="2000" cap="none" strike="noStrike">
                <a:latin typeface="Lora"/>
                <a:ea typeface="Lora"/>
                <a:cs typeface="Lora"/>
                <a:sym typeface="Lora"/>
              </a:rPr>
              <a:t>Winding</a:t>
            </a:r>
            <a:endParaRPr b="1" i="0" sz="2000" cap="none" strike="noStrike">
              <a:latin typeface="Lora"/>
              <a:ea typeface="Lora"/>
              <a:cs typeface="Lora"/>
              <a:sym typeface="Lora"/>
            </a:endParaRPr>
          </a:p>
          <a:p>
            <a:pPr indent="0" lvl="0" marL="457200" marR="0" rtl="0" algn="l">
              <a:spcBef>
                <a:spcPts val="0"/>
              </a:spcBef>
              <a:spcAft>
                <a:spcPts val="0"/>
              </a:spcAft>
              <a:buNone/>
            </a:pPr>
            <a:r>
              <a:rPr i="0" lang="en-US" sz="2000" cap="none" strike="noStrike">
                <a:latin typeface="Lora"/>
                <a:ea typeface="Lora"/>
                <a:cs typeface="Lora"/>
                <a:sym typeface="Lora"/>
              </a:rPr>
              <a:t> It is made up of copper or aluminum coated with very thin layer of insulation. </a:t>
            </a:r>
            <a:endParaRPr i="0" sz="2000" cap="none" strike="noStrike">
              <a:latin typeface="Lora"/>
              <a:ea typeface="Lora"/>
              <a:cs typeface="Lora"/>
              <a:sym typeface="Lora"/>
            </a:endParaRPr>
          </a:p>
          <a:p>
            <a:pPr indent="0" lvl="0" marL="457200" marR="0" rtl="0" algn="l">
              <a:spcBef>
                <a:spcPts val="0"/>
              </a:spcBef>
              <a:spcAft>
                <a:spcPts val="0"/>
              </a:spcAft>
              <a:buNone/>
            </a:pPr>
            <a:r>
              <a:t/>
            </a:r>
            <a:endParaRPr i="0" sz="2000" cap="none" strike="noStrike">
              <a:latin typeface="Lora"/>
              <a:ea typeface="Lora"/>
              <a:cs typeface="Lora"/>
              <a:sym typeface="Lora"/>
            </a:endParaRPr>
          </a:p>
          <a:p>
            <a:pPr indent="-355600" lvl="0" marL="457200" marR="0" rtl="0" algn="l">
              <a:spcBef>
                <a:spcPts val="0"/>
              </a:spcBef>
              <a:spcAft>
                <a:spcPts val="0"/>
              </a:spcAft>
              <a:buSzPts val="2000"/>
              <a:buFont typeface="Lora"/>
              <a:buChar char="●"/>
            </a:pPr>
            <a:r>
              <a:rPr b="1" i="0" lang="en-US" sz="2000" cap="none" strike="noStrike">
                <a:latin typeface="Lora"/>
                <a:ea typeface="Lora"/>
                <a:cs typeface="Lora"/>
                <a:sym typeface="Lora"/>
              </a:rPr>
              <a:t>Tank </a:t>
            </a:r>
            <a:endParaRPr b="1" i="0" sz="2000" cap="none" strike="noStrike">
              <a:latin typeface="Lora"/>
              <a:ea typeface="Lora"/>
              <a:cs typeface="Lora"/>
              <a:sym typeface="Lora"/>
            </a:endParaRPr>
          </a:p>
          <a:p>
            <a:pPr indent="0" lvl="0" marL="457200" marR="0" rtl="0" algn="l">
              <a:spcBef>
                <a:spcPts val="0"/>
              </a:spcBef>
              <a:spcAft>
                <a:spcPts val="0"/>
              </a:spcAft>
              <a:buNone/>
            </a:pPr>
            <a:r>
              <a:rPr i="0" lang="en-US" sz="2000" cap="none" strike="noStrike">
                <a:latin typeface="Lora"/>
                <a:ea typeface="Lora"/>
                <a:cs typeface="Lora"/>
                <a:sym typeface="Lora"/>
              </a:rPr>
              <a:t>The main function of conservator tank of transformer is to provide adequate space for expansion of oil inside the transformer ,it is usually cylindrical or cubical. </a:t>
            </a:r>
            <a:endParaRPr i="0" sz="2000" cap="none" strike="noStrike">
              <a:latin typeface="Lora"/>
              <a:ea typeface="Lora"/>
              <a:cs typeface="Lora"/>
              <a:sym typeface="Lora"/>
            </a:endParaRPr>
          </a:p>
          <a:p>
            <a:pPr indent="0" lvl="0" marL="457200" marR="0" rtl="0" algn="l">
              <a:spcBef>
                <a:spcPts val="0"/>
              </a:spcBef>
              <a:spcAft>
                <a:spcPts val="0"/>
              </a:spcAft>
              <a:buNone/>
            </a:pPr>
            <a:r>
              <a:t/>
            </a:r>
            <a:endParaRPr i="0" sz="2000" cap="none" strike="noStrike">
              <a:latin typeface="Lora"/>
              <a:ea typeface="Lora"/>
              <a:cs typeface="Lora"/>
              <a:sym typeface="Lora"/>
            </a:endParaRPr>
          </a:p>
          <a:p>
            <a:pPr indent="-355600" lvl="0" marL="457200" marR="0" rtl="0" algn="l">
              <a:spcBef>
                <a:spcPts val="0"/>
              </a:spcBef>
              <a:spcAft>
                <a:spcPts val="0"/>
              </a:spcAft>
              <a:buSzPts val="2000"/>
              <a:buFont typeface="Century Schoolbook"/>
              <a:buChar char="●"/>
            </a:pPr>
            <a:r>
              <a:rPr b="1" i="0" lang="en-US" sz="2000" cap="none" strike="noStrike">
                <a:latin typeface="Lora"/>
                <a:ea typeface="Lora"/>
                <a:cs typeface="Lora"/>
                <a:sym typeface="Lora"/>
              </a:rPr>
              <a:t>Isolation </a:t>
            </a:r>
            <a:endParaRPr b="1" i="0" sz="2000" cap="none" strike="noStrike">
              <a:latin typeface="Lora"/>
              <a:ea typeface="Lora"/>
              <a:cs typeface="Lora"/>
              <a:sym typeface="Lora"/>
            </a:endParaRPr>
          </a:p>
          <a:p>
            <a:pPr indent="0" lvl="0" marL="457200" marR="0" rtl="0" algn="l">
              <a:spcBef>
                <a:spcPts val="0"/>
              </a:spcBef>
              <a:spcAft>
                <a:spcPts val="0"/>
              </a:spcAft>
              <a:buNone/>
            </a:pPr>
            <a:r>
              <a:rPr i="0" lang="en-US" sz="2000" cap="none" strike="noStrike">
                <a:latin typeface="Lora"/>
                <a:ea typeface="Lora"/>
                <a:cs typeface="Lora"/>
                <a:sym typeface="Lora"/>
              </a:rPr>
              <a:t>It is provided by using Synthetic Oil between Core and Tank.</a:t>
            </a:r>
            <a:endParaRPr i="0" sz="2000" cap="none" strike="noStrike">
              <a:latin typeface="Lora"/>
              <a:ea typeface="Lora"/>
              <a:cs typeface="Lora"/>
              <a:sym typeface="Lora"/>
            </a:endParaRPr>
          </a:p>
          <a:p>
            <a:pPr indent="0" lvl="0" marL="457200" marR="0" rtl="0" algn="l">
              <a:spcBef>
                <a:spcPts val="0"/>
              </a:spcBef>
              <a:spcAft>
                <a:spcPts val="0"/>
              </a:spcAft>
              <a:buNone/>
            </a:pPr>
            <a:r>
              <a:t/>
            </a:r>
            <a:endParaRPr i="0" sz="2000" cap="none" strike="noStrike">
              <a:latin typeface="Lora"/>
              <a:ea typeface="Lora"/>
              <a:cs typeface="Lora"/>
              <a:sym typeface="Lora"/>
            </a:endParaRPr>
          </a:p>
          <a:p>
            <a:pPr indent="-355600" lvl="0" marL="457200" marR="0" rtl="0" algn="l">
              <a:spcBef>
                <a:spcPts val="0"/>
              </a:spcBef>
              <a:spcAft>
                <a:spcPts val="0"/>
              </a:spcAft>
              <a:buSzPts val="2000"/>
              <a:buFont typeface="Century Schoolbook"/>
              <a:buChar char="●"/>
            </a:pPr>
            <a:r>
              <a:rPr i="0" lang="en-US" sz="2000" cap="none" strike="noStrike">
                <a:latin typeface="Lora"/>
                <a:ea typeface="Lora"/>
                <a:cs typeface="Lora"/>
                <a:sym typeface="Lora"/>
              </a:rPr>
              <a:t> </a:t>
            </a:r>
            <a:r>
              <a:rPr b="1" i="0" lang="en-US" sz="2000" cap="none" strike="noStrike">
                <a:latin typeface="Lora"/>
                <a:ea typeface="Lora"/>
                <a:cs typeface="Lora"/>
                <a:sym typeface="Lora"/>
              </a:rPr>
              <a:t>Breather </a:t>
            </a:r>
            <a:endParaRPr i="0" sz="2000" cap="none" strike="noStrike">
              <a:latin typeface="Lora"/>
              <a:ea typeface="Lora"/>
              <a:cs typeface="Lora"/>
              <a:sym typeface="Lora"/>
            </a:endParaRPr>
          </a:p>
          <a:p>
            <a:pPr indent="0" lvl="0" marL="457200" marR="0" rtl="0" algn="l">
              <a:spcBef>
                <a:spcPts val="0"/>
              </a:spcBef>
              <a:spcAft>
                <a:spcPts val="0"/>
              </a:spcAft>
              <a:buNone/>
            </a:pPr>
            <a:r>
              <a:rPr i="0" lang="en-US" sz="2000" cap="none" strike="noStrike">
                <a:latin typeface="Lora"/>
                <a:ea typeface="Lora"/>
                <a:cs typeface="Lora"/>
                <a:sym typeface="Lora"/>
              </a:rPr>
              <a:t>When the temperature changes occur in transformer insulating oil, the oil expands or contracts and there an exchange of air also occurs when transformer is fully loaded. </a:t>
            </a:r>
            <a:endParaRPr i="0" sz="2000" cap="none" strike="noStrike">
              <a:latin typeface="Lora"/>
              <a:ea typeface="Lora"/>
              <a:cs typeface="Lora"/>
              <a:sym typeface="Lora"/>
            </a:endParaRPr>
          </a:p>
          <a:p>
            <a:pPr indent="0" lvl="0" marL="457200" marR="0" rtl="0" algn="l">
              <a:spcBef>
                <a:spcPts val="0"/>
              </a:spcBef>
              <a:spcAft>
                <a:spcPts val="0"/>
              </a:spcAft>
              <a:buNone/>
            </a:pPr>
            <a:r>
              <a:rPr i="0" lang="en-US" sz="2000" cap="none" strike="noStrike">
                <a:latin typeface="Lora"/>
                <a:ea typeface="Lora"/>
                <a:cs typeface="Lora"/>
                <a:sym typeface="Lora"/>
              </a:rPr>
              <a:t>When transformer gets cooled, the oil level goes down and air gets absorbed within</a:t>
            </a:r>
            <a:endParaRPr i="0" sz="2000" cap="none" strike="noStrike">
              <a:latin typeface="Lora"/>
              <a:ea typeface="Lora"/>
              <a:cs typeface="Lora"/>
              <a:sym typeface="Lora"/>
            </a:endParaRPr>
          </a:p>
        </p:txBody>
      </p:sp>
      <p:sp>
        <p:nvSpPr>
          <p:cNvPr id="139" name="Google Shape;139;p17"/>
          <p:cNvSpPr txBox="1"/>
          <p:nvPr/>
        </p:nvSpPr>
        <p:spPr>
          <a:xfrm>
            <a:off x="4234670" y="295275"/>
            <a:ext cx="44541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3200" cap="none" strike="noStrike">
                <a:solidFill>
                  <a:schemeClr val="dk1"/>
                </a:solidFill>
                <a:latin typeface="Comfortaa"/>
                <a:ea typeface="Comfortaa"/>
                <a:cs typeface="Comfortaa"/>
                <a:sym typeface="Comfortaa"/>
              </a:rPr>
              <a:t>CONSTRUCTION</a:t>
            </a:r>
            <a:endParaRPr i="0" sz="2800" cap="none" strike="noStrike">
              <a:solidFill>
                <a:schemeClr val="dk1"/>
              </a:solidFill>
              <a:latin typeface="Comfortaa"/>
              <a:ea typeface="Comfortaa"/>
              <a:cs typeface="Comfortaa"/>
              <a:sym typeface="Comforta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3" name="Shape 143"/>
        <p:cNvGrpSpPr/>
        <p:nvPr/>
      </p:nvGrpSpPr>
      <p:grpSpPr>
        <a:xfrm>
          <a:off x="0" y="0"/>
          <a:ext cx="0" cy="0"/>
          <a:chOff x="0" y="0"/>
          <a:chExt cx="0" cy="0"/>
        </a:xfrm>
      </p:grpSpPr>
      <p:sp>
        <p:nvSpPr>
          <p:cNvPr id="144" name="Google Shape;144;p18"/>
          <p:cNvSpPr txBox="1"/>
          <p:nvPr/>
        </p:nvSpPr>
        <p:spPr>
          <a:xfrm>
            <a:off x="228085" y="341200"/>
            <a:ext cx="4397700" cy="35928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i="0" lang="en-US" sz="3600" cap="none" strike="noStrike">
                <a:solidFill>
                  <a:schemeClr val="lt1"/>
                </a:solidFill>
                <a:latin typeface="Comfortaa"/>
                <a:ea typeface="Comfortaa"/>
                <a:cs typeface="Comfortaa"/>
                <a:sym typeface="Comfortaa"/>
              </a:rPr>
              <a:t>WORKING </a:t>
            </a:r>
            <a:endParaRPr i="0" sz="3600" cap="none" strike="noStrike">
              <a:solidFill>
                <a:schemeClr val="lt1"/>
              </a:solidFill>
              <a:latin typeface="Comfortaa"/>
              <a:ea typeface="Comfortaa"/>
              <a:cs typeface="Comfortaa"/>
              <a:sym typeface="Comfortaa"/>
            </a:endParaRPr>
          </a:p>
          <a:p>
            <a:pPr indent="0" lvl="0" marL="0" marR="0" rtl="0" algn="ctr">
              <a:lnSpc>
                <a:spcPct val="90000"/>
              </a:lnSpc>
              <a:spcBef>
                <a:spcPts val="600"/>
              </a:spcBef>
              <a:spcAft>
                <a:spcPts val="0"/>
              </a:spcAft>
              <a:buNone/>
            </a:pPr>
            <a:r>
              <a:rPr i="0" lang="en-US" sz="3600" cap="none" strike="noStrike">
                <a:solidFill>
                  <a:schemeClr val="lt1"/>
                </a:solidFill>
                <a:latin typeface="Comfortaa"/>
                <a:ea typeface="Comfortaa"/>
                <a:cs typeface="Comfortaa"/>
                <a:sym typeface="Comfortaa"/>
              </a:rPr>
              <a:t>PRINCIPLE</a:t>
            </a:r>
            <a:endParaRPr i="0" sz="3600" cap="none" strike="noStrike">
              <a:solidFill>
                <a:schemeClr val="lt1"/>
              </a:solidFill>
              <a:latin typeface="Comfortaa"/>
              <a:ea typeface="Comfortaa"/>
              <a:cs typeface="Comfortaa"/>
              <a:sym typeface="Comfortaa"/>
            </a:endParaRPr>
          </a:p>
        </p:txBody>
      </p:sp>
      <p:grpSp>
        <p:nvGrpSpPr>
          <p:cNvPr id="145" name="Google Shape;145;p18"/>
          <p:cNvGrpSpPr/>
          <p:nvPr/>
        </p:nvGrpSpPr>
        <p:grpSpPr>
          <a:xfrm>
            <a:off x="4625775" y="341201"/>
            <a:ext cx="6066210" cy="6004558"/>
            <a:chOff x="0" y="16257"/>
            <a:chExt cx="5990135" cy="5229540"/>
          </a:xfrm>
        </p:grpSpPr>
        <p:sp>
          <p:nvSpPr>
            <p:cNvPr id="146" name="Google Shape;146;p18"/>
            <p:cNvSpPr/>
            <p:nvPr/>
          </p:nvSpPr>
          <p:spPr>
            <a:xfrm>
              <a:off x="0" y="16257"/>
              <a:ext cx="5990135" cy="1710540"/>
            </a:xfrm>
            <a:prstGeom prst="roundRect">
              <a:avLst>
                <a:gd fmla="val 16667" name="adj"/>
              </a:avLst>
            </a:prstGeom>
            <a:solidFill>
              <a:schemeClr val="lt1"/>
            </a:solidFill>
            <a:ln>
              <a:noFill/>
            </a:ln>
            <a:effectLst>
              <a:outerShdw blurRad="50800" rotWithShape="0" algn="tl" dir="5400000" dist="15240">
                <a:srgbClr val="00000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txBox="1"/>
            <p:nvPr/>
          </p:nvSpPr>
          <p:spPr>
            <a:xfrm>
              <a:off x="350860" y="99753"/>
              <a:ext cx="5288400" cy="1543500"/>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entury Schoolbook"/>
                <a:buNone/>
              </a:pPr>
              <a:r>
                <a:rPr i="0" lang="en-US" sz="1700" u="none" cap="none" strike="noStrike">
                  <a:latin typeface="Lora"/>
                  <a:ea typeface="Lora"/>
                  <a:cs typeface="Lora"/>
                  <a:sym typeface="Lora"/>
                </a:rPr>
                <a:t>The main principle of operation of a transformer is Mutual Inductance between two circuits which is linked by a common magnetic flux. A basic transformer consists of two coils that are electrically separate and inductive, but are magnetically linked through a path of reluctance. </a:t>
              </a:r>
              <a:endParaRPr>
                <a:latin typeface="Lora"/>
                <a:ea typeface="Lora"/>
                <a:cs typeface="Lora"/>
                <a:sym typeface="Lora"/>
              </a:endParaRPr>
            </a:p>
          </p:txBody>
        </p:sp>
        <p:sp>
          <p:nvSpPr>
            <p:cNvPr id="148" name="Google Shape;148;p18"/>
            <p:cNvSpPr/>
            <p:nvPr/>
          </p:nvSpPr>
          <p:spPr>
            <a:xfrm>
              <a:off x="0" y="1775757"/>
              <a:ext cx="5990135" cy="1710540"/>
            </a:xfrm>
            <a:prstGeom prst="roundRect">
              <a:avLst>
                <a:gd fmla="val 16667" name="adj"/>
              </a:avLst>
            </a:prstGeom>
            <a:solidFill>
              <a:schemeClr val="lt1"/>
            </a:solidFill>
            <a:ln>
              <a:noFill/>
            </a:ln>
            <a:effectLst>
              <a:outerShdw blurRad="50800" rotWithShape="0" algn="tl" dir="5400000" dist="15240">
                <a:srgbClr val="00000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txBox="1"/>
            <p:nvPr/>
          </p:nvSpPr>
          <p:spPr>
            <a:xfrm>
              <a:off x="350859" y="1859278"/>
              <a:ext cx="5288400" cy="1543500"/>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entury Schoolbook"/>
                <a:buNone/>
              </a:pPr>
              <a:r>
                <a:rPr i="0" lang="en-US" sz="1700" u="none" cap="none" strike="noStrike">
                  <a:latin typeface="Lora"/>
                  <a:ea typeface="Lora"/>
                  <a:cs typeface="Lora"/>
                  <a:sym typeface="Lora"/>
                </a:rPr>
                <a:t>When the alternating current flows in the primary coils, a changing magnetic flux is generated around the primary coil. The changing magnetic flux is transferred to the secondary coil through the iron core.</a:t>
              </a:r>
              <a:endParaRPr i="0" sz="1700" u="none" cap="none" strike="noStrike">
                <a:latin typeface="Lora"/>
                <a:ea typeface="Lora"/>
                <a:cs typeface="Lora"/>
                <a:sym typeface="Lora"/>
              </a:endParaRPr>
            </a:p>
          </p:txBody>
        </p:sp>
        <p:sp>
          <p:nvSpPr>
            <p:cNvPr id="150" name="Google Shape;150;p18"/>
            <p:cNvSpPr/>
            <p:nvPr/>
          </p:nvSpPr>
          <p:spPr>
            <a:xfrm>
              <a:off x="0" y="3535257"/>
              <a:ext cx="5990135" cy="1710540"/>
            </a:xfrm>
            <a:prstGeom prst="roundRect">
              <a:avLst>
                <a:gd fmla="val 16667" name="adj"/>
              </a:avLst>
            </a:prstGeom>
            <a:solidFill>
              <a:schemeClr val="lt1"/>
            </a:solidFill>
            <a:ln>
              <a:noFill/>
            </a:ln>
            <a:effectLst>
              <a:outerShdw blurRad="50800" rotWithShape="0" algn="tl" dir="5400000" dist="15240">
                <a:srgbClr val="00000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txBox="1"/>
            <p:nvPr/>
          </p:nvSpPr>
          <p:spPr>
            <a:xfrm>
              <a:off x="350872" y="3618753"/>
              <a:ext cx="5288400" cy="1543500"/>
            </a:xfrm>
            <a:prstGeom prst="rect">
              <a:avLst/>
            </a:prstGeom>
            <a:noFill/>
            <a:ln>
              <a:noFill/>
            </a:ln>
          </p:spPr>
          <p:txBody>
            <a:bodyPr anchorCtr="0" anchor="ctr" bIns="64750" lIns="64750" spcFirstLastPara="1" rIns="64750" wrap="square" tIns="64750">
              <a:noAutofit/>
            </a:bodyPr>
            <a:lstStyle/>
            <a:p>
              <a:pPr indent="0" lvl="0" marL="0" marR="0" rtl="0" algn="just">
                <a:lnSpc>
                  <a:spcPct val="90000"/>
                </a:lnSpc>
                <a:spcBef>
                  <a:spcPts val="0"/>
                </a:spcBef>
                <a:spcAft>
                  <a:spcPts val="0"/>
                </a:spcAft>
                <a:buClr>
                  <a:schemeClr val="lt1"/>
                </a:buClr>
                <a:buSzPts val="1700"/>
                <a:buFont typeface="Century Schoolbook"/>
                <a:buNone/>
              </a:pPr>
              <a:r>
                <a:rPr i="0" lang="en-US" sz="1700" u="none" cap="none" strike="noStrike">
                  <a:latin typeface="Lora"/>
                  <a:ea typeface="Lora"/>
                  <a:cs typeface="Lora"/>
                  <a:sym typeface="Lora"/>
                </a:rPr>
                <a:t>The changing magnetic flux is cut by the secondary coil, hence induces an E</a:t>
              </a:r>
              <a:r>
                <a:rPr lang="en-US" sz="1700">
                  <a:latin typeface="Lora"/>
                  <a:ea typeface="Lora"/>
                  <a:cs typeface="Lora"/>
                  <a:sym typeface="Lora"/>
                </a:rPr>
                <a:t>lectromotive force (EMF)</a:t>
              </a:r>
              <a:endParaRPr sz="1700">
                <a:latin typeface="Lora"/>
                <a:ea typeface="Lora"/>
                <a:cs typeface="Lora"/>
                <a:sym typeface="Lora"/>
              </a:endParaRPr>
            </a:p>
            <a:p>
              <a:pPr indent="0" lvl="0" marL="0" marR="0" rtl="0" algn="just">
                <a:lnSpc>
                  <a:spcPct val="90000"/>
                </a:lnSpc>
                <a:spcBef>
                  <a:spcPts val="0"/>
                </a:spcBef>
                <a:spcAft>
                  <a:spcPts val="0"/>
                </a:spcAft>
                <a:buClr>
                  <a:schemeClr val="lt1"/>
                </a:buClr>
                <a:buSzPts val="1700"/>
                <a:buFont typeface="Century Schoolbook"/>
                <a:buNone/>
              </a:pPr>
              <a:r>
                <a:rPr i="0" lang="en-US" sz="1700" u="none" cap="none" strike="noStrike">
                  <a:latin typeface="Lora"/>
                  <a:ea typeface="Lora"/>
                  <a:cs typeface="Lora"/>
                  <a:sym typeface="Lora"/>
                </a:rPr>
                <a:t> in the secondary coil.</a:t>
              </a:r>
              <a:endParaRPr i="0" sz="1700" u="none" cap="none" strike="noStrike">
                <a:latin typeface="Lora"/>
                <a:ea typeface="Lora"/>
                <a:cs typeface="Lora"/>
                <a:sym typeface="Lora"/>
              </a:endParaRPr>
            </a:p>
          </p:txBody>
        </p:sp>
      </p:grpSp>
      <p:pic>
        <p:nvPicPr>
          <p:cNvPr id="152" name="Google Shape;152;p18"/>
          <p:cNvPicPr preferRelativeResize="0"/>
          <p:nvPr/>
        </p:nvPicPr>
        <p:blipFill>
          <a:blip r:embed="rId3">
            <a:alphaModFix/>
          </a:blip>
          <a:stretch>
            <a:fillRect/>
          </a:stretch>
        </p:blipFill>
        <p:spPr>
          <a:xfrm>
            <a:off x="689250" y="3102425"/>
            <a:ext cx="3475124" cy="324332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156" name="Shape 156"/>
        <p:cNvGrpSpPr/>
        <p:nvPr/>
      </p:nvGrpSpPr>
      <p:grpSpPr>
        <a:xfrm>
          <a:off x="0" y="0"/>
          <a:ext cx="0" cy="0"/>
          <a:chOff x="0" y="0"/>
          <a:chExt cx="0" cy="0"/>
        </a:xfrm>
      </p:grpSpPr>
      <p:grpSp>
        <p:nvGrpSpPr>
          <p:cNvPr id="157" name="Google Shape;157;p19"/>
          <p:cNvGrpSpPr/>
          <p:nvPr/>
        </p:nvGrpSpPr>
        <p:grpSpPr>
          <a:xfrm>
            <a:off x="1218955" y="197764"/>
            <a:ext cx="9593755" cy="3044874"/>
            <a:chOff x="812352" y="1056"/>
            <a:chExt cx="9593755" cy="3044874"/>
          </a:xfrm>
        </p:grpSpPr>
        <p:sp>
          <p:nvSpPr>
            <p:cNvPr id="158" name="Google Shape;158;p19"/>
            <p:cNvSpPr/>
            <p:nvPr/>
          </p:nvSpPr>
          <p:spPr>
            <a:xfrm>
              <a:off x="812352" y="1056"/>
              <a:ext cx="4111609" cy="2610871"/>
            </a:xfrm>
            <a:prstGeom prst="roundRect">
              <a:avLst>
                <a:gd fmla="val 10000" name="adj"/>
              </a:avLst>
            </a:prstGeom>
            <a:solidFill>
              <a:schemeClr val="accent1"/>
            </a:solidFill>
            <a:ln cap="flat" cmpd="sng" w="139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p:nvPr/>
          </p:nvSpPr>
          <p:spPr>
            <a:xfrm>
              <a:off x="1269197" y="435059"/>
              <a:ext cx="4111609" cy="2610871"/>
            </a:xfrm>
            <a:prstGeom prst="roundRect">
              <a:avLst>
                <a:gd fmla="val 10000" name="adj"/>
              </a:avLst>
            </a:prstGeom>
            <a:solidFill>
              <a:schemeClr val="lt1">
                <a:alpha val="89803"/>
              </a:schemeClr>
            </a:solidFill>
            <a:ln cap="flat" cmpd="sng" w="139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txBox="1"/>
            <p:nvPr/>
          </p:nvSpPr>
          <p:spPr>
            <a:xfrm>
              <a:off x="1345667" y="511529"/>
              <a:ext cx="3958669" cy="2457931"/>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lt1"/>
                </a:buClr>
                <a:buSzPts val="2000"/>
                <a:buFont typeface="Century Schoolbook"/>
                <a:buNone/>
              </a:pPr>
              <a:r>
                <a:rPr b="0" i="0" lang="en-US" sz="2000" cap="none" strike="noStrike">
                  <a:latin typeface="Century Schoolbook"/>
                  <a:ea typeface="Century Schoolbook"/>
                  <a:cs typeface="Century Schoolbook"/>
                  <a:sym typeface="Century Schoolbook"/>
                </a:rPr>
                <a:t>Now if load is connected to a secondary winding, this EMF drives a current through it  The magnitude of the output voltage can be controlled by the </a:t>
              </a:r>
              <a:r>
                <a:rPr b="0" i="1" lang="en-US" sz="2000" cap="none" strike="noStrike">
                  <a:latin typeface="Century Schoolbook"/>
                  <a:ea typeface="Century Schoolbook"/>
                  <a:cs typeface="Century Schoolbook"/>
                  <a:sym typeface="Century Schoolbook"/>
                </a:rPr>
                <a:t>ratio</a:t>
              </a:r>
              <a:r>
                <a:rPr b="0" i="0" lang="en-US" sz="2000" cap="none" strike="noStrike">
                  <a:latin typeface="Century Schoolbook"/>
                  <a:ea typeface="Century Schoolbook"/>
                  <a:cs typeface="Century Schoolbook"/>
                  <a:sym typeface="Century Schoolbook"/>
                </a:rPr>
                <a:t> of the no. of </a:t>
              </a:r>
              <a:r>
                <a:rPr b="0" i="1" lang="en-US" sz="2000" cap="none" strike="noStrike">
                  <a:latin typeface="Century Schoolbook"/>
                  <a:ea typeface="Century Schoolbook"/>
                  <a:cs typeface="Century Schoolbook"/>
                  <a:sym typeface="Century Schoolbook"/>
                </a:rPr>
                <a:t>primary coil and secondary coil.</a:t>
              </a:r>
              <a:endParaRPr b="0" i="0" sz="2000" cap="none" strike="noStrike">
                <a:latin typeface="Century Schoolbook"/>
                <a:ea typeface="Century Schoolbook"/>
                <a:cs typeface="Century Schoolbook"/>
                <a:sym typeface="Century Schoolbook"/>
              </a:endParaRPr>
            </a:p>
          </p:txBody>
        </p:sp>
        <p:sp>
          <p:nvSpPr>
            <p:cNvPr id="161" name="Google Shape;161;p19"/>
            <p:cNvSpPr/>
            <p:nvPr/>
          </p:nvSpPr>
          <p:spPr>
            <a:xfrm>
              <a:off x="5837652" y="1056"/>
              <a:ext cx="4111609" cy="2610871"/>
            </a:xfrm>
            <a:prstGeom prst="roundRect">
              <a:avLst>
                <a:gd fmla="val 10000" name="adj"/>
              </a:avLst>
            </a:prstGeom>
            <a:solidFill>
              <a:schemeClr val="accent1"/>
            </a:solidFill>
            <a:ln cap="flat" cmpd="sng" w="139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p:nvPr/>
          </p:nvSpPr>
          <p:spPr>
            <a:xfrm>
              <a:off x="6294498" y="435059"/>
              <a:ext cx="4111609" cy="2610871"/>
            </a:xfrm>
            <a:prstGeom prst="roundRect">
              <a:avLst>
                <a:gd fmla="val 10000" name="adj"/>
              </a:avLst>
            </a:prstGeom>
            <a:solidFill>
              <a:schemeClr val="lt1">
                <a:alpha val="89803"/>
              </a:schemeClr>
            </a:solidFill>
            <a:ln cap="flat" cmpd="sng" w="139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txBox="1"/>
            <p:nvPr/>
          </p:nvSpPr>
          <p:spPr>
            <a:xfrm>
              <a:off x="6370968" y="511529"/>
              <a:ext cx="3958669" cy="2457931"/>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lt1"/>
                </a:buClr>
                <a:buSzPts val="2000"/>
                <a:buFont typeface="Century Schoolbook"/>
                <a:buNone/>
              </a:pPr>
              <a:r>
                <a:rPr b="0" i="0" lang="en-US" sz="2000" u="none" cap="none" strike="noStrike">
                  <a:latin typeface="Century Schoolbook"/>
                  <a:ea typeface="Century Schoolbook"/>
                  <a:cs typeface="Century Schoolbook"/>
                  <a:sym typeface="Century Schoolbook"/>
                </a:rPr>
                <a:t>The </a:t>
              </a:r>
              <a:r>
                <a:rPr b="1" i="0" lang="en-US" sz="2000" u="none" cap="none" strike="noStrike">
                  <a:latin typeface="Century Schoolbook"/>
                  <a:ea typeface="Century Schoolbook"/>
                  <a:cs typeface="Century Schoolbook"/>
                  <a:sym typeface="Century Schoolbook"/>
                </a:rPr>
                <a:t>frequency</a:t>
              </a:r>
              <a:r>
                <a:rPr b="0" i="0" lang="en-US" sz="2000" u="none" cap="none" strike="noStrike">
                  <a:latin typeface="Century Schoolbook"/>
                  <a:ea typeface="Century Schoolbook"/>
                  <a:cs typeface="Century Schoolbook"/>
                  <a:sym typeface="Century Schoolbook"/>
                </a:rPr>
                <a:t> of </a:t>
              </a:r>
              <a:r>
                <a:rPr b="1" i="0" lang="en-US" sz="2000" u="none" cap="none" strike="noStrike">
                  <a:latin typeface="Century Schoolbook"/>
                  <a:ea typeface="Century Schoolbook"/>
                  <a:cs typeface="Century Schoolbook"/>
                  <a:sym typeface="Century Schoolbook"/>
                </a:rPr>
                <a:t>mutually</a:t>
              </a:r>
              <a:r>
                <a:rPr b="0" i="0" lang="en-US" sz="2000" u="none" cap="none" strike="noStrike">
                  <a:latin typeface="Century Schoolbook"/>
                  <a:ea typeface="Century Schoolbook"/>
                  <a:cs typeface="Century Schoolbook"/>
                  <a:sym typeface="Century Schoolbook"/>
                </a:rPr>
                <a:t> </a:t>
              </a:r>
              <a:r>
                <a:rPr b="1" i="0" lang="en-US" sz="2000" u="none" cap="none" strike="noStrike">
                  <a:latin typeface="Century Schoolbook"/>
                  <a:ea typeface="Century Schoolbook"/>
                  <a:cs typeface="Century Schoolbook"/>
                  <a:sym typeface="Century Schoolbook"/>
                </a:rPr>
                <a:t>induced</a:t>
              </a:r>
              <a:r>
                <a:rPr b="0" i="0" lang="en-US" sz="2000" u="none" cap="none" strike="noStrike">
                  <a:latin typeface="Century Schoolbook"/>
                  <a:ea typeface="Century Schoolbook"/>
                  <a:cs typeface="Century Schoolbook"/>
                  <a:sym typeface="Century Schoolbook"/>
                </a:rPr>
                <a:t> </a:t>
              </a:r>
              <a:r>
                <a:rPr b="1" i="0" lang="en-US" sz="2000" u="none" cap="none" strike="noStrike">
                  <a:latin typeface="Century Schoolbook"/>
                  <a:ea typeface="Century Schoolbook"/>
                  <a:cs typeface="Century Schoolbook"/>
                  <a:sym typeface="Century Schoolbook"/>
                </a:rPr>
                <a:t>EMF</a:t>
              </a:r>
              <a:r>
                <a:rPr b="0" i="0" lang="en-US" sz="2000" u="none" cap="none" strike="noStrike">
                  <a:latin typeface="Century Schoolbook"/>
                  <a:ea typeface="Century Schoolbook"/>
                  <a:cs typeface="Century Schoolbook"/>
                  <a:sym typeface="Century Schoolbook"/>
                </a:rPr>
                <a:t> is </a:t>
              </a:r>
              <a:r>
                <a:rPr b="1" i="0" lang="en-US" sz="2000" u="none" cap="none" strike="noStrike">
                  <a:latin typeface="Century Schoolbook"/>
                  <a:ea typeface="Century Schoolbook"/>
                  <a:cs typeface="Century Schoolbook"/>
                  <a:sym typeface="Century Schoolbook"/>
                </a:rPr>
                <a:t>same</a:t>
              </a:r>
              <a:r>
                <a:rPr b="0" i="0" lang="en-US" sz="2000" u="none" cap="none" strike="noStrike">
                  <a:latin typeface="Century Schoolbook"/>
                  <a:ea typeface="Century Schoolbook"/>
                  <a:cs typeface="Century Schoolbook"/>
                  <a:sym typeface="Century Schoolbook"/>
                </a:rPr>
                <a:t> as that of the </a:t>
              </a:r>
              <a:r>
                <a:rPr b="1" i="0" lang="en-US" sz="2000" u="none" cap="none" strike="noStrike">
                  <a:latin typeface="Century Schoolbook"/>
                  <a:ea typeface="Century Schoolbook"/>
                  <a:cs typeface="Century Schoolbook"/>
                  <a:sym typeface="Century Schoolbook"/>
                </a:rPr>
                <a:t>alternating</a:t>
              </a:r>
              <a:r>
                <a:rPr b="0" i="0" lang="en-US" sz="2000" u="none" cap="none" strike="noStrike">
                  <a:latin typeface="Century Schoolbook"/>
                  <a:ea typeface="Century Schoolbook"/>
                  <a:cs typeface="Century Schoolbook"/>
                  <a:sym typeface="Century Schoolbook"/>
                </a:rPr>
                <a:t> </a:t>
              </a:r>
              <a:r>
                <a:rPr b="1" i="0" lang="en-US" sz="2000" u="none" cap="none" strike="noStrike">
                  <a:latin typeface="Century Schoolbook"/>
                  <a:ea typeface="Century Schoolbook"/>
                  <a:cs typeface="Century Schoolbook"/>
                  <a:sym typeface="Century Schoolbook"/>
                </a:rPr>
                <a:t>source</a:t>
              </a:r>
              <a:r>
                <a:rPr b="0" i="0" lang="en-US" sz="2000" u="none" cap="none" strike="noStrike">
                  <a:latin typeface="Century Schoolbook"/>
                  <a:ea typeface="Century Schoolbook"/>
                  <a:cs typeface="Century Schoolbook"/>
                  <a:sym typeface="Century Schoolbook"/>
                </a:rPr>
                <a:t> which is supplying to the </a:t>
              </a:r>
              <a:r>
                <a:rPr b="1" i="0" lang="en-US" sz="2000" u="none" cap="none" strike="noStrike">
                  <a:latin typeface="Century Schoolbook"/>
                  <a:ea typeface="Century Schoolbook"/>
                  <a:cs typeface="Century Schoolbook"/>
                  <a:sym typeface="Century Schoolbook"/>
                </a:rPr>
                <a:t>primary</a:t>
              </a:r>
              <a:r>
                <a:rPr b="0" i="0" lang="en-US" sz="2000" u="none" cap="none" strike="noStrike">
                  <a:latin typeface="Century Schoolbook"/>
                  <a:ea typeface="Century Schoolbook"/>
                  <a:cs typeface="Century Schoolbook"/>
                  <a:sym typeface="Century Schoolbook"/>
                </a:rPr>
                <a:t> </a:t>
              </a:r>
              <a:r>
                <a:rPr b="1" i="0" lang="en-US" sz="2000" u="none" cap="none" strike="noStrike">
                  <a:latin typeface="Century Schoolbook"/>
                  <a:ea typeface="Century Schoolbook"/>
                  <a:cs typeface="Century Schoolbook"/>
                  <a:sym typeface="Century Schoolbook"/>
                </a:rPr>
                <a:t>winding</a:t>
              </a:r>
              <a:r>
                <a:rPr b="0" i="0" lang="en-US" sz="2000" u="none" cap="none" strike="noStrike">
                  <a:latin typeface="Century Schoolbook"/>
                  <a:ea typeface="Century Schoolbook"/>
                  <a:cs typeface="Century Schoolbook"/>
                  <a:sym typeface="Century Schoolbook"/>
                </a:rPr>
                <a:t>.</a:t>
              </a:r>
              <a:endParaRPr b="0" i="0" sz="2000" u="none" cap="none" strike="noStrike">
                <a:latin typeface="Century Schoolbook"/>
                <a:ea typeface="Century Schoolbook"/>
                <a:cs typeface="Century Schoolbook"/>
                <a:sym typeface="Century Schoolbook"/>
              </a:endParaRPr>
            </a:p>
          </p:txBody>
        </p:sp>
      </p:grpSp>
      <p:pic>
        <p:nvPicPr>
          <p:cNvPr id="164" name="Google Shape;164;p19"/>
          <p:cNvPicPr preferRelativeResize="0"/>
          <p:nvPr/>
        </p:nvPicPr>
        <p:blipFill>
          <a:blip r:embed="rId3">
            <a:alphaModFix/>
          </a:blip>
          <a:stretch>
            <a:fillRect/>
          </a:stretch>
        </p:blipFill>
        <p:spPr>
          <a:xfrm>
            <a:off x="1911575" y="3605350"/>
            <a:ext cx="8039226" cy="27477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8" name="Shape 168"/>
        <p:cNvGrpSpPr/>
        <p:nvPr/>
      </p:nvGrpSpPr>
      <p:grpSpPr>
        <a:xfrm>
          <a:off x="0" y="0"/>
          <a:ext cx="0" cy="0"/>
          <a:chOff x="0" y="0"/>
          <a:chExt cx="0" cy="0"/>
        </a:xfrm>
      </p:grpSpPr>
      <p:sp>
        <p:nvSpPr>
          <p:cNvPr id="169" name="Google Shape;169;p20"/>
          <p:cNvSpPr/>
          <p:nvPr/>
        </p:nvSpPr>
        <p:spPr>
          <a:xfrm>
            <a:off x="11292840" y="0"/>
            <a:ext cx="914400" cy="6858000"/>
          </a:xfrm>
          <a:prstGeom prst="rect">
            <a:avLst/>
          </a:pr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0"/>
          <p:cNvSpPr/>
          <p:nvPr/>
        </p:nvSpPr>
        <p:spPr>
          <a:xfrm>
            <a:off x="-1" y="0"/>
            <a:ext cx="12220924"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171" name="Google Shape;171;p20"/>
          <p:cNvSpPr txBox="1"/>
          <p:nvPr/>
        </p:nvSpPr>
        <p:spPr>
          <a:xfrm>
            <a:off x="1448777" y="-151825"/>
            <a:ext cx="10315583" cy="1325562"/>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None/>
            </a:pPr>
            <a:r>
              <a:rPr b="1" i="0" lang="en-US" sz="4400" cap="none" strike="noStrike">
                <a:solidFill>
                  <a:schemeClr val="lt1"/>
                </a:solidFill>
                <a:latin typeface="Comfortaa"/>
                <a:ea typeface="Comfortaa"/>
                <a:cs typeface="Comfortaa"/>
                <a:sym typeface="Comfortaa"/>
              </a:rPr>
              <a:t>KEY PROPERTIES</a:t>
            </a:r>
            <a:endParaRPr i="0" sz="4400" cap="none" strike="noStrike">
              <a:solidFill>
                <a:schemeClr val="lt1"/>
              </a:solidFill>
              <a:latin typeface="Comfortaa"/>
              <a:ea typeface="Comfortaa"/>
              <a:cs typeface="Comfortaa"/>
              <a:sym typeface="Comfortaa"/>
            </a:endParaRPr>
          </a:p>
        </p:txBody>
      </p:sp>
      <p:grpSp>
        <p:nvGrpSpPr>
          <p:cNvPr id="172" name="Google Shape;172;p20"/>
          <p:cNvGrpSpPr/>
          <p:nvPr/>
        </p:nvGrpSpPr>
        <p:grpSpPr>
          <a:xfrm>
            <a:off x="1075157" y="1181527"/>
            <a:ext cx="9869694" cy="5677629"/>
            <a:chOff x="0" y="2358"/>
            <a:chExt cx="9869694" cy="5677629"/>
          </a:xfrm>
        </p:grpSpPr>
        <p:sp>
          <p:nvSpPr>
            <p:cNvPr id="173" name="Google Shape;173;p20"/>
            <p:cNvSpPr/>
            <p:nvPr/>
          </p:nvSpPr>
          <p:spPr>
            <a:xfrm>
              <a:off x="0" y="2358"/>
              <a:ext cx="9869694" cy="1195290"/>
            </a:xfrm>
            <a:prstGeom prst="roundRect">
              <a:avLst>
                <a:gd fmla="val 1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0"/>
            <p:cNvSpPr/>
            <p:nvPr/>
          </p:nvSpPr>
          <p:spPr>
            <a:xfrm>
              <a:off x="361575" y="271298"/>
              <a:ext cx="657409" cy="657409"/>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p:nvPr/>
          </p:nvSpPr>
          <p:spPr>
            <a:xfrm>
              <a:off x="1380560" y="2358"/>
              <a:ext cx="8489133" cy="119529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txBox="1"/>
            <p:nvPr/>
          </p:nvSpPr>
          <p:spPr>
            <a:xfrm>
              <a:off x="1380560" y="2358"/>
              <a:ext cx="8489133" cy="1195290"/>
            </a:xfrm>
            <a:prstGeom prst="rect">
              <a:avLst/>
            </a:prstGeom>
            <a:noFill/>
            <a:ln>
              <a:noFill/>
            </a:ln>
          </p:spPr>
          <p:txBody>
            <a:bodyPr anchorCtr="0" anchor="ctr" bIns="126500" lIns="126500" spcFirstLastPara="1" rIns="126500" wrap="square" tIns="126500">
              <a:noAutofit/>
            </a:bodyPr>
            <a:lstStyle/>
            <a:p>
              <a:pPr indent="0" lvl="0" marL="0" marR="0" rtl="0" algn="l">
                <a:lnSpc>
                  <a:spcPct val="100000"/>
                </a:lnSpc>
                <a:spcBef>
                  <a:spcPts val="0"/>
                </a:spcBef>
                <a:spcAft>
                  <a:spcPts val="0"/>
                </a:spcAft>
                <a:buClr>
                  <a:schemeClr val="lt1"/>
                </a:buClr>
                <a:buSzPts val="1500"/>
                <a:buFont typeface="Verdana"/>
                <a:buNone/>
              </a:pPr>
              <a:r>
                <a:rPr i="0" lang="en-US" sz="1700" u="none" cap="none" strike="noStrike">
                  <a:solidFill>
                    <a:schemeClr val="lt1"/>
                  </a:solidFill>
                  <a:latin typeface="Lora"/>
                  <a:ea typeface="Lora"/>
                  <a:cs typeface="Lora"/>
                  <a:sym typeface="Lora"/>
                </a:rPr>
                <a:t>A </a:t>
              </a:r>
              <a:r>
                <a:rPr b="1" i="0" lang="en-US" sz="1700" u="none" cap="none" strike="noStrike">
                  <a:solidFill>
                    <a:schemeClr val="lt1"/>
                  </a:solidFill>
                  <a:latin typeface="Lora"/>
                  <a:ea typeface="Lora"/>
                  <a:cs typeface="Lora"/>
                  <a:sym typeface="Lora"/>
                </a:rPr>
                <a:t>transformer</a:t>
              </a:r>
              <a:r>
                <a:rPr i="0" lang="en-US" sz="1700" u="none" cap="none" strike="noStrike">
                  <a:solidFill>
                    <a:schemeClr val="lt1"/>
                  </a:solidFill>
                  <a:latin typeface="Lora"/>
                  <a:ea typeface="Lora"/>
                  <a:cs typeface="Lora"/>
                  <a:sym typeface="Lora"/>
                </a:rPr>
                <a:t> is a </a:t>
              </a:r>
              <a:r>
                <a:rPr b="1" i="0" lang="en-US" sz="1700" u="none" cap="none" strike="noStrike">
                  <a:solidFill>
                    <a:schemeClr val="lt1"/>
                  </a:solidFill>
                  <a:latin typeface="Lora"/>
                  <a:ea typeface="Lora"/>
                  <a:cs typeface="Lora"/>
                  <a:sym typeface="Lora"/>
                </a:rPr>
                <a:t>static</a:t>
              </a:r>
              <a:r>
                <a:rPr i="0" lang="en-US" sz="1700" u="none" cap="none" strike="noStrike">
                  <a:solidFill>
                    <a:schemeClr val="lt1"/>
                  </a:solidFill>
                  <a:latin typeface="Lora"/>
                  <a:ea typeface="Lora"/>
                  <a:cs typeface="Lora"/>
                  <a:sym typeface="Lora"/>
                </a:rPr>
                <a:t> device. </a:t>
              </a:r>
              <a:endParaRPr sz="1600">
                <a:latin typeface="Lora"/>
                <a:ea typeface="Lora"/>
                <a:cs typeface="Lora"/>
                <a:sym typeface="Lora"/>
              </a:endParaRPr>
            </a:p>
          </p:txBody>
        </p:sp>
        <p:sp>
          <p:nvSpPr>
            <p:cNvPr id="177" name="Google Shape;177;p20"/>
            <p:cNvSpPr/>
            <p:nvPr/>
          </p:nvSpPr>
          <p:spPr>
            <a:xfrm>
              <a:off x="0" y="1496471"/>
              <a:ext cx="9869694" cy="1195290"/>
            </a:xfrm>
            <a:prstGeom prst="roundRect">
              <a:avLst>
                <a:gd fmla="val 1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0"/>
            <p:cNvSpPr/>
            <p:nvPr/>
          </p:nvSpPr>
          <p:spPr>
            <a:xfrm>
              <a:off x="361525" y="1630936"/>
              <a:ext cx="657300" cy="6573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0"/>
            <p:cNvSpPr/>
            <p:nvPr/>
          </p:nvSpPr>
          <p:spPr>
            <a:xfrm>
              <a:off x="1380560" y="1496471"/>
              <a:ext cx="8489133" cy="119529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0"/>
            <p:cNvSpPr txBox="1"/>
            <p:nvPr/>
          </p:nvSpPr>
          <p:spPr>
            <a:xfrm>
              <a:off x="1373772" y="1314696"/>
              <a:ext cx="8489100" cy="1195200"/>
            </a:xfrm>
            <a:prstGeom prst="rect">
              <a:avLst/>
            </a:prstGeom>
            <a:noFill/>
            <a:ln>
              <a:noFill/>
            </a:ln>
          </p:spPr>
          <p:txBody>
            <a:bodyPr anchorCtr="0" anchor="ctr" bIns="126500" lIns="126500" spcFirstLastPara="1" rIns="126500" wrap="square" tIns="126500">
              <a:noAutofit/>
            </a:bodyPr>
            <a:lstStyle/>
            <a:p>
              <a:pPr indent="0" lvl="0" marL="0" marR="0" rtl="0" algn="l">
                <a:lnSpc>
                  <a:spcPct val="100000"/>
                </a:lnSpc>
                <a:spcBef>
                  <a:spcPts val="0"/>
                </a:spcBef>
                <a:spcAft>
                  <a:spcPts val="0"/>
                </a:spcAft>
                <a:buClr>
                  <a:schemeClr val="lt1"/>
                </a:buClr>
                <a:buSzPts val="1500"/>
                <a:buFont typeface="Verdana"/>
                <a:buNone/>
              </a:pPr>
              <a:r>
                <a:rPr i="0" lang="en-US" sz="1700" u="none" cap="none" strike="noStrike">
                  <a:solidFill>
                    <a:schemeClr val="lt1"/>
                  </a:solidFill>
                  <a:latin typeface="Lora"/>
                  <a:ea typeface="Lora"/>
                  <a:cs typeface="Lora"/>
                  <a:sym typeface="Lora"/>
                </a:rPr>
                <a:t>The word </a:t>
              </a:r>
              <a:r>
                <a:rPr b="1" i="0" lang="en-US" sz="1700" u="none" cap="none" strike="noStrike">
                  <a:solidFill>
                    <a:schemeClr val="lt1"/>
                  </a:solidFill>
                  <a:latin typeface="Lora"/>
                  <a:ea typeface="Lora"/>
                  <a:cs typeface="Lora"/>
                  <a:sym typeface="Lora"/>
                </a:rPr>
                <a:t>‘transformer’ </a:t>
              </a:r>
              <a:r>
                <a:rPr i="0" lang="en-US" sz="1700" u="none" cap="none" strike="noStrike">
                  <a:solidFill>
                    <a:schemeClr val="lt1"/>
                  </a:solidFill>
                  <a:latin typeface="Lora"/>
                  <a:ea typeface="Lora"/>
                  <a:cs typeface="Lora"/>
                  <a:sym typeface="Lora"/>
                </a:rPr>
                <a:t>comes form the word ‘transform’. </a:t>
              </a:r>
              <a:endParaRPr sz="1600">
                <a:latin typeface="Lora"/>
                <a:ea typeface="Lora"/>
                <a:cs typeface="Lora"/>
                <a:sym typeface="Lora"/>
              </a:endParaRPr>
            </a:p>
          </p:txBody>
        </p:sp>
        <p:sp>
          <p:nvSpPr>
            <p:cNvPr id="181" name="Google Shape;181;p20"/>
            <p:cNvSpPr/>
            <p:nvPr/>
          </p:nvSpPr>
          <p:spPr>
            <a:xfrm>
              <a:off x="0" y="2990584"/>
              <a:ext cx="9869694" cy="1195290"/>
            </a:xfrm>
            <a:prstGeom prst="roundRect">
              <a:avLst>
                <a:gd fmla="val 1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p:nvPr/>
          </p:nvSpPr>
          <p:spPr>
            <a:xfrm>
              <a:off x="375150" y="3057762"/>
              <a:ext cx="657300" cy="65730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0"/>
            <p:cNvSpPr/>
            <p:nvPr/>
          </p:nvSpPr>
          <p:spPr>
            <a:xfrm>
              <a:off x="1380560" y="2990584"/>
              <a:ext cx="8489133" cy="119529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0"/>
            <p:cNvSpPr txBox="1"/>
            <p:nvPr/>
          </p:nvSpPr>
          <p:spPr>
            <a:xfrm>
              <a:off x="1380497" y="2788759"/>
              <a:ext cx="8489100" cy="1195200"/>
            </a:xfrm>
            <a:prstGeom prst="rect">
              <a:avLst/>
            </a:prstGeom>
            <a:noFill/>
            <a:ln>
              <a:noFill/>
            </a:ln>
          </p:spPr>
          <p:txBody>
            <a:bodyPr anchorCtr="0" anchor="ctr" bIns="126500" lIns="126500" spcFirstLastPara="1" rIns="126500" wrap="square" tIns="126500">
              <a:noAutofit/>
            </a:bodyPr>
            <a:lstStyle/>
            <a:p>
              <a:pPr indent="0" lvl="0" marL="0" marR="0" rtl="0" algn="l">
                <a:lnSpc>
                  <a:spcPct val="100000"/>
                </a:lnSpc>
                <a:spcBef>
                  <a:spcPts val="0"/>
                </a:spcBef>
                <a:spcAft>
                  <a:spcPts val="0"/>
                </a:spcAft>
                <a:buClr>
                  <a:schemeClr val="lt1"/>
                </a:buClr>
                <a:buSzPts val="1500"/>
                <a:buFont typeface="Verdana"/>
                <a:buNone/>
              </a:pPr>
              <a:r>
                <a:rPr i="0" lang="en-US" sz="1700" u="none" cap="none" strike="noStrike">
                  <a:solidFill>
                    <a:schemeClr val="lt1"/>
                  </a:solidFill>
                  <a:latin typeface="Lora"/>
                  <a:ea typeface="Lora"/>
                  <a:cs typeface="Lora"/>
                  <a:sym typeface="Lora"/>
                </a:rPr>
                <a:t>Transformer is not an energy conversion device, but it is device that changes AC electrical power at one voltage level into AC electrical power at another voltage level through the action of magnetic field but with a proportional increase or decrease in the current ratings., without a change in frequency.</a:t>
              </a:r>
              <a:endParaRPr sz="1700">
                <a:latin typeface="Lora"/>
                <a:ea typeface="Lora"/>
                <a:cs typeface="Lora"/>
                <a:sym typeface="Lora"/>
              </a:endParaRPr>
            </a:p>
          </p:txBody>
        </p:sp>
        <p:sp>
          <p:nvSpPr>
            <p:cNvPr id="185" name="Google Shape;185;p20"/>
            <p:cNvSpPr/>
            <p:nvPr/>
          </p:nvSpPr>
          <p:spPr>
            <a:xfrm>
              <a:off x="0" y="4484697"/>
              <a:ext cx="9869694" cy="1195290"/>
            </a:xfrm>
            <a:prstGeom prst="roundRect">
              <a:avLst>
                <a:gd fmla="val 1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
            <p:cNvSpPr/>
            <p:nvPr/>
          </p:nvSpPr>
          <p:spPr>
            <a:xfrm>
              <a:off x="361525" y="4531700"/>
              <a:ext cx="657300" cy="657300"/>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0"/>
            <p:cNvSpPr/>
            <p:nvPr/>
          </p:nvSpPr>
          <p:spPr>
            <a:xfrm>
              <a:off x="1380560" y="4484697"/>
              <a:ext cx="8489133" cy="119529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0"/>
            <p:cNvSpPr txBox="1"/>
            <p:nvPr/>
          </p:nvSpPr>
          <p:spPr>
            <a:xfrm>
              <a:off x="1373772" y="4262797"/>
              <a:ext cx="8489100" cy="1195200"/>
            </a:xfrm>
            <a:prstGeom prst="rect">
              <a:avLst/>
            </a:prstGeom>
            <a:noFill/>
            <a:ln>
              <a:noFill/>
            </a:ln>
          </p:spPr>
          <p:txBody>
            <a:bodyPr anchorCtr="0" anchor="ctr" bIns="126500" lIns="126500" spcFirstLastPara="1" rIns="126500" wrap="square" tIns="126500">
              <a:noAutofit/>
            </a:bodyPr>
            <a:lstStyle/>
            <a:p>
              <a:pPr indent="0" lvl="0" marL="0" marR="0" rtl="0" algn="l">
                <a:lnSpc>
                  <a:spcPct val="100000"/>
                </a:lnSpc>
                <a:spcBef>
                  <a:spcPts val="0"/>
                </a:spcBef>
                <a:spcAft>
                  <a:spcPts val="0"/>
                </a:spcAft>
                <a:buClr>
                  <a:schemeClr val="lt1"/>
                </a:buClr>
                <a:buSzPts val="1500"/>
                <a:buFont typeface="Verdana"/>
                <a:buNone/>
              </a:pPr>
              <a:r>
                <a:rPr i="0" lang="en-US" sz="1700" u="none" cap="none" strike="noStrike">
                  <a:solidFill>
                    <a:schemeClr val="lt1"/>
                  </a:solidFill>
                  <a:latin typeface="Lora"/>
                  <a:ea typeface="Lora"/>
                  <a:cs typeface="Lora"/>
                  <a:sym typeface="Lora"/>
                </a:rPr>
                <a:t>It can be either to </a:t>
              </a:r>
              <a:r>
                <a:rPr b="1" i="0" lang="en-US" sz="1700" u="none" cap="none" strike="noStrike">
                  <a:solidFill>
                    <a:schemeClr val="lt1"/>
                  </a:solidFill>
                  <a:latin typeface="Lora"/>
                  <a:ea typeface="Lora"/>
                  <a:cs typeface="Lora"/>
                  <a:sym typeface="Lora"/>
                </a:rPr>
                <a:t>step-up </a:t>
              </a:r>
              <a:r>
                <a:rPr i="0" lang="en-US" sz="1700" u="none" cap="none" strike="noStrike">
                  <a:solidFill>
                    <a:schemeClr val="lt1"/>
                  </a:solidFill>
                  <a:latin typeface="Lora"/>
                  <a:ea typeface="Lora"/>
                  <a:cs typeface="Lora"/>
                  <a:sym typeface="Lora"/>
                </a:rPr>
                <a:t>or </a:t>
              </a:r>
              <a:r>
                <a:rPr b="1" i="0" lang="en-US" sz="1700" u="none" cap="none" strike="noStrike">
                  <a:solidFill>
                    <a:schemeClr val="lt1"/>
                  </a:solidFill>
                  <a:latin typeface="Lora"/>
                  <a:ea typeface="Lora"/>
                  <a:cs typeface="Lora"/>
                  <a:sym typeface="Lora"/>
                </a:rPr>
                <a:t>step-down</a:t>
              </a:r>
              <a:r>
                <a:rPr i="0" lang="en-US" sz="1700" u="none" cap="none" strike="noStrike">
                  <a:solidFill>
                    <a:schemeClr val="lt1"/>
                  </a:solidFill>
                  <a:latin typeface="Lora"/>
                  <a:ea typeface="Lora"/>
                  <a:cs typeface="Lora"/>
                  <a:sym typeface="Lora"/>
                </a:rPr>
                <a:t>.</a:t>
              </a:r>
              <a:endParaRPr sz="1600">
                <a:latin typeface="Lora"/>
                <a:ea typeface="Lora"/>
                <a:cs typeface="Lora"/>
                <a:sym typeface="Lora"/>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descr="Background pattern&#10;&#10;Description automatically generated" id="193" name="Google Shape;193;p21"/>
          <p:cNvPicPr preferRelativeResize="0"/>
          <p:nvPr/>
        </p:nvPicPr>
        <p:blipFill rotWithShape="1">
          <a:blip r:embed="rId3">
            <a:alphaModFix/>
          </a:blip>
          <a:srcRect b="0" l="0" r="0" t="0"/>
          <a:stretch/>
        </p:blipFill>
        <p:spPr>
          <a:xfrm flipH="1" rot="10800000">
            <a:off x="-1281712" y="-1363838"/>
            <a:ext cx="15313375" cy="9585675"/>
          </a:xfrm>
          <a:prstGeom prst="rect">
            <a:avLst/>
          </a:prstGeom>
          <a:noFill/>
          <a:ln>
            <a:noFill/>
          </a:ln>
        </p:spPr>
      </p:pic>
      <p:sp>
        <p:nvSpPr>
          <p:cNvPr id="194" name="Google Shape;194;p21"/>
          <p:cNvSpPr txBox="1"/>
          <p:nvPr/>
        </p:nvSpPr>
        <p:spPr>
          <a:xfrm>
            <a:off x="1431731" y="357744"/>
            <a:ext cx="98865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4400" cap="none" strike="noStrike">
                <a:solidFill>
                  <a:schemeClr val="dk1"/>
                </a:solidFill>
                <a:latin typeface="Comfortaa"/>
                <a:ea typeface="Comfortaa"/>
                <a:cs typeface="Comfortaa"/>
                <a:sym typeface="Comfortaa"/>
              </a:rPr>
              <a:t>STRUCTURE OF TRANSFORMER</a:t>
            </a:r>
            <a:endParaRPr i="0" sz="1800" cap="none" strike="noStrike">
              <a:solidFill>
                <a:schemeClr val="dk1"/>
              </a:solidFill>
              <a:latin typeface="Comfortaa"/>
              <a:ea typeface="Comfortaa"/>
              <a:cs typeface="Comfortaa"/>
              <a:sym typeface="Comfortaa"/>
            </a:endParaRPr>
          </a:p>
        </p:txBody>
      </p:sp>
      <p:sp>
        <p:nvSpPr>
          <p:cNvPr id="195" name="Google Shape;195;p21"/>
          <p:cNvSpPr txBox="1"/>
          <p:nvPr/>
        </p:nvSpPr>
        <p:spPr>
          <a:xfrm>
            <a:off x="204732" y="1127260"/>
            <a:ext cx="11266200" cy="6003000"/>
          </a:xfrm>
          <a:prstGeom prst="rect">
            <a:avLst/>
          </a:prstGeom>
          <a:noFill/>
          <a:ln>
            <a:noFill/>
          </a:ln>
        </p:spPr>
        <p:txBody>
          <a:bodyPr anchorCtr="0" anchor="t" bIns="45700" lIns="91425" spcFirstLastPara="1" rIns="91425" wrap="square" tIns="45700">
            <a:spAutoFit/>
          </a:bodyPr>
          <a:lstStyle/>
          <a:p>
            <a:pPr indent="-336550" lvl="0" marL="342900" marR="0" rtl="0" algn="l">
              <a:spcBef>
                <a:spcPts val="0"/>
              </a:spcBef>
              <a:spcAft>
                <a:spcPts val="0"/>
              </a:spcAft>
              <a:buClr>
                <a:schemeClr val="dk1"/>
              </a:buClr>
              <a:buSzPts val="2300"/>
              <a:buFont typeface="Arial"/>
              <a:buChar char="•"/>
            </a:pPr>
            <a:r>
              <a:rPr lang="en-US" sz="2300" u="none" cap="none" strike="noStrike">
                <a:solidFill>
                  <a:schemeClr val="dk1"/>
                </a:solidFill>
                <a:latin typeface="Lora"/>
                <a:ea typeface="Lora"/>
                <a:cs typeface="Lora"/>
                <a:sym typeface="Lora"/>
              </a:rPr>
              <a:t>The </a:t>
            </a:r>
            <a:r>
              <a:rPr b="1" lang="en-US" sz="2100" u="none" cap="none" strike="noStrike">
                <a:solidFill>
                  <a:schemeClr val="dk1"/>
                </a:solidFill>
                <a:latin typeface="Lora"/>
                <a:ea typeface="Lora"/>
                <a:cs typeface="Lora"/>
                <a:sym typeface="Lora"/>
              </a:rPr>
              <a:t>transformer</a:t>
            </a:r>
            <a:r>
              <a:rPr lang="en-US" sz="2100" u="none" cap="none" strike="noStrike">
                <a:solidFill>
                  <a:schemeClr val="dk1"/>
                </a:solidFill>
                <a:latin typeface="Lora"/>
                <a:ea typeface="Lora"/>
                <a:cs typeface="Lora"/>
                <a:sym typeface="Lora"/>
              </a:rPr>
              <a:t> has two inductive coils ,these are electrical separated but linked through a common magnetic current circuit.</a:t>
            </a:r>
            <a:endParaRPr sz="2100" u="none" cap="none" strike="noStrike">
              <a:solidFill>
                <a:schemeClr val="dk1"/>
              </a:solidFill>
              <a:latin typeface="Lora"/>
              <a:ea typeface="Lora"/>
              <a:cs typeface="Lora"/>
              <a:sym typeface="Lora"/>
            </a:endParaRPr>
          </a:p>
          <a:p>
            <a:pPr indent="0" lvl="0" marL="0" marR="0" rtl="0" algn="l">
              <a:spcBef>
                <a:spcPts val="0"/>
              </a:spcBef>
              <a:spcAft>
                <a:spcPts val="0"/>
              </a:spcAft>
              <a:buNone/>
            </a:pPr>
            <a:r>
              <a:rPr lang="en-US" sz="2100" u="none" cap="none" strike="noStrike">
                <a:solidFill>
                  <a:schemeClr val="dk1"/>
                </a:solidFill>
                <a:latin typeface="Lora"/>
                <a:ea typeface="Lora"/>
                <a:cs typeface="Lora"/>
                <a:sym typeface="Lora"/>
              </a:rPr>
              <a:t> These two coils have a </a:t>
            </a:r>
            <a:r>
              <a:rPr b="1" lang="en-US" sz="2100" u="none" cap="none" strike="noStrike">
                <a:solidFill>
                  <a:schemeClr val="dk1"/>
                </a:solidFill>
                <a:latin typeface="Lora"/>
                <a:ea typeface="Lora"/>
                <a:cs typeface="Lora"/>
                <a:sym typeface="Lora"/>
              </a:rPr>
              <a:t>high mutual induction</a:t>
            </a:r>
            <a:r>
              <a:rPr lang="en-US" sz="2100" u="none" cap="none" strike="noStrike">
                <a:solidFill>
                  <a:schemeClr val="dk1"/>
                </a:solidFill>
                <a:latin typeface="Lora"/>
                <a:ea typeface="Lora"/>
                <a:cs typeface="Lora"/>
                <a:sym typeface="Lora"/>
              </a:rPr>
              <a:t>.</a:t>
            </a:r>
            <a:endParaRPr sz="2100" u="none" cap="none" strike="noStrike">
              <a:solidFill>
                <a:schemeClr val="dk1"/>
              </a:solidFill>
              <a:latin typeface="Lora"/>
              <a:ea typeface="Lora"/>
              <a:cs typeface="Lora"/>
              <a:sym typeface="Lora"/>
            </a:endParaRPr>
          </a:p>
          <a:p>
            <a:pPr indent="-190500" lvl="0" marL="342900" marR="0" rtl="0" algn="l">
              <a:spcBef>
                <a:spcPts val="0"/>
              </a:spcBef>
              <a:spcAft>
                <a:spcPts val="0"/>
              </a:spcAft>
              <a:buClr>
                <a:schemeClr val="lt1"/>
              </a:buClr>
              <a:buSzPts val="2400"/>
              <a:buFont typeface="Arial"/>
              <a:buNone/>
            </a:pPr>
            <a:r>
              <a:t/>
            </a:r>
            <a:endParaRPr sz="2100" u="none" cap="none" strike="noStrike">
              <a:solidFill>
                <a:schemeClr val="dk1"/>
              </a:solidFill>
              <a:latin typeface="Lora"/>
              <a:ea typeface="Lora"/>
              <a:cs typeface="Lora"/>
              <a:sym typeface="Lora"/>
            </a:endParaRPr>
          </a:p>
          <a:p>
            <a:pPr indent="-323850" lvl="0" marL="342900" marR="0" rtl="0" algn="l">
              <a:spcBef>
                <a:spcPts val="0"/>
              </a:spcBef>
              <a:spcAft>
                <a:spcPts val="0"/>
              </a:spcAft>
              <a:buClr>
                <a:schemeClr val="dk1"/>
              </a:buClr>
              <a:buSzPts val="2100"/>
              <a:buFont typeface="Lora"/>
              <a:buChar char="•"/>
            </a:pPr>
            <a:r>
              <a:rPr lang="en-US" sz="2100" u="none" cap="none" strike="noStrike">
                <a:solidFill>
                  <a:schemeClr val="dk1"/>
                </a:solidFill>
                <a:latin typeface="Lora"/>
                <a:ea typeface="Lora"/>
                <a:cs typeface="Lora"/>
                <a:sym typeface="Lora"/>
              </a:rPr>
              <a:t>One of the two coils is connected of alternating voltage .</a:t>
            </a:r>
            <a:endParaRPr sz="2100">
              <a:latin typeface="Lora"/>
              <a:ea typeface="Lora"/>
              <a:cs typeface="Lora"/>
              <a:sym typeface="Lora"/>
            </a:endParaRPr>
          </a:p>
          <a:p>
            <a:pPr indent="-342900" lvl="0" marL="342900" marR="0" rtl="0" algn="l">
              <a:spcBef>
                <a:spcPts val="0"/>
              </a:spcBef>
              <a:spcAft>
                <a:spcPts val="0"/>
              </a:spcAft>
              <a:buNone/>
            </a:pPr>
            <a:r>
              <a:rPr lang="en-US" sz="2100" u="none" cap="none" strike="noStrike">
                <a:solidFill>
                  <a:schemeClr val="dk1"/>
                </a:solidFill>
                <a:latin typeface="Lora"/>
                <a:ea typeface="Lora"/>
                <a:cs typeface="Lora"/>
                <a:sym typeface="Lora"/>
              </a:rPr>
              <a:t>     This coil in which electrical energy is fed with the help of source called </a:t>
            </a:r>
            <a:r>
              <a:rPr b="1" lang="en-US" sz="2100" u="none" cap="none" strike="noStrike">
                <a:solidFill>
                  <a:schemeClr val="dk1"/>
                </a:solidFill>
                <a:latin typeface="Lora"/>
                <a:ea typeface="Lora"/>
                <a:cs typeface="Lora"/>
                <a:sym typeface="Lora"/>
              </a:rPr>
              <a:t>primary</a:t>
            </a:r>
            <a:r>
              <a:rPr lang="en-US" sz="2100" u="none" cap="none" strike="noStrike">
                <a:solidFill>
                  <a:schemeClr val="dk1"/>
                </a:solidFill>
                <a:latin typeface="Lora"/>
                <a:ea typeface="Lora"/>
                <a:cs typeface="Lora"/>
                <a:sym typeface="Lora"/>
              </a:rPr>
              <a:t> winding. The other winding is connected to a load the electrical energy is transformed to this winding drawn out to the load . </a:t>
            </a:r>
            <a:endParaRPr sz="2100" u="none" cap="none" strike="noStrike">
              <a:solidFill>
                <a:schemeClr val="dk1"/>
              </a:solidFill>
              <a:latin typeface="Lora"/>
              <a:ea typeface="Lora"/>
              <a:cs typeface="Lora"/>
              <a:sym typeface="Lora"/>
            </a:endParaRPr>
          </a:p>
          <a:p>
            <a:pPr indent="-342900" lvl="0" marL="342900" marR="0" rtl="0" algn="l">
              <a:spcBef>
                <a:spcPts val="0"/>
              </a:spcBef>
              <a:spcAft>
                <a:spcPts val="0"/>
              </a:spcAft>
              <a:buNone/>
            </a:pPr>
            <a:r>
              <a:rPr lang="en-US" sz="2100" u="none" cap="none" strike="noStrike">
                <a:solidFill>
                  <a:schemeClr val="dk1"/>
                </a:solidFill>
                <a:latin typeface="Lora"/>
                <a:ea typeface="Lora"/>
                <a:cs typeface="Lora"/>
                <a:sym typeface="Lora"/>
              </a:rPr>
              <a:t>     This winding is called </a:t>
            </a:r>
            <a:r>
              <a:rPr b="1" lang="en-US" sz="2100" u="none" cap="none" strike="noStrike">
                <a:solidFill>
                  <a:schemeClr val="dk1"/>
                </a:solidFill>
                <a:latin typeface="Lora"/>
                <a:ea typeface="Lora"/>
                <a:cs typeface="Lora"/>
                <a:sym typeface="Lora"/>
              </a:rPr>
              <a:t>secondary winding.</a:t>
            </a:r>
            <a:endParaRPr sz="2100">
              <a:latin typeface="Lora"/>
              <a:ea typeface="Lora"/>
              <a:cs typeface="Lora"/>
              <a:sym typeface="Lora"/>
            </a:endParaRPr>
          </a:p>
          <a:p>
            <a:pPr indent="-190500" lvl="0" marL="342900" marR="0" rtl="0" algn="l">
              <a:spcBef>
                <a:spcPts val="0"/>
              </a:spcBef>
              <a:spcAft>
                <a:spcPts val="0"/>
              </a:spcAft>
              <a:buClr>
                <a:schemeClr val="lt1"/>
              </a:buClr>
              <a:buSzPts val="2400"/>
              <a:buFont typeface="Arial"/>
              <a:buNone/>
            </a:pPr>
            <a:r>
              <a:t/>
            </a:r>
            <a:endParaRPr sz="2100" u="none" cap="none" strike="noStrike">
              <a:solidFill>
                <a:schemeClr val="dk1"/>
              </a:solidFill>
              <a:latin typeface="Lora"/>
              <a:ea typeface="Lora"/>
              <a:cs typeface="Lora"/>
              <a:sym typeface="Lora"/>
            </a:endParaRPr>
          </a:p>
          <a:p>
            <a:pPr indent="-323850" lvl="0" marL="342900" marR="0" rtl="0" algn="l">
              <a:spcBef>
                <a:spcPts val="0"/>
              </a:spcBef>
              <a:spcAft>
                <a:spcPts val="0"/>
              </a:spcAft>
              <a:buClr>
                <a:schemeClr val="dk1"/>
              </a:buClr>
              <a:buSzPts val="2100"/>
              <a:buFont typeface="Arial"/>
              <a:buChar char="•"/>
            </a:pPr>
            <a:r>
              <a:rPr lang="en-US" sz="2100" u="none" cap="none" strike="noStrike">
                <a:solidFill>
                  <a:schemeClr val="dk1"/>
                </a:solidFill>
                <a:latin typeface="Lora"/>
                <a:ea typeface="Lora"/>
                <a:cs typeface="Lora"/>
                <a:sym typeface="Lora"/>
              </a:rPr>
              <a:t>The </a:t>
            </a:r>
            <a:r>
              <a:rPr b="1" lang="en-US" sz="2100" u="none" cap="none" strike="noStrike">
                <a:solidFill>
                  <a:schemeClr val="dk1"/>
                </a:solidFill>
                <a:latin typeface="Lora"/>
                <a:ea typeface="Lora"/>
                <a:cs typeface="Lora"/>
                <a:sym typeface="Lora"/>
              </a:rPr>
              <a:t>primary</a:t>
            </a:r>
            <a:r>
              <a:rPr lang="en-US" sz="2100" u="none" cap="none" strike="noStrike">
                <a:solidFill>
                  <a:schemeClr val="dk1"/>
                </a:solidFill>
                <a:latin typeface="Lora"/>
                <a:ea typeface="Lora"/>
                <a:cs typeface="Lora"/>
                <a:sym typeface="Lora"/>
              </a:rPr>
              <a:t> and </a:t>
            </a:r>
            <a:r>
              <a:rPr b="1" lang="en-US" sz="2100" u="none" cap="none" strike="noStrike">
                <a:solidFill>
                  <a:schemeClr val="dk1"/>
                </a:solidFill>
                <a:latin typeface="Lora"/>
                <a:ea typeface="Lora"/>
                <a:cs typeface="Lora"/>
                <a:sym typeface="Lora"/>
              </a:rPr>
              <a:t>secondary</a:t>
            </a:r>
            <a:r>
              <a:rPr lang="en-US" sz="2100" u="none" cap="none" strike="noStrike">
                <a:solidFill>
                  <a:schemeClr val="dk1"/>
                </a:solidFill>
                <a:latin typeface="Lora"/>
                <a:ea typeface="Lora"/>
                <a:cs typeface="Lora"/>
                <a:sym typeface="Lora"/>
              </a:rPr>
              <a:t> coil are wound on a </a:t>
            </a:r>
            <a:r>
              <a:rPr b="1" lang="en-US" sz="2100" u="none" cap="none" strike="noStrike">
                <a:solidFill>
                  <a:schemeClr val="dk1"/>
                </a:solidFill>
                <a:latin typeface="Lora"/>
                <a:ea typeface="Lora"/>
                <a:cs typeface="Lora"/>
                <a:sym typeface="Lora"/>
              </a:rPr>
              <a:t>ferromagnetic</a:t>
            </a:r>
            <a:r>
              <a:rPr lang="en-US" sz="2100" u="none" cap="none" strike="noStrike">
                <a:solidFill>
                  <a:schemeClr val="dk1"/>
                </a:solidFill>
                <a:latin typeface="Lora"/>
                <a:ea typeface="Lora"/>
                <a:cs typeface="Lora"/>
                <a:sym typeface="Lora"/>
              </a:rPr>
              <a:t> metal core.</a:t>
            </a:r>
            <a:endParaRPr sz="2100">
              <a:solidFill>
                <a:schemeClr val="dk1"/>
              </a:solidFill>
              <a:latin typeface="Lora"/>
              <a:ea typeface="Lora"/>
              <a:cs typeface="Lora"/>
              <a:sym typeface="Lora"/>
            </a:endParaRPr>
          </a:p>
          <a:p>
            <a:pPr indent="0" lvl="0" marL="457200" marR="0" rtl="0" algn="l">
              <a:spcBef>
                <a:spcPts val="0"/>
              </a:spcBef>
              <a:spcAft>
                <a:spcPts val="0"/>
              </a:spcAft>
              <a:buNone/>
            </a:pPr>
            <a:r>
              <a:rPr lang="en-US" sz="2100" u="none" cap="none" strike="noStrike">
                <a:solidFill>
                  <a:schemeClr val="dk1"/>
                </a:solidFill>
                <a:latin typeface="Lora"/>
                <a:ea typeface="Lora"/>
                <a:cs typeface="Lora"/>
                <a:sym typeface="Lora"/>
              </a:rPr>
              <a:t>The function of the core is to transfer the changing magnetic flux from the primary coil to the secondary coil . </a:t>
            </a:r>
            <a:endParaRPr sz="2100" u="none" cap="none" strike="noStrike">
              <a:solidFill>
                <a:schemeClr val="dk1"/>
              </a:solidFill>
              <a:latin typeface="Lora"/>
              <a:ea typeface="Lora"/>
              <a:cs typeface="Lora"/>
              <a:sym typeface="Lora"/>
            </a:endParaRPr>
          </a:p>
          <a:p>
            <a:pPr indent="0" lvl="0" marL="457200" marR="0" rtl="0" algn="l">
              <a:spcBef>
                <a:spcPts val="0"/>
              </a:spcBef>
              <a:spcAft>
                <a:spcPts val="0"/>
              </a:spcAft>
              <a:buNone/>
            </a:pPr>
            <a:r>
              <a:t/>
            </a:r>
            <a:endParaRPr sz="2100">
              <a:solidFill>
                <a:schemeClr val="dk1"/>
              </a:solidFill>
              <a:latin typeface="Lora"/>
              <a:ea typeface="Lora"/>
              <a:cs typeface="Lora"/>
              <a:sym typeface="Lora"/>
            </a:endParaRPr>
          </a:p>
          <a:p>
            <a:pPr indent="-323850" lvl="0" marL="342900" marR="0" rtl="0" algn="l">
              <a:spcBef>
                <a:spcPts val="0"/>
              </a:spcBef>
              <a:spcAft>
                <a:spcPts val="0"/>
              </a:spcAft>
              <a:buClr>
                <a:schemeClr val="dk1"/>
              </a:buClr>
              <a:buSzPts val="2100"/>
              <a:buFont typeface="Arial"/>
              <a:buChar char="•"/>
            </a:pPr>
            <a:r>
              <a:rPr lang="en-US" sz="2100">
                <a:solidFill>
                  <a:schemeClr val="dk1"/>
                </a:solidFill>
                <a:latin typeface="Lora"/>
                <a:ea typeface="Lora"/>
                <a:cs typeface="Lora"/>
                <a:sym typeface="Lora"/>
              </a:rPr>
              <a:t>The primary has N1 no of turns and the secondary has N2 no of turns the of turns plays major important role in the function of transformer.</a:t>
            </a:r>
            <a:endParaRPr sz="2100">
              <a:solidFill>
                <a:schemeClr val="dk1"/>
              </a:solidFill>
              <a:latin typeface="Lora"/>
              <a:ea typeface="Lora"/>
              <a:cs typeface="Lora"/>
              <a:sym typeface="Lora"/>
            </a:endParaRPr>
          </a:p>
          <a:p>
            <a:pPr indent="0" lvl="0" marL="0" marR="0" rtl="0" algn="l">
              <a:spcBef>
                <a:spcPts val="0"/>
              </a:spcBef>
              <a:spcAft>
                <a:spcPts val="0"/>
              </a:spcAft>
              <a:buClr>
                <a:schemeClr val="dk1"/>
              </a:buClr>
              <a:buSzPts val="1100"/>
              <a:buFont typeface="Arial"/>
              <a:buNone/>
            </a:pPr>
            <a:r>
              <a:t/>
            </a:r>
            <a:endParaRPr sz="2300">
              <a:solidFill>
                <a:schemeClr val="dk1"/>
              </a:solidFill>
              <a:latin typeface="Lora"/>
              <a:ea typeface="Lora"/>
              <a:cs typeface="Lora"/>
              <a:sym typeface="Lora"/>
            </a:endParaRPr>
          </a:p>
          <a:p>
            <a:pPr indent="0" lvl="0" marL="0" marR="0" rtl="0" algn="l">
              <a:spcBef>
                <a:spcPts val="0"/>
              </a:spcBef>
              <a:spcAft>
                <a:spcPts val="0"/>
              </a:spcAft>
              <a:buNone/>
            </a:pPr>
            <a:r>
              <a:t/>
            </a:r>
            <a:endParaRPr sz="2300">
              <a:solidFill>
                <a:schemeClr val="dk1"/>
              </a:solidFill>
              <a:latin typeface="Lora"/>
              <a:ea typeface="Lora"/>
              <a:cs typeface="Lora"/>
              <a:sym typeface="Lora"/>
            </a:endParaRPr>
          </a:p>
        </p:txBody>
      </p:sp>
      <p:pic>
        <p:nvPicPr>
          <p:cNvPr descr="A grid with small circles" id="196" name="Google Shape;196;p21"/>
          <p:cNvPicPr preferRelativeResize="0"/>
          <p:nvPr/>
        </p:nvPicPr>
        <p:blipFill rotWithShape="1">
          <a:blip r:embed="rId4">
            <a:alphaModFix/>
          </a:blip>
          <a:srcRect b="0" l="0" r="0" t="0"/>
          <a:stretch/>
        </p:blipFill>
        <p:spPr>
          <a:xfrm>
            <a:off x="10858166" y="-546339"/>
            <a:ext cx="1825925" cy="1825925"/>
          </a:xfrm>
          <a:prstGeom prst="rect">
            <a:avLst/>
          </a:prstGeom>
          <a:noFill/>
          <a:ln>
            <a:noFill/>
          </a:ln>
        </p:spPr>
      </p:pic>
      <p:pic>
        <p:nvPicPr>
          <p:cNvPr descr="A grid with small circles" id="197" name="Google Shape;197;p21"/>
          <p:cNvPicPr preferRelativeResize="0"/>
          <p:nvPr/>
        </p:nvPicPr>
        <p:blipFill rotWithShape="1">
          <a:blip r:embed="rId5">
            <a:alphaModFix/>
          </a:blip>
          <a:srcRect b="0" l="0" r="0" t="0"/>
          <a:stretch/>
        </p:blipFill>
        <p:spPr>
          <a:xfrm rot="-5039998">
            <a:off x="-303493" y="-636777"/>
            <a:ext cx="1825928" cy="182592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descr="light, space, wall, white, background, blank, empty, minimalism, CC0 ..." id="202" name="Google Shape;202;p22"/>
          <p:cNvPicPr preferRelativeResize="0"/>
          <p:nvPr/>
        </p:nvPicPr>
        <p:blipFill rotWithShape="1">
          <a:blip r:embed="rId3">
            <a:alphaModFix/>
          </a:blip>
          <a:srcRect b="0" l="0" r="0" t="0"/>
          <a:stretch/>
        </p:blipFill>
        <p:spPr>
          <a:xfrm>
            <a:off x="-1357222" y="-6281467"/>
            <a:ext cx="14676408" cy="14733916"/>
          </a:xfrm>
          <a:prstGeom prst="rect">
            <a:avLst/>
          </a:prstGeom>
          <a:noFill/>
          <a:ln>
            <a:noFill/>
          </a:ln>
        </p:spPr>
      </p:pic>
      <p:sp>
        <p:nvSpPr>
          <p:cNvPr id="203" name="Google Shape;203;p22"/>
          <p:cNvSpPr txBox="1"/>
          <p:nvPr/>
        </p:nvSpPr>
        <p:spPr>
          <a:xfrm>
            <a:off x="2446074" y="347925"/>
            <a:ext cx="78999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dk1"/>
                </a:solidFill>
                <a:latin typeface="Comfortaa"/>
                <a:ea typeface="Comfortaa"/>
                <a:cs typeface="Comfortaa"/>
                <a:sym typeface="Comfortaa"/>
              </a:rPr>
              <a:t>   </a:t>
            </a:r>
            <a:r>
              <a:rPr b="1" lang="en-US" sz="3200">
                <a:solidFill>
                  <a:schemeClr val="dk1"/>
                </a:solidFill>
                <a:latin typeface="Comfortaa"/>
                <a:ea typeface="Comfortaa"/>
                <a:cs typeface="Comfortaa"/>
                <a:sym typeface="Comfortaa"/>
              </a:rPr>
              <a:t>BASIC TYPES OF TRANSFORMERS </a:t>
            </a:r>
            <a:endParaRPr b="1" sz="3200">
              <a:solidFill>
                <a:schemeClr val="dk1"/>
              </a:solidFill>
              <a:latin typeface="Comfortaa"/>
              <a:ea typeface="Comfortaa"/>
              <a:cs typeface="Comfortaa"/>
              <a:sym typeface="Comfortaa"/>
            </a:endParaRPr>
          </a:p>
        </p:txBody>
      </p:sp>
      <p:sp>
        <p:nvSpPr>
          <p:cNvPr id="204" name="Google Shape;204;p22"/>
          <p:cNvSpPr txBox="1"/>
          <p:nvPr/>
        </p:nvSpPr>
        <p:spPr>
          <a:xfrm>
            <a:off x="1102900" y="1409103"/>
            <a:ext cx="10156500" cy="4155900"/>
          </a:xfrm>
          <a:prstGeom prst="rect">
            <a:avLst/>
          </a:prstGeom>
          <a:noFill/>
          <a:ln>
            <a:noFill/>
          </a:ln>
        </p:spPr>
        <p:txBody>
          <a:bodyPr anchorCtr="0" anchor="t" bIns="45700" lIns="91425" spcFirstLastPara="1" rIns="91425" wrap="square" tIns="45700">
            <a:spAutoFit/>
          </a:bodyPr>
          <a:lstStyle/>
          <a:p>
            <a:pPr indent="-336550" lvl="0" marL="342900" marR="0" rtl="0" algn="l">
              <a:spcBef>
                <a:spcPts val="0"/>
              </a:spcBef>
              <a:spcAft>
                <a:spcPts val="0"/>
              </a:spcAft>
              <a:buClr>
                <a:schemeClr val="dk1"/>
              </a:buClr>
              <a:buSzPts val="2300"/>
              <a:buFont typeface="Lora"/>
              <a:buChar char="•"/>
            </a:pPr>
            <a:r>
              <a:rPr b="1" lang="en-US" sz="2300">
                <a:solidFill>
                  <a:schemeClr val="dk1"/>
                </a:solidFill>
                <a:latin typeface="Lora"/>
                <a:ea typeface="Lora"/>
                <a:cs typeface="Lora"/>
                <a:sym typeface="Lora"/>
              </a:rPr>
              <a:t>STEP UP TRANSFORMER:</a:t>
            </a:r>
            <a:endParaRPr sz="1300">
              <a:latin typeface="Lora"/>
              <a:ea typeface="Lora"/>
              <a:cs typeface="Lora"/>
              <a:sym typeface="Lora"/>
            </a:endParaRPr>
          </a:p>
          <a:p>
            <a:pPr indent="0" lvl="0" marL="0" marR="0" rtl="0" algn="l">
              <a:spcBef>
                <a:spcPts val="0"/>
              </a:spcBef>
              <a:spcAft>
                <a:spcPts val="0"/>
              </a:spcAft>
              <a:buNone/>
            </a:pPr>
            <a:r>
              <a:rPr lang="en-US" sz="2300">
                <a:solidFill>
                  <a:schemeClr val="dk1"/>
                </a:solidFill>
                <a:latin typeface="Lora"/>
                <a:ea typeface="Lora"/>
                <a:cs typeface="Lora"/>
                <a:sym typeface="Lora"/>
              </a:rPr>
              <a:t>     The no of windings on </a:t>
            </a:r>
            <a:r>
              <a:rPr b="1" lang="en-US" sz="2300">
                <a:solidFill>
                  <a:schemeClr val="dk1"/>
                </a:solidFill>
                <a:latin typeface="Lora"/>
                <a:ea typeface="Lora"/>
                <a:cs typeface="Lora"/>
                <a:sym typeface="Lora"/>
              </a:rPr>
              <a:t>Primary </a:t>
            </a:r>
            <a:r>
              <a:rPr lang="en-US" sz="2300">
                <a:solidFill>
                  <a:schemeClr val="dk1"/>
                </a:solidFill>
                <a:latin typeface="Lora"/>
                <a:ea typeface="Lora"/>
                <a:cs typeface="Lora"/>
                <a:sym typeface="Lora"/>
              </a:rPr>
              <a:t>side is less than the no. of windings on	 the Secondary side i.e. </a:t>
            </a:r>
            <a:r>
              <a:rPr b="1" lang="en-US" sz="2300">
                <a:solidFill>
                  <a:schemeClr val="dk1"/>
                </a:solidFill>
                <a:latin typeface="Lora"/>
                <a:ea typeface="Lora"/>
                <a:cs typeface="Lora"/>
                <a:sym typeface="Lora"/>
              </a:rPr>
              <a:t>Np &lt; Ns.</a:t>
            </a:r>
            <a:r>
              <a:rPr lang="en-US" sz="2300">
                <a:solidFill>
                  <a:schemeClr val="dk1"/>
                </a:solidFill>
                <a:latin typeface="Lora"/>
                <a:ea typeface="Lora"/>
                <a:cs typeface="Lora"/>
                <a:sym typeface="Lora"/>
              </a:rPr>
              <a:t> </a:t>
            </a:r>
            <a:endParaRPr sz="1300">
              <a:latin typeface="Lora"/>
              <a:ea typeface="Lora"/>
              <a:cs typeface="Lora"/>
              <a:sym typeface="Lora"/>
            </a:endParaRPr>
          </a:p>
          <a:p>
            <a:pPr indent="-228600" lvl="0" marL="342900" marR="0" rtl="0" algn="l">
              <a:spcBef>
                <a:spcPts val="0"/>
              </a:spcBef>
              <a:spcAft>
                <a:spcPts val="0"/>
              </a:spcAft>
              <a:buClr>
                <a:schemeClr val="lt1"/>
              </a:buClr>
              <a:buSzPts val="1800"/>
              <a:buFont typeface="Arial"/>
              <a:buNone/>
            </a:pPr>
            <a:r>
              <a:t/>
            </a:r>
            <a:endParaRPr sz="1700">
              <a:solidFill>
                <a:schemeClr val="dk1"/>
              </a:solidFill>
              <a:latin typeface="Lora"/>
              <a:ea typeface="Lora"/>
              <a:cs typeface="Lora"/>
              <a:sym typeface="Lora"/>
            </a:endParaRPr>
          </a:p>
          <a:p>
            <a:pPr indent="0" lvl="0" marL="114300" marR="0" rtl="0" algn="l">
              <a:spcBef>
                <a:spcPts val="0"/>
              </a:spcBef>
              <a:spcAft>
                <a:spcPts val="0"/>
              </a:spcAft>
              <a:buClr>
                <a:schemeClr val="lt1"/>
              </a:buClr>
              <a:buSzPts val="1800"/>
              <a:buFont typeface="Arial"/>
              <a:buNone/>
            </a:pPr>
            <a:r>
              <a:t/>
            </a:r>
            <a:endParaRPr sz="1700">
              <a:solidFill>
                <a:schemeClr val="dk1"/>
              </a:solidFill>
              <a:latin typeface="Lora"/>
              <a:ea typeface="Lora"/>
              <a:cs typeface="Lora"/>
              <a:sym typeface="Lora"/>
            </a:endParaRPr>
          </a:p>
          <a:p>
            <a:pPr indent="-336550" lvl="0" marL="342900" marR="0" rtl="0" algn="l">
              <a:spcBef>
                <a:spcPts val="0"/>
              </a:spcBef>
              <a:spcAft>
                <a:spcPts val="0"/>
              </a:spcAft>
              <a:buClr>
                <a:schemeClr val="dk1"/>
              </a:buClr>
              <a:buSzPts val="2300"/>
              <a:buFont typeface="Lora"/>
              <a:buChar char="•"/>
            </a:pPr>
            <a:r>
              <a:rPr b="1" lang="en-US" sz="2300">
                <a:solidFill>
                  <a:schemeClr val="dk1"/>
                </a:solidFill>
                <a:latin typeface="Lora"/>
                <a:ea typeface="Lora"/>
                <a:cs typeface="Lora"/>
                <a:sym typeface="Lora"/>
              </a:rPr>
              <a:t>STEP DOWN TRANSFORMER: </a:t>
            </a:r>
            <a:endParaRPr sz="1300">
              <a:latin typeface="Lora"/>
              <a:ea typeface="Lora"/>
              <a:cs typeface="Lora"/>
              <a:sym typeface="Lora"/>
            </a:endParaRPr>
          </a:p>
          <a:p>
            <a:pPr indent="0" lvl="0" marL="0" marR="0" rtl="0" algn="l">
              <a:spcBef>
                <a:spcPts val="0"/>
              </a:spcBef>
              <a:spcAft>
                <a:spcPts val="0"/>
              </a:spcAft>
              <a:buNone/>
            </a:pPr>
            <a:r>
              <a:rPr lang="en-US" sz="2300">
                <a:solidFill>
                  <a:schemeClr val="dk1"/>
                </a:solidFill>
                <a:latin typeface="Lora"/>
                <a:ea typeface="Lora"/>
                <a:cs typeface="Lora"/>
                <a:sym typeface="Lora"/>
              </a:rPr>
              <a:t>     The no. of winding on </a:t>
            </a:r>
            <a:r>
              <a:rPr b="1" lang="en-US" sz="2300">
                <a:solidFill>
                  <a:schemeClr val="dk1"/>
                </a:solidFill>
                <a:latin typeface="Lora"/>
                <a:ea typeface="Lora"/>
                <a:cs typeface="Lora"/>
                <a:sym typeface="Lora"/>
              </a:rPr>
              <a:t>Primary </a:t>
            </a:r>
            <a:r>
              <a:rPr lang="en-US" sz="2300">
                <a:solidFill>
                  <a:schemeClr val="dk1"/>
                </a:solidFill>
                <a:latin typeface="Lora"/>
                <a:ea typeface="Lora"/>
                <a:cs typeface="Lora"/>
                <a:sym typeface="Lora"/>
              </a:rPr>
              <a:t>side are more than the no. of  windings	 on the Secondary side i.e. </a:t>
            </a:r>
            <a:r>
              <a:rPr b="1" lang="en-US" sz="2300">
                <a:solidFill>
                  <a:schemeClr val="dk1"/>
                </a:solidFill>
                <a:latin typeface="Lora"/>
                <a:ea typeface="Lora"/>
                <a:cs typeface="Lora"/>
                <a:sym typeface="Lora"/>
              </a:rPr>
              <a:t>Np &gt; Ns</a:t>
            </a:r>
            <a:r>
              <a:rPr lang="en-US" sz="2300">
                <a:solidFill>
                  <a:schemeClr val="dk1"/>
                </a:solidFill>
                <a:latin typeface="Lora"/>
                <a:ea typeface="Lora"/>
                <a:cs typeface="Lora"/>
                <a:sym typeface="Lora"/>
              </a:rPr>
              <a:t>.</a:t>
            </a:r>
            <a:endParaRPr sz="1300">
              <a:latin typeface="Lora"/>
              <a:ea typeface="Lora"/>
              <a:cs typeface="Lora"/>
              <a:sym typeface="Lora"/>
            </a:endParaRPr>
          </a:p>
          <a:p>
            <a:pPr indent="0" lvl="0" marL="0" marR="0" rtl="0" algn="l">
              <a:spcBef>
                <a:spcPts val="0"/>
              </a:spcBef>
              <a:spcAft>
                <a:spcPts val="0"/>
              </a:spcAft>
              <a:buNone/>
            </a:pPr>
            <a:r>
              <a:t/>
            </a:r>
            <a:endParaRPr sz="2300">
              <a:solidFill>
                <a:schemeClr val="dk1"/>
              </a:solidFill>
              <a:latin typeface="Lora"/>
              <a:ea typeface="Lora"/>
              <a:cs typeface="Lora"/>
              <a:sym typeface="Lora"/>
            </a:endParaRPr>
          </a:p>
          <a:p>
            <a:pPr indent="-336550" lvl="0" marL="342900" marR="0" rtl="0" algn="l">
              <a:spcBef>
                <a:spcPts val="0"/>
              </a:spcBef>
              <a:spcAft>
                <a:spcPts val="0"/>
              </a:spcAft>
              <a:buClr>
                <a:schemeClr val="dk1"/>
              </a:buClr>
              <a:buSzPts val="2300"/>
              <a:buFont typeface="Lora"/>
              <a:buChar char="•"/>
            </a:pPr>
            <a:r>
              <a:rPr b="1" lang="en-US" sz="2300">
                <a:solidFill>
                  <a:schemeClr val="dk1"/>
                </a:solidFill>
                <a:latin typeface="Lora"/>
                <a:ea typeface="Lora"/>
                <a:cs typeface="Lora"/>
                <a:sym typeface="Lora"/>
              </a:rPr>
              <a:t>ISOLATION TRANSFORMER:</a:t>
            </a:r>
            <a:endParaRPr b="1" sz="2300">
              <a:solidFill>
                <a:schemeClr val="dk1"/>
              </a:solidFill>
              <a:latin typeface="Lora"/>
              <a:ea typeface="Lora"/>
              <a:cs typeface="Lora"/>
              <a:sym typeface="Lora"/>
            </a:endParaRPr>
          </a:p>
          <a:p>
            <a:pPr indent="0" lvl="0" marL="0" marR="0" rtl="0" algn="l">
              <a:spcBef>
                <a:spcPts val="0"/>
              </a:spcBef>
              <a:spcAft>
                <a:spcPts val="0"/>
              </a:spcAft>
              <a:buNone/>
            </a:pPr>
            <a:r>
              <a:rPr lang="en-US" sz="2300">
                <a:solidFill>
                  <a:schemeClr val="dk1"/>
                </a:solidFill>
                <a:latin typeface="Lora"/>
                <a:ea typeface="Lora"/>
                <a:cs typeface="Lora"/>
                <a:sym typeface="Lora"/>
              </a:rPr>
              <a:t>    The no. of winding on Primary side are equal to the no. of windings</a:t>
            </a:r>
            <a:r>
              <a:rPr b="1" lang="en-US" sz="2300">
                <a:solidFill>
                  <a:schemeClr val="dk1"/>
                </a:solidFill>
                <a:latin typeface="Lora"/>
                <a:ea typeface="Lora"/>
                <a:cs typeface="Lora"/>
                <a:sym typeface="Lora"/>
              </a:rPr>
              <a:t>		</a:t>
            </a:r>
            <a:r>
              <a:rPr lang="en-US" sz="2300">
                <a:solidFill>
                  <a:schemeClr val="dk1"/>
                </a:solidFill>
                <a:latin typeface="Lora"/>
                <a:ea typeface="Lora"/>
                <a:cs typeface="Lora"/>
                <a:sym typeface="Lora"/>
              </a:rPr>
              <a:t> on the secondary side i.e</a:t>
            </a:r>
            <a:r>
              <a:rPr b="1" lang="en-US" sz="2300">
                <a:solidFill>
                  <a:schemeClr val="dk1"/>
                </a:solidFill>
                <a:latin typeface="Lora"/>
                <a:ea typeface="Lora"/>
                <a:cs typeface="Lora"/>
                <a:sym typeface="Lora"/>
              </a:rPr>
              <a:t> Np = Ns</a:t>
            </a:r>
            <a:endParaRPr b="1" sz="2300">
              <a:solidFill>
                <a:schemeClr val="dk1"/>
              </a:solidFill>
              <a:latin typeface="Lora"/>
              <a:ea typeface="Lora"/>
              <a:cs typeface="Lora"/>
              <a:sym typeface="Lor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3"/>
          <p:cNvSpPr txBox="1"/>
          <p:nvPr/>
        </p:nvSpPr>
        <p:spPr>
          <a:xfrm>
            <a:off x="568325" y="181775"/>
            <a:ext cx="10057500" cy="590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650">
                <a:solidFill>
                  <a:srgbClr val="FFFFFF"/>
                </a:solidFill>
                <a:latin typeface="Comfortaa"/>
                <a:ea typeface="Comfortaa"/>
                <a:cs typeface="Comfortaa"/>
                <a:sym typeface="Comfortaa"/>
              </a:rPr>
              <a:t>    BASIS OF COOLANT</a:t>
            </a:r>
            <a:r>
              <a:rPr lang="en-US" sz="2950" u="sng">
                <a:solidFill>
                  <a:srgbClr val="FFFFFF"/>
                </a:solidFill>
                <a:latin typeface="Lora"/>
                <a:ea typeface="Lora"/>
                <a:cs typeface="Lora"/>
                <a:sym typeface="Lora"/>
              </a:rPr>
              <a:t> </a:t>
            </a:r>
            <a:endParaRPr sz="2950" u="sng">
              <a:solidFill>
                <a:srgbClr val="FFFFFF"/>
              </a:solidFill>
              <a:latin typeface="Lora"/>
              <a:ea typeface="Lora"/>
              <a:cs typeface="Lora"/>
              <a:sym typeface="Lora"/>
            </a:endParaRPr>
          </a:p>
          <a:p>
            <a:pPr indent="0" lvl="0" marL="0" rtl="0" algn="ctr">
              <a:spcBef>
                <a:spcPts val="0"/>
              </a:spcBef>
              <a:spcAft>
                <a:spcPts val="0"/>
              </a:spcAft>
              <a:buNone/>
            </a:pPr>
            <a:r>
              <a:t/>
            </a:r>
            <a:endParaRPr sz="2750">
              <a:solidFill>
                <a:srgbClr val="FFFFFF"/>
              </a:solidFill>
              <a:latin typeface="Lora"/>
              <a:ea typeface="Lora"/>
              <a:cs typeface="Lora"/>
              <a:sym typeface="Lora"/>
            </a:endParaRPr>
          </a:p>
          <a:p>
            <a:pPr indent="0" lvl="0" marL="0" rtl="0" algn="l">
              <a:spcBef>
                <a:spcPts val="0"/>
              </a:spcBef>
              <a:spcAft>
                <a:spcPts val="0"/>
              </a:spcAft>
              <a:buNone/>
            </a:pPr>
            <a:r>
              <a:rPr b="1" lang="en-US" sz="2050">
                <a:solidFill>
                  <a:srgbClr val="FFFFFF"/>
                </a:solidFill>
                <a:latin typeface="Lora"/>
                <a:ea typeface="Lora"/>
                <a:cs typeface="Lora"/>
                <a:sym typeface="Lora"/>
              </a:rPr>
              <a:t>Oil filled self cooling:</a:t>
            </a:r>
            <a:endParaRPr b="1" sz="2050">
              <a:solidFill>
                <a:srgbClr val="FFFFFF"/>
              </a:solidFill>
              <a:latin typeface="Lora"/>
              <a:ea typeface="Lora"/>
              <a:cs typeface="Lora"/>
              <a:sym typeface="Lora"/>
            </a:endParaRPr>
          </a:p>
          <a:p>
            <a:pPr indent="0" lvl="0" marL="0" rtl="0" algn="l">
              <a:spcBef>
                <a:spcPts val="0"/>
              </a:spcBef>
              <a:spcAft>
                <a:spcPts val="0"/>
              </a:spcAft>
              <a:buNone/>
            </a:pPr>
            <a:r>
              <a:rPr lang="en-US" sz="2050">
                <a:solidFill>
                  <a:srgbClr val="FFFFFF"/>
                </a:solidFill>
                <a:latin typeface="Lora"/>
                <a:ea typeface="Lora"/>
                <a:cs typeface="Lora"/>
                <a:sym typeface="Lora"/>
              </a:rPr>
              <a:t>Oil filled self cooled type uses small and medium-sized distribution transformers. The assembled windings and core of such transformers are mounted in a welded, oil-tight steel tanks provided with a steel cover…</a:t>
            </a:r>
            <a:endParaRPr sz="2050">
              <a:solidFill>
                <a:srgbClr val="FFFFFF"/>
              </a:solidFill>
              <a:latin typeface="Lora"/>
              <a:ea typeface="Lora"/>
              <a:cs typeface="Lora"/>
              <a:sym typeface="Lora"/>
            </a:endParaRPr>
          </a:p>
          <a:p>
            <a:pPr indent="0" lvl="0" marL="0" rtl="0" algn="l">
              <a:spcBef>
                <a:spcPts val="0"/>
              </a:spcBef>
              <a:spcAft>
                <a:spcPts val="0"/>
              </a:spcAft>
              <a:buNone/>
            </a:pPr>
            <a:r>
              <a:rPr lang="en-US" sz="2050">
                <a:solidFill>
                  <a:srgbClr val="FFFFFF"/>
                </a:solidFill>
                <a:latin typeface="Lora"/>
                <a:ea typeface="Lora"/>
                <a:cs typeface="Lora"/>
                <a:sym typeface="Lora"/>
              </a:rPr>
              <a:t>The oil helps in transferring the heat from the core and the windings to the case from where it is radiated out to the surroundings. </a:t>
            </a:r>
            <a:endParaRPr sz="2050">
              <a:solidFill>
                <a:srgbClr val="FFFFFF"/>
              </a:solidFill>
              <a:latin typeface="Lora"/>
              <a:ea typeface="Lora"/>
              <a:cs typeface="Lora"/>
              <a:sym typeface="Lora"/>
            </a:endParaRPr>
          </a:p>
          <a:p>
            <a:pPr indent="0" lvl="0" marL="0" rtl="0" algn="l">
              <a:spcBef>
                <a:spcPts val="0"/>
              </a:spcBef>
              <a:spcAft>
                <a:spcPts val="0"/>
              </a:spcAft>
              <a:buNone/>
            </a:pPr>
            <a:r>
              <a:t/>
            </a:r>
            <a:endParaRPr sz="2050">
              <a:solidFill>
                <a:srgbClr val="FFFFFF"/>
              </a:solidFill>
              <a:latin typeface="Lora"/>
              <a:ea typeface="Lora"/>
              <a:cs typeface="Lora"/>
              <a:sym typeface="Lora"/>
            </a:endParaRPr>
          </a:p>
          <a:p>
            <a:pPr indent="0" lvl="0" marL="0" rtl="0" algn="l">
              <a:spcBef>
                <a:spcPts val="0"/>
              </a:spcBef>
              <a:spcAft>
                <a:spcPts val="0"/>
              </a:spcAft>
              <a:buNone/>
            </a:pPr>
            <a:r>
              <a:rPr b="1" lang="en-US" sz="2050">
                <a:solidFill>
                  <a:srgbClr val="FFFFFF"/>
                </a:solidFill>
                <a:latin typeface="Lora"/>
                <a:ea typeface="Lora"/>
                <a:cs typeface="Lora"/>
                <a:sym typeface="Lora"/>
              </a:rPr>
              <a:t>Oil filled water cooled: </a:t>
            </a:r>
            <a:endParaRPr b="1" sz="2050">
              <a:solidFill>
                <a:srgbClr val="FFFFFF"/>
              </a:solidFill>
              <a:latin typeface="Lora"/>
              <a:ea typeface="Lora"/>
              <a:cs typeface="Lora"/>
              <a:sym typeface="Lora"/>
            </a:endParaRPr>
          </a:p>
          <a:p>
            <a:pPr indent="0" lvl="0" marL="0" rtl="0" algn="l">
              <a:spcBef>
                <a:spcPts val="0"/>
              </a:spcBef>
              <a:spcAft>
                <a:spcPts val="0"/>
              </a:spcAft>
              <a:buNone/>
            </a:pPr>
            <a:r>
              <a:rPr lang="en-US" sz="2050">
                <a:solidFill>
                  <a:srgbClr val="FFFFFF"/>
                </a:solidFill>
                <a:latin typeface="Lora"/>
                <a:ea typeface="Lora"/>
                <a:cs typeface="Lora"/>
                <a:sym typeface="Lora"/>
              </a:rPr>
              <a:t>T</a:t>
            </a:r>
            <a:r>
              <a:rPr lang="en-US" sz="2050">
                <a:solidFill>
                  <a:srgbClr val="FFFFFF"/>
                </a:solidFill>
                <a:latin typeface="Lora"/>
                <a:ea typeface="Lora"/>
                <a:cs typeface="Lora"/>
                <a:sym typeface="Lora"/>
              </a:rPr>
              <a:t>his type is used for much more economic construction of large transformers. The cooling coil is mounted near the surface of the oil, through which cold water keeps circulating. This water carries the heat from the device. </a:t>
            </a:r>
            <a:endParaRPr sz="2050">
              <a:solidFill>
                <a:srgbClr val="FFFFFF"/>
              </a:solidFill>
              <a:latin typeface="Lora"/>
              <a:ea typeface="Lora"/>
              <a:cs typeface="Lora"/>
              <a:sym typeface="Lora"/>
            </a:endParaRPr>
          </a:p>
          <a:p>
            <a:pPr indent="0" lvl="0" marL="0" rtl="0" algn="l">
              <a:spcBef>
                <a:spcPts val="0"/>
              </a:spcBef>
              <a:spcAft>
                <a:spcPts val="0"/>
              </a:spcAft>
              <a:buNone/>
            </a:pPr>
            <a:r>
              <a:t/>
            </a:r>
            <a:endParaRPr sz="2050">
              <a:solidFill>
                <a:srgbClr val="FFFFFF"/>
              </a:solidFill>
              <a:latin typeface="Lora"/>
              <a:ea typeface="Lora"/>
              <a:cs typeface="Lora"/>
              <a:sym typeface="Lora"/>
            </a:endParaRPr>
          </a:p>
          <a:p>
            <a:pPr indent="0" lvl="0" marL="0" rtl="0" algn="l">
              <a:spcBef>
                <a:spcPts val="0"/>
              </a:spcBef>
              <a:spcAft>
                <a:spcPts val="0"/>
              </a:spcAft>
              <a:buNone/>
            </a:pPr>
            <a:r>
              <a:rPr b="1" lang="en-US" sz="2050">
                <a:solidFill>
                  <a:srgbClr val="FFFFFF"/>
                </a:solidFill>
                <a:latin typeface="Lora"/>
                <a:ea typeface="Lora"/>
                <a:cs typeface="Lora"/>
                <a:sym typeface="Lora"/>
              </a:rPr>
              <a:t>Air Blast:</a:t>
            </a:r>
            <a:endParaRPr b="1" sz="2050">
              <a:solidFill>
                <a:srgbClr val="FFFFFF"/>
              </a:solidFill>
              <a:latin typeface="Lora"/>
              <a:ea typeface="Lora"/>
              <a:cs typeface="Lora"/>
              <a:sym typeface="Lora"/>
            </a:endParaRPr>
          </a:p>
          <a:p>
            <a:pPr indent="0" lvl="0" marL="0" rtl="0" algn="l">
              <a:spcBef>
                <a:spcPts val="0"/>
              </a:spcBef>
              <a:spcAft>
                <a:spcPts val="0"/>
              </a:spcAft>
              <a:buNone/>
            </a:pPr>
            <a:r>
              <a:rPr lang="en-US" sz="2050">
                <a:solidFill>
                  <a:srgbClr val="FFFFFF"/>
                </a:solidFill>
                <a:latin typeface="Lora"/>
                <a:ea typeface="Lora"/>
                <a:cs typeface="Lora"/>
                <a:sym typeface="Lora"/>
              </a:rPr>
              <a:t>This type is used for transformers that use voltages below 25,000 volts. </a:t>
            </a:r>
            <a:endParaRPr sz="2050">
              <a:solidFill>
                <a:srgbClr val="FFFFFF"/>
              </a:solidFill>
              <a:latin typeface="Lora"/>
              <a:ea typeface="Lora"/>
              <a:cs typeface="Lora"/>
              <a:sym typeface="Lora"/>
            </a:endParaRPr>
          </a:p>
          <a:p>
            <a:pPr indent="0" lvl="0" marL="0" rtl="0" algn="l">
              <a:spcBef>
                <a:spcPts val="0"/>
              </a:spcBef>
              <a:spcAft>
                <a:spcPts val="0"/>
              </a:spcAft>
              <a:buNone/>
            </a:pPr>
            <a:r>
              <a:rPr lang="en-US" sz="2050">
                <a:solidFill>
                  <a:srgbClr val="FFFFFF"/>
                </a:solidFill>
                <a:latin typeface="Lora"/>
                <a:ea typeface="Lora"/>
                <a:cs typeface="Lora"/>
                <a:sym typeface="Lora"/>
              </a:rPr>
              <a:t>and is used at houses</a:t>
            </a:r>
            <a:endParaRPr sz="2400">
              <a:solidFill>
                <a:srgbClr val="FFFFFF"/>
              </a:solidFill>
              <a:latin typeface="Lora"/>
              <a:ea typeface="Lora"/>
              <a:cs typeface="Lora"/>
              <a:sym typeface="Lor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ew">
  <a:themeElements>
    <a:clrScheme name="View">
      <a:dk1>
        <a:srgbClr val="000000"/>
      </a:dk1>
      <a:lt1>
        <a:srgbClr val="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View">
  <a:themeElements>
    <a:clrScheme name="View">
      <a:dk1>
        <a:srgbClr val="000000"/>
      </a:dk1>
      <a:lt1>
        <a:srgbClr val="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