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D2302-1A2F-4D4B-92DB-3806F2AE0908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62BDB9-F462-4F01-9B98-6754F712E54A}">
      <dgm:prSet custT="1"/>
      <dgm:spPr/>
      <dgm:t>
        <a:bodyPr/>
        <a:lstStyle/>
        <a:p>
          <a:r>
            <a:rPr lang="en-US" sz="2800" b="0" i="0" dirty="0"/>
            <a:t>Read CNN modeling and implement one from scratch using </a:t>
          </a:r>
          <a:r>
            <a:rPr lang="en-US" sz="2800" b="0" i="0" dirty="0" err="1"/>
            <a:t>PyTorch</a:t>
          </a:r>
          <a:r>
            <a:rPr lang="en-US" sz="2800" b="0" i="0" dirty="0"/>
            <a:t> for classifying CIFAR-10 images.</a:t>
          </a:r>
          <a:endParaRPr lang="en-US" sz="2800" dirty="0"/>
        </a:p>
      </dgm:t>
    </dgm:pt>
    <dgm:pt modelId="{77DBA4DE-1050-4A3F-8B78-2A52E125FEB9}" type="parTrans" cxnId="{F841CAE4-D257-4576-91BB-87D09238929B}">
      <dgm:prSet/>
      <dgm:spPr/>
      <dgm:t>
        <a:bodyPr/>
        <a:lstStyle/>
        <a:p>
          <a:endParaRPr lang="en-US"/>
        </a:p>
      </dgm:t>
    </dgm:pt>
    <dgm:pt modelId="{C9C7D1DD-6B81-4B67-B95B-D51CD9F12D92}" type="sibTrans" cxnId="{F841CAE4-D257-4576-91BB-87D09238929B}">
      <dgm:prSet/>
      <dgm:spPr/>
      <dgm:t>
        <a:bodyPr/>
        <a:lstStyle/>
        <a:p>
          <a:endParaRPr lang="en-US"/>
        </a:p>
      </dgm:t>
    </dgm:pt>
    <dgm:pt modelId="{0AB03436-E9F3-4671-8264-1D4A43956EE0}">
      <dgm:prSet custT="1"/>
      <dgm:spPr/>
      <dgm:t>
        <a:bodyPr/>
        <a:lstStyle/>
        <a:p>
          <a:r>
            <a:rPr lang="en-US" sz="3600" b="0" i="0" dirty="0"/>
            <a:t>Evaluate the performance with a 90/10 split. </a:t>
          </a:r>
          <a:endParaRPr lang="en-US" sz="3600" dirty="0"/>
        </a:p>
      </dgm:t>
    </dgm:pt>
    <dgm:pt modelId="{B40DC34F-0403-44FE-AE04-03D421F05EB1}" type="parTrans" cxnId="{655006D4-27A7-4A27-BE65-4D9A00DE0BB7}">
      <dgm:prSet/>
      <dgm:spPr/>
      <dgm:t>
        <a:bodyPr/>
        <a:lstStyle/>
        <a:p>
          <a:endParaRPr lang="en-US"/>
        </a:p>
      </dgm:t>
    </dgm:pt>
    <dgm:pt modelId="{7082F7D2-3EB8-47A3-9BF7-3843A9BF3E33}" type="sibTrans" cxnId="{655006D4-27A7-4A27-BE65-4D9A00DE0BB7}">
      <dgm:prSet/>
      <dgm:spPr/>
    </dgm:pt>
    <dgm:pt modelId="{833BD528-FD6C-4F91-B85F-5083763C6C69}" type="pres">
      <dgm:prSet presAssocID="{A9ED2302-1A2F-4D4B-92DB-3806F2AE0908}" presName="outerComposite" presStyleCnt="0">
        <dgm:presLayoutVars>
          <dgm:chMax val="5"/>
          <dgm:dir/>
          <dgm:resizeHandles val="exact"/>
        </dgm:presLayoutVars>
      </dgm:prSet>
      <dgm:spPr/>
    </dgm:pt>
    <dgm:pt modelId="{2CC19ACE-5CBB-48C2-97A9-BDEB653EF5AC}" type="pres">
      <dgm:prSet presAssocID="{A9ED2302-1A2F-4D4B-92DB-3806F2AE0908}" presName="dummyMaxCanvas" presStyleCnt="0">
        <dgm:presLayoutVars/>
      </dgm:prSet>
      <dgm:spPr/>
    </dgm:pt>
    <dgm:pt modelId="{F4A1866F-D59A-4DD8-AC08-2DC7EF4C7A0F}" type="pres">
      <dgm:prSet presAssocID="{A9ED2302-1A2F-4D4B-92DB-3806F2AE0908}" presName="TwoNodes_1" presStyleLbl="node1" presStyleIdx="0" presStyleCnt="2">
        <dgm:presLayoutVars>
          <dgm:bulletEnabled val="1"/>
        </dgm:presLayoutVars>
      </dgm:prSet>
      <dgm:spPr/>
    </dgm:pt>
    <dgm:pt modelId="{0B2668B8-BDB6-4709-91FA-276D5CA1F60D}" type="pres">
      <dgm:prSet presAssocID="{A9ED2302-1A2F-4D4B-92DB-3806F2AE0908}" presName="TwoNodes_2" presStyleLbl="node1" presStyleIdx="1" presStyleCnt="2" custLinFactNeighborX="0">
        <dgm:presLayoutVars>
          <dgm:bulletEnabled val="1"/>
        </dgm:presLayoutVars>
      </dgm:prSet>
      <dgm:spPr/>
    </dgm:pt>
    <dgm:pt modelId="{0A9CB4A5-AC3D-4D82-B850-E9E920B326CC}" type="pres">
      <dgm:prSet presAssocID="{A9ED2302-1A2F-4D4B-92DB-3806F2AE0908}" presName="TwoConn_1-2" presStyleLbl="fgAccFollowNode1" presStyleIdx="0" presStyleCnt="1">
        <dgm:presLayoutVars>
          <dgm:bulletEnabled val="1"/>
        </dgm:presLayoutVars>
      </dgm:prSet>
      <dgm:spPr/>
    </dgm:pt>
    <dgm:pt modelId="{F8195DFB-A08F-4B99-AE56-54771DE8EE96}" type="pres">
      <dgm:prSet presAssocID="{A9ED2302-1A2F-4D4B-92DB-3806F2AE0908}" presName="TwoNodes_1_text" presStyleLbl="node1" presStyleIdx="1" presStyleCnt="2">
        <dgm:presLayoutVars>
          <dgm:bulletEnabled val="1"/>
        </dgm:presLayoutVars>
      </dgm:prSet>
      <dgm:spPr/>
    </dgm:pt>
    <dgm:pt modelId="{1F6800BA-38B0-4745-BA0C-94E611435C09}" type="pres">
      <dgm:prSet presAssocID="{A9ED2302-1A2F-4D4B-92DB-3806F2AE090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F732017-EA62-4F59-9718-67F8603390FC}" type="presOf" srcId="{A9ED2302-1A2F-4D4B-92DB-3806F2AE0908}" destId="{833BD528-FD6C-4F91-B85F-5083763C6C69}" srcOrd="0" destOrd="0" presId="urn:microsoft.com/office/officeart/2005/8/layout/vProcess5"/>
    <dgm:cxn modelId="{09023137-D02C-4584-AF5A-D60E7F03AEB7}" type="presOf" srcId="{C9C7D1DD-6B81-4B67-B95B-D51CD9F12D92}" destId="{0A9CB4A5-AC3D-4D82-B850-E9E920B326CC}" srcOrd="0" destOrd="0" presId="urn:microsoft.com/office/officeart/2005/8/layout/vProcess5"/>
    <dgm:cxn modelId="{801F3459-3F72-4397-8C24-746A4E66F6EB}" type="presOf" srcId="{0AB03436-E9F3-4671-8264-1D4A43956EE0}" destId="{1F6800BA-38B0-4745-BA0C-94E611435C09}" srcOrd="1" destOrd="0" presId="urn:microsoft.com/office/officeart/2005/8/layout/vProcess5"/>
    <dgm:cxn modelId="{7716B9C1-97C3-4999-A1D7-7B931176BA89}" type="presOf" srcId="{DE62BDB9-F462-4F01-9B98-6754F712E54A}" destId="{F8195DFB-A08F-4B99-AE56-54771DE8EE96}" srcOrd="1" destOrd="0" presId="urn:microsoft.com/office/officeart/2005/8/layout/vProcess5"/>
    <dgm:cxn modelId="{DF1BECC5-80AB-4E68-BE82-5CB218002CC2}" type="presOf" srcId="{DE62BDB9-F462-4F01-9B98-6754F712E54A}" destId="{F4A1866F-D59A-4DD8-AC08-2DC7EF4C7A0F}" srcOrd="0" destOrd="0" presId="urn:microsoft.com/office/officeart/2005/8/layout/vProcess5"/>
    <dgm:cxn modelId="{655006D4-27A7-4A27-BE65-4D9A00DE0BB7}" srcId="{A9ED2302-1A2F-4D4B-92DB-3806F2AE0908}" destId="{0AB03436-E9F3-4671-8264-1D4A43956EE0}" srcOrd="1" destOrd="0" parTransId="{B40DC34F-0403-44FE-AE04-03D421F05EB1}" sibTransId="{7082F7D2-3EB8-47A3-9BF7-3843A9BF3E33}"/>
    <dgm:cxn modelId="{42B651D7-6AF0-48E7-810C-655F7BF0B4C0}" type="presOf" srcId="{0AB03436-E9F3-4671-8264-1D4A43956EE0}" destId="{0B2668B8-BDB6-4709-91FA-276D5CA1F60D}" srcOrd="0" destOrd="0" presId="urn:microsoft.com/office/officeart/2005/8/layout/vProcess5"/>
    <dgm:cxn modelId="{F841CAE4-D257-4576-91BB-87D09238929B}" srcId="{A9ED2302-1A2F-4D4B-92DB-3806F2AE0908}" destId="{DE62BDB9-F462-4F01-9B98-6754F712E54A}" srcOrd="0" destOrd="0" parTransId="{77DBA4DE-1050-4A3F-8B78-2A52E125FEB9}" sibTransId="{C9C7D1DD-6B81-4B67-B95B-D51CD9F12D92}"/>
    <dgm:cxn modelId="{4B21D855-45FD-40F9-AA74-C3C63247973A}" type="presParOf" srcId="{833BD528-FD6C-4F91-B85F-5083763C6C69}" destId="{2CC19ACE-5CBB-48C2-97A9-BDEB653EF5AC}" srcOrd="0" destOrd="0" presId="urn:microsoft.com/office/officeart/2005/8/layout/vProcess5"/>
    <dgm:cxn modelId="{78F03743-7778-44D5-B462-997DA2462E68}" type="presParOf" srcId="{833BD528-FD6C-4F91-B85F-5083763C6C69}" destId="{F4A1866F-D59A-4DD8-AC08-2DC7EF4C7A0F}" srcOrd="1" destOrd="0" presId="urn:microsoft.com/office/officeart/2005/8/layout/vProcess5"/>
    <dgm:cxn modelId="{74100769-B591-4576-858B-1A0C544405E6}" type="presParOf" srcId="{833BD528-FD6C-4F91-B85F-5083763C6C69}" destId="{0B2668B8-BDB6-4709-91FA-276D5CA1F60D}" srcOrd="2" destOrd="0" presId="urn:microsoft.com/office/officeart/2005/8/layout/vProcess5"/>
    <dgm:cxn modelId="{14CC1217-DE7A-4B8F-A97F-DAF258D7FADF}" type="presParOf" srcId="{833BD528-FD6C-4F91-B85F-5083763C6C69}" destId="{0A9CB4A5-AC3D-4D82-B850-E9E920B326CC}" srcOrd="3" destOrd="0" presId="urn:microsoft.com/office/officeart/2005/8/layout/vProcess5"/>
    <dgm:cxn modelId="{584AEBFB-4E96-4F34-90D1-DE8B2958043C}" type="presParOf" srcId="{833BD528-FD6C-4F91-B85F-5083763C6C69}" destId="{F8195DFB-A08F-4B99-AE56-54771DE8EE96}" srcOrd="4" destOrd="0" presId="urn:microsoft.com/office/officeart/2005/8/layout/vProcess5"/>
    <dgm:cxn modelId="{29E737D1-F5AA-447E-8679-316F337D84CF}" type="presParOf" srcId="{833BD528-FD6C-4F91-B85F-5083763C6C69}" destId="{1F6800BA-38B0-4745-BA0C-94E611435C0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7818-21B7-4118-9C7F-879201C393D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5BA094-DDD3-444F-948D-EF88B8B154D1}">
      <dgm:prSet/>
      <dgm:spPr/>
      <dgm:t>
        <a:bodyPr/>
        <a:lstStyle/>
        <a:p>
          <a:r>
            <a:rPr lang="en-US" dirty="0"/>
            <a:t>Data Load</a:t>
          </a:r>
        </a:p>
      </dgm:t>
    </dgm:pt>
    <dgm:pt modelId="{76FEED25-13AF-43C5-8518-F557120F53CC}" type="parTrans" cxnId="{9B74A545-B45F-412B-B72F-61552C0022E0}">
      <dgm:prSet/>
      <dgm:spPr/>
      <dgm:t>
        <a:bodyPr/>
        <a:lstStyle/>
        <a:p>
          <a:endParaRPr lang="en-US"/>
        </a:p>
      </dgm:t>
    </dgm:pt>
    <dgm:pt modelId="{9645AD29-2FB8-4100-B0D5-DBE9BAE658AF}" type="sibTrans" cxnId="{9B74A545-B45F-412B-B72F-61552C0022E0}">
      <dgm:prSet/>
      <dgm:spPr/>
      <dgm:t>
        <a:bodyPr/>
        <a:lstStyle/>
        <a:p>
          <a:endParaRPr lang="en-US"/>
        </a:p>
      </dgm:t>
    </dgm:pt>
    <dgm:pt modelId="{D213FBAC-B6FB-4668-8B4E-812E1A6C508A}">
      <dgm:prSet/>
      <dgm:spPr/>
      <dgm:t>
        <a:bodyPr/>
        <a:lstStyle/>
        <a:p>
          <a:r>
            <a:rPr lang="en-US" dirty="0"/>
            <a:t>Loading full dataset from online</a:t>
          </a:r>
        </a:p>
      </dgm:t>
    </dgm:pt>
    <dgm:pt modelId="{EC01EB54-851C-4F40-8C61-47905F80B88D}" type="parTrans" cxnId="{26ED2C17-EE7B-4257-BE50-F47AC515D8FA}">
      <dgm:prSet/>
      <dgm:spPr/>
      <dgm:t>
        <a:bodyPr/>
        <a:lstStyle/>
        <a:p>
          <a:endParaRPr lang="en-US"/>
        </a:p>
      </dgm:t>
    </dgm:pt>
    <dgm:pt modelId="{84E4E009-17C7-4008-94C4-54806ACEED95}" type="sibTrans" cxnId="{26ED2C17-EE7B-4257-BE50-F47AC515D8FA}">
      <dgm:prSet/>
      <dgm:spPr/>
      <dgm:t>
        <a:bodyPr/>
        <a:lstStyle/>
        <a:p>
          <a:endParaRPr lang="en-US"/>
        </a:p>
      </dgm:t>
    </dgm:pt>
    <dgm:pt modelId="{91AC880E-FD14-49DA-95C4-10AABF82E71D}">
      <dgm:prSet/>
      <dgm:spPr/>
      <dgm:t>
        <a:bodyPr/>
        <a:lstStyle/>
        <a:p>
          <a:r>
            <a:rPr lang="en-US" dirty="0"/>
            <a:t>Splitting</a:t>
          </a:r>
        </a:p>
      </dgm:t>
    </dgm:pt>
    <dgm:pt modelId="{236F0C08-AF85-4F14-9D67-B45FE4A3286C}" type="parTrans" cxnId="{B9FA0242-E3DE-467B-BA94-3299BF3E8059}">
      <dgm:prSet/>
      <dgm:spPr/>
      <dgm:t>
        <a:bodyPr/>
        <a:lstStyle/>
        <a:p>
          <a:endParaRPr lang="en-US"/>
        </a:p>
      </dgm:t>
    </dgm:pt>
    <dgm:pt modelId="{5C4B4CE6-25A7-48AA-8721-59D39B66C693}" type="sibTrans" cxnId="{B9FA0242-E3DE-467B-BA94-3299BF3E8059}">
      <dgm:prSet/>
      <dgm:spPr/>
      <dgm:t>
        <a:bodyPr/>
        <a:lstStyle/>
        <a:p>
          <a:endParaRPr lang="en-US"/>
        </a:p>
      </dgm:t>
    </dgm:pt>
    <dgm:pt modelId="{08D3BEEA-1FAA-485F-B77D-67926B73C936}">
      <dgm:prSet/>
      <dgm:spPr/>
      <dgm:t>
        <a:bodyPr/>
        <a:lstStyle/>
        <a:p>
          <a:r>
            <a:rPr lang="en-US" dirty="0"/>
            <a:t>Test-Train split and validation matched</a:t>
          </a:r>
        </a:p>
      </dgm:t>
    </dgm:pt>
    <dgm:pt modelId="{2EEEDA4B-C875-4191-8E4B-328254402070}" type="parTrans" cxnId="{BFE022F9-0718-4815-83FA-AD9764B537B1}">
      <dgm:prSet/>
      <dgm:spPr/>
      <dgm:t>
        <a:bodyPr/>
        <a:lstStyle/>
        <a:p>
          <a:endParaRPr lang="en-US"/>
        </a:p>
      </dgm:t>
    </dgm:pt>
    <dgm:pt modelId="{E5C8169F-2789-4E01-8199-9ED7B7080F20}" type="sibTrans" cxnId="{BFE022F9-0718-4815-83FA-AD9764B537B1}">
      <dgm:prSet/>
      <dgm:spPr/>
      <dgm:t>
        <a:bodyPr/>
        <a:lstStyle/>
        <a:p>
          <a:endParaRPr lang="en-US"/>
        </a:p>
      </dgm:t>
    </dgm:pt>
    <dgm:pt modelId="{D2CBD446-E827-4423-8A37-53F63A7E9FE5}">
      <dgm:prSet/>
      <dgm:spPr/>
      <dgm:t>
        <a:bodyPr/>
        <a:lstStyle/>
        <a:p>
          <a:r>
            <a:rPr lang="en-US" dirty="0"/>
            <a:t>CNN model</a:t>
          </a:r>
        </a:p>
      </dgm:t>
    </dgm:pt>
    <dgm:pt modelId="{64E7CB0F-DB4C-43B0-8E33-E045A871491B}" type="parTrans" cxnId="{5E35DB5F-9A23-453F-82E1-854D48048AB8}">
      <dgm:prSet/>
      <dgm:spPr/>
      <dgm:t>
        <a:bodyPr/>
        <a:lstStyle/>
        <a:p>
          <a:endParaRPr lang="en-US"/>
        </a:p>
      </dgm:t>
    </dgm:pt>
    <dgm:pt modelId="{37651905-BC16-4F95-B0A8-A7E1E4E0A5A2}" type="sibTrans" cxnId="{5E35DB5F-9A23-453F-82E1-854D48048AB8}">
      <dgm:prSet/>
      <dgm:spPr/>
      <dgm:t>
        <a:bodyPr/>
        <a:lstStyle/>
        <a:p>
          <a:endParaRPr lang="en-US"/>
        </a:p>
      </dgm:t>
    </dgm:pt>
    <dgm:pt modelId="{3367BE47-C7A1-4295-9C47-A4373D841EB5}">
      <dgm:prSet/>
      <dgm:spPr/>
      <dgm:t>
        <a:bodyPr/>
        <a:lstStyle/>
        <a:p>
          <a:r>
            <a:rPr lang="en-US" dirty="0"/>
            <a:t>Define the CNN model for 3 convolution layers</a:t>
          </a:r>
          <a:br>
            <a:rPr lang="en-US" dirty="0"/>
          </a:br>
          <a:r>
            <a:rPr lang="en-US" dirty="0"/>
            <a:t>1. Max-pulling Layer</a:t>
          </a:r>
          <a:br>
            <a:rPr lang="en-US" dirty="0"/>
          </a:br>
          <a:r>
            <a:rPr lang="en-US" dirty="0"/>
            <a:t>2. Linear Layers</a:t>
          </a:r>
          <a:br>
            <a:rPr lang="en-US" dirty="0"/>
          </a:br>
          <a:r>
            <a:rPr lang="en-US" dirty="0"/>
            <a:t>3. Dropout Layers</a:t>
          </a:r>
        </a:p>
      </dgm:t>
    </dgm:pt>
    <dgm:pt modelId="{AD929B1F-322D-4281-AB9A-8C828EE6A97A}" type="parTrans" cxnId="{93E565D8-6BF6-46AE-9DD5-4AA84882B91A}">
      <dgm:prSet/>
      <dgm:spPr/>
      <dgm:t>
        <a:bodyPr/>
        <a:lstStyle/>
        <a:p>
          <a:endParaRPr lang="en-US"/>
        </a:p>
      </dgm:t>
    </dgm:pt>
    <dgm:pt modelId="{66A6919C-F1F6-491B-B2AD-E251459F835A}" type="sibTrans" cxnId="{93E565D8-6BF6-46AE-9DD5-4AA84882B91A}">
      <dgm:prSet/>
      <dgm:spPr/>
      <dgm:t>
        <a:bodyPr/>
        <a:lstStyle/>
        <a:p>
          <a:endParaRPr lang="en-US"/>
        </a:p>
      </dgm:t>
    </dgm:pt>
    <dgm:pt modelId="{4C4C105E-B712-4C7A-B83D-2973CC052C6F}">
      <dgm:prSet/>
      <dgm:spPr/>
      <dgm:t>
        <a:bodyPr/>
        <a:lstStyle/>
        <a:p>
          <a:r>
            <a:rPr lang="en-US" dirty="0"/>
            <a:t>Train the network on 30 epochs and validate the modelling</a:t>
          </a:r>
        </a:p>
      </dgm:t>
    </dgm:pt>
    <dgm:pt modelId="{0A2B24A1-3F0E-45CD-B688-39CD94A82BB0}" type="parTrans" cxnId="{0002D14B-F9C4-4657-8376-2574BC93D893}">
      <dgm:prSet/>
      <dgm:spPr/>
      <dgm:t>
        <a:bodyPr/>
        <a:lstStyle/>
        <a:p>
          <a:endParaRPr lang="en-US"/>
        </a:p>
      </dgm:t>
    </dgm:pt>
    <dgm:pt modelId="{139BE814-41D9-46BC-8AAA-C05E0521A2B6}" type="sibTrans" cxnId="{0002D14B-F9C4-4657-8376-2574BC93D893}">
      <dgm:prSet/>
      <dgm:spPr/>
      <dgm:t>
        <a:bodyPr/>
        <a:lstStyle/>
        <a:p>
          <a:endParaRPr lang="en-US"/>
        </a:p>
      </dgm:t>
    </dgm:pt>
    <dgm:pt modelId="{9EAB9E46-BB33-444D-862F-F4B3EDC214BA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8B2DB0F-06CC-4611-BD97-AE9A39ED0C6B}" type="parTrans" cxnId="{A89FA952-B1F3-4414-9727-390CAC6FC2E2}">
      <dgm:prSet/>
      <dgm:spPr/>
      <dgm:t>
        <a:bodyPr/>
        <a:lstStyle/>
        <a:p>
          <a:endParaRPr lang="en-US"/>
        </a:p>
      </dgm:t>
    </dgm:pt>
    <dgm:pt modelId="{EFE948D5-AE86-433E-B013-F3A0109ED126}" type="sibTrans" cxnId="{A89FA952-B1F3-4414-9727-390CAC6FC2E2}">
      <dgm:prSet/>
      <dgm:spPr/>
      <dgm:t>
        <a:bodyPr/>
        <a:lstStyle/>
        <a:p>
          <a:endParaRPr lang="en-US"/>
        </a:p>
      </dgm:t>
    </dgm:pt>
    <dgm:pt modelId="{EF32CBBA-78A3-4F64-9867-D0CC347EF6C4}">
      <dgm:prSet/>
      <dgm:spPr/>
      <dgm:t>
        <a:bodyPr/>
        <a:lstStyle/>
        <a:p>
          <a:r>
            <a:rPr lang="en-US" dirty="0"/>
            <a:t>Run the model on Test dataset</a:t>
          </a:r>
        </a:p>
      </dgm:t>
    </dgm:pt>
    <dgm:pt modelId="{9FEAD00D-5D25-4A14-8FA4-0F2CF58BE324}" type="parTrans" cxnId="{1F01A8BC-1FCE-4A77-B50D-354F3F2D98F1}">
      <dgm:prSet/>
      <dgm:spPr/>
      <dgm:t>
        <a:bodyPr/>
        <a:lstStyle/>
        <a:p>
          <a:endParaRPr lang="en-US"/>
        </a:p>
      </dgm:t>
    </dgm:pt>
    <dgm:pt modelId="{D0F5E8C7-25DD-4731-ADFA-AD2BF7F29D48}" type="sibTrans" cxnId="{1F01A8BC-1FCE-4A77-B50D-354F3F2D98F1}">
      <dgm:prSet/>
      <dgm:spPr/>
      <dgm:t>
        <a:bodyPr/>
        <a:lstStyle/>
        <a:p>
          <a:endParaRPr lang="en-US"/>
        </a:p>
      </dgm:t>
    </dgm:pt>
    <dgm:pt modelId="{8064CCFA-5832-474D-8823-076A22740A79}">
      <dgm:prSet/>
      <dgm:spPr/>
      <dgm:t>
        <a:bodyPr/>
        <a:lstStyle/>
        <a:p>
          <a:r>
            <a:rPr lang="en-US" dirty="0"/>
            <a:t>Train</a:t>
          </a:r>
        </a:p>
      </dgm:t>
    </dgm:pt>
    <dgm:pt modelId="{3042C784-D7CC-4B70-8F0C-DBD4F60EFF78}" type="sibTrans" cxnId="{57DEF1CC-1792-4D95-9E40-284FB796BA13}">
      <dgm:prSet/>
      <dgm:spPr/>
      <dgm:t>
        <a:bodyPr/>
        <a:lstStyle/>
        <a:p>
          <a:endParaRPr lang="en-US"/>
        </a:p>
      </dgm:t>
    </dgm:pt>
    <dgm:pt modelId="{13C839FA-51A7-4DB3-BE63-31EE7F9D2D27}" type="parTrans" cxnId="{57DEF1CC-1792-4D95-9E40-284FB796BA13}">
      <dgm:prSet/>
      <dgm:spPr/>
      <dgm:t>
        <a:bodyPr/>
        <a:lstStyle/>
        <a:p>
          <a:endParaRPr lang="en-US"/>
        </a:p>
      </dgm:t>
    </dgm:pt>
    <dgm:pt modelId="{5C947708-3D49-4283-8547-1A242D1266D2}" type="pres">
      <dgm:prSet presAssocID="{F0AF7818-21B7-4118-9C7F-879201C393D1}" presName="Name0" presStyleCnt="0">
        <dgm:presLayoutVars>
          <dgm:dir/>
          <dgm:animLvl val="lvl"/>
          <dgm:resizeHandles val="exact"/>
        </dgm:presLayoutVars>
      </dgm:prSet>
      <dgm:spPr/>
    </dgm:pt>
    <dgm:pt modelId="{12D43F0E-1B09-4E40-9DDC-F52E5B21FDC9}" type="pres">
      <dgm:prSet presAssocID="{C85BA094-DDD3-444F-948D-EF88B8B154D1}" presName="linNode" presStyleCnt="0"/>
      <dgm:spPr/>
    </dgm:pt>
    <dgm:pt modelId="{FF8BA104-DB9C-4638-AE40-108F3D59056D}" type="pres">
      <dgm:prSet presAssocID="{C85BA094-DDD3-444F-948D-EF88B8B154D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7EB6BA7-4943-4F3A-A4D9-2BE1DD71BD32}" type="pres">
      <dgm:prSet presAssocID="{C85BA094-DDD3-444F-948D-EF88B8B154D1}" presName="descendantText" presStyleLbl="alignAccFollowNode1" presStyleIdx="0" presStyleCnt="5">
        <dgm:presLayoutVars>
          <dgm:bulletEnabled val="1"/>
        </dgm:presLayoutVars>
      </dgm:prSet>
      <dgm:spPr/>
    </dgm:pt>
    <dgm:pt modelId="{F339BFB9-F3AE-48B7-944D-4003A4AB5FB4}" type="pres">
      <dgm:prSet presAssocID="{9645AD29-2FB8-4100-B0D5-DBE9BAE658AF}" presName="sp" presStyleCnt="0"/>
      <dgm:spPr/>
    </dgm:pt>
    <dgm:pt modelId="{4E88B998-FC19-4725-8715-4AB8FDBD8B5B}" type="pres">
      <dgm:prSet presAssocID="{91AC880E-FD14-49DA-95C4-10AABF82E71D}" presName="linNode" presStyleCnt="0"/>
      <dgm:spPr/>
    </dgm:pt>
    <dgm:pt modelId="{9C511E74-36E3-4091-83E1-6F6CEC3C14C7}" type="pres">
      <dgm:prSet presAssocID="{91AC880E-FD14-49DA-95C4-10AABF82E71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00558A9-5A63-4392-BEAA-6992D965C876}" type="pres">
      <dgm:prSet presAssocID="{91AC880E-FD14-49DA-95C4-10AABF82E71D}" presName="descendantText" presStyleLbl="alignAccFollowNode1" presStyleIdx="1" presStyleCnt="5">
        <dgm:presLayoutVars>
          <dgm:bulletEnabled val="1"/>
        </dgm:presLayoutVars>
      </dgm:prSet>
      <dgm:spPr/>
    </dgm:pt>
    <dgm:pt modelId="{3C74E8DA-B1E8-40ED-8A65-D6F904E81BE5}" type="pres">
      <dgm:prSet presAssocID="{5C4B4CE6-25A7-48AA-8721-59D39B66C693}" presName="sp" presStyleCnt="0"/>
      <dgm:spPr/>
    </dgm:pt>
    <dgm:pt modelId="{18E81B1D-1FC0-4C8C-BD6F-3D6BA5F1E052}" type="pres">
      <dgm:prSet presAssocID="{D2CBD446-E827-4423-8A37-53F63A7E9FE5}" presName="linNode" presStyleCnt="0"/>
      <dgm:spPr/>
    </dgm:pt>
    <dgm:pt modelId="{DE6B2107-1BA6-4669-B914-617A58E0A6FF}" type="pres">
      <dgm:prSet presAssocID="{D2CBD446-E827-4423-8A37-53F63A7E9FE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DF8D768-0240-44E3-9DA0-4E2343BC84A6}" type="pres">
      <dgm:prSet presAssocID="{D2CBD446-E827-4423-8A37-53F63A7E9FE5}" presName="descendantText" presStyleLbl="alignAccFollowNode1" presStyleIdx="2" presStyleCnt="5">
        <dgm:presLayoutVars>
          <dgm:bulletEnabled val="1"/>
        </dgm:presLayoutVars>
      </dgm:prSet>
      <dgm:spPr/>
    </dgm:pt>
    <dgm:pt modelId="{7F9E8B3F-BE84-4D97-A6BE-12B8AABAA5D2}" type="pres">
      <dgm:prSet presAssocID="{37651905-BC16-4F95-B0A8-A7E1E4E0A5A2}" presName="sp" presStyleCnt="0"/>
      <dgm:spPr/>
    </dgm:pt>
    <dgm:pt modelId="{927EAF56-285A-453F-BC03-FC156B6A6149}" type="pres">
      <dgm:prSet presAssocID="{8064CCFA-5832-474D-8823-076A22740A79}" presName="linNode" presStyleCnt="0"/>
      <dgm:spPr/>
    </dgm:pt>
    <dgm:pt modelId="{E945195D-41ED-4F97-AC26-F56D36F6F359}" type="pres">
      <dgm:prSet presAssocID="{8064CCFA-5832-474D-8823-076A22740A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CC7371B-BB66-437E-9429-279C08703A8B}" type="pres">
      <dgm:prSet presAssocID="{8064CCFA-5832-474D-8823-076A22740A79}" presName="descendantText" presStyleLbl="alignAccFollowNode1" presStyleIdx="3" presStyleCnt="5">
        <dgm:presLayoutVars>
          <dgm:bulletEnabled val="1"/>
        </dgm:presLayoutVars>
      </dgm:prSet>
      <dgm:spPr/>
    </dgm:pt>
    <dgm:pt modelId="{571749B5-99C2-40F7-876A-66FCAC731922}" type="pres">
      <dgm:prSet presAssocID="{3042C784-D7CC-4B70-8F0C-DBD4F60EFF78}" presName="sp" presStyleCnt="0"/>
      <dgm:spPr/>
    </dgm:pt>
    <dgm:pt modelId="{F7E7EED1-5B01-4879-A96E-01A2D21DB29A}" type="pres">
      <dgm:prSet presAssocID="{9EAB9E46-BB33-444D-862F-F4B3EDC214BA}" presName="linNode" presStyleCnt="0"/>
      <dgm:spPr/>
    </dgm:pt>
    <dgm:pt modelId="{BE2E2D15-62A9-4EE8-87E1-DB6A6F2880EE}" type="pres">
      <dgm:prSet presAssocID="{9EAB9E46-BB33-444D-862F-F4B3EDC214B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582C23B-4496-4E6D-8A8D-DB612004E351}" type="pres">
      <dgm:prSet presAssocID="{9EAB9E46-BB33-444D-862F-F4B3EDC214B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6ED2C17-EE7B-4257-BE50-F47AC515D8FA}" srcId="{C85BA094-DDD3-444F-948D-EF88B8B154D1}" destId="{D213FBAC-B6FB-4668-8B4E-812E1A6C508A}" srcOrd="0" destOrd="0" parTransId="{EC01EB54-851C-4F40-8C61-47905F80B88D}" sibTransId="{84E4E009-17C7-4008-94C4-54806ACEED95}"/>
    <dgm:cxn modelId="{B434AA39-1FE7-40FD-9D9D-D51D7571E73D}" type="presOf" srcId="{08D3BEEA-1FAA-485F-B77D-67926B73C936}" destId="{200558A9-5A63-4392-BEAA-6992D965C876}" srcOrd="0" destOrd="0" presId="urn:microsoft.com/office/officeart/2005/8/layout/vList5"/>
    <dgm:cxn modelId="{5E35DB5F-9A23-453F-82E1-854D48048AB8}" srcId="{F0AF7818-21B7-4118-9C7F-879201C393D1}" destId="{D2CBD446-E827-4423-8A37-53F63A7E9FE5}" srcOrd="2" destOrd="0" parTransId="{64E7CB0F-DB4C-43B0-8E33-E045A871491B}" sibTransId="{37651905-BC16-4F95-B0A8-A7E1E4E0A5A2}"/>
    <dgm:cxn modelId="{B9FA0242-E3DE-467B-BA94-3299BF3E8059}" srcId="{F0AF7818-21B7-4118-9C7F-879201C393D1}" destId="{91AC880E-FD14-49DA-95C4-10AABF82E71D}" srcOrd="1" destOrd="0" parTransId="{236F0C08-AF85-4F14-9D67-B45FE4A3286C}" sibTransId="{5C4B4CE6-25A7-48AA-8721-59D39B66C693}"/>
    <dgm:cxn modelId="{A99DBB42-B2DC-44BC-B011-260CC00D5DC7}" type="presOf" srcId="{4C4C105E-B712-4C7A-B83D-2973CC052C6F}" destId="{9CC7371B-BB66-437E-9429-279C08703A8B}" srcOrd="0" destOrd="0" presId="urn:microsoft.com/office/officeart/2005/8/layout/vList5"/>
    <dgm:cxn modelId="{9B74A545-B45F-412B-B72F-61552C0022E0}" srcId="{F0AF7818-21B7-4118-9C7F-879201C393D1}" destId="{C85BA094-DDD3-444F-948D-EF88B8B154D1}" srcOrd="0" destOrd="0" parTransId="{76FEED25-13AF-43C5-8518-F557120F53CC}" sibTransId="{9645AD29-2FB8-4100-B0D5-DBE9BAE658AF}"/>
    <dgm:cxn modelId="{93BF0949-685F-41C6-A7C6-7BE3892092F2}" type="presOf" srcId="{D213FBAC-B6FB-4668-8B4E-812E1A6C508A}" destId="{B7EB6BA7-4943-4F3A-A4D9-2BE1DD71BD32}" srcOrd="0" destOrd="0" presId="urn:microsoft.com/office/officeart/2005/8/layout/vList5"/>
    <dgm:cxn modelId="{0002D14B-F9C4-4657-8376-2574BC93D893}" srcId="{8064CCFA-5832-474D-8823-076A22740A79}" destId="{4C4C105E-B712-4C7A-B83D-2973CC052C6F}" srcOrd="0" destOrd="0" parTransId="{0A2B24A1-3F0E-45CD-B688-39CD94A82BB0}" sibTransId="{139BE814-41D9-46BC-8AAA-C05E0521A2B6}"/>
    <dgm:cxn modelId="{0335F36F-98E0-4440-A764-A4A7F23A15BC}" type="presOf" srcId="{91AC880E-FD14-49DA-95C4-10AABF82E71D}" destId="{9C511E74-36E3-4091-83E1-6F6CEC3C14C7}" srcOrd="0" destOrd="0" presId="urn:microsoft.com/office/officeart/2005/8/layout/vList5"/>
    <dgm:cxn modelId="{A89FA952-B1F3-4414-9727-390CAC6FC2E2}" srcId="{F0AF7818-21B7-4118-9C7F-879201C393D1}" destId="{9EAB9E46-BB33-444D-862F-F4B3EDC214BA}" srcOrd="4" destOrd="0" parTransId="{38B2DB0F-06CC-4611-BD97-AE9A39ED0C6B}" sibTransId="{EFE948D5-AE86-433E-B013-F3A0109ED126}"/>
    <dgm:cxn modelId="{63DB5553-D55E-466A-8C22-94A4C901A628}" type="presOf" srcId="{EF32CBBA-78A3-4F64-9867-D0CC347EF6C4}" destId="{6582C23B-4496-4E6D-8A8D-DB612004E351}" srcOrd="0" destOrd="0" presId="urn:microsoft.com/office/officeart/2005/8/layout/vList5"/>
    <dgm:cxn modelId="{087DA391-CCD5-4353-B2B2-201A4D2C58EC}" type="presOf" srcId="{C85BA094-DDD3-444F-948D-EF88B8B154D1}" destId="{FF8BA104-DB9C-4638-AE40-108F3D59056D}" srcOrd="0" destOrd="0" presId="urn:microsoft.com/office/officeart/2005/8/layout/vList5"/>
    <dgm:cxn modelId="{F0953096-A398-4BB4-A7E8-C01A74AF4429}" type="presOf" srcId="{D2CBD446-E827-4423-8A37-53F63A7E9FE5}" destId="{DE6B2107-1BA6-4669-B914-617A58E0A6FF}" srcOrd="0" destOrd="0" presId="urn:microsoft.com/office/officeart/2005/8/layout/vList5"/>
    <dgm:cxn modelId="{1F01A8BC-1FCE-4A77-B50D-354F3F2D98F1}" srcId="{9EAB9E46-BB33-444D-862F-F4B3EDC214BA}" destId="{EF32CBBA-78A3-4F64-9867-D0CC347EF6C4}" srcOrd="0" destOrd="0" parTransId="{9FEAD00D-5D25-4A14-8FA4-0F2CF58BE324}" sibTransId="{D0F5E8C7-25DD-4731-ADFA-AD2BF7F29D48}"/>
    <dgm:cxn modelId="{57DEF1CC-1792-4D95-9E40-284FB796BA13}" srcId="{F0AF7818-21B7-4118-9C7F-879201C393D1}" destId="{8064CCFA-5832-474D-8823-076A22740A79}" srcOrd="3" destOrd="0" parTransId="{13C839FA-51A7-4DB3-BE63-31EE7F9D2D27}" sibTransId="{3042C784-D7CC-4B70-8F0C-DBD4F60EFF78}"/>
    <dgm:cxn modelId="{363411D4-FC51-4C60-8151-41B50423641C}" type="presOf" srcId="{9EAB9E46-BB33-444D-862F-F4B3EDC214BA}" destId="{BE2E2D15-62A9-4EE8-87E1-DB6A6F2880EE}" srcOrd="0" destOrd="0" presId="urn:microsoft.com/office/officeart/2005/8/layout/vList5"/>
    <dgm:cxn modelId="{93E565D8-6BF6-46AE-9DD5-4AA84882B91A}" srcId="{D2CBD446-E827-4423-8A37-53F63A7E9FE5}" destId="{3367BE47-C7A1-4295-9C47-A4373D841EB5}" srcOrd="0" destOrd="0" parTransId="{AD929B1F-322D-4281-AB9A-8C828EE6A97A}" sibTransId="{66A6919C-F1F6-491B-B2AD-E251459F835A}"/>
    <dgm:cxn modelId="{8709B1E6-AD1F-44FE-93B6-540EE174ACA9}" type="presOf" srcId="{F0AF7818-21B7-4118-9C7F-879201C393D1}" destId="{5C947708-3D49-4283-8547-1A242D1266D2}" srcOrd="0" destOrd="0" presId="urn:microsoft.com/office/officeart/2005/8/layout/vList5"/>
    <dgm:cxn modelId="{CB6168EB-6097-4157-888E-FB22BF77A309}" type="presOf" srcId="{3367BE47-C7A1-4295-9C47-A4373D841EB5}" destId="{2DF8D768-0240-44E3-9DA0-4E2343BC84A6}" srcOrd="0" destOrd="0" presId="urn:microsoft.com/office/officeart/2005/8/layout/vList5"/>
    <dgm:cxn modelId="{BFE022F9-0718-4815-83FA-AD9764B537B1}" srcId="{91AC880E-FD14-49DA-95C4-10AABF82E71D}" destId="{08D3BEEA-1FAA-485F-B77D-67926B73C936}" srcOrd="0" destOrd="0" parTransId="{2EEEDA4B-C875-4191-8E4B-328254402070}" sibTransId="{E5C8169F-2789-4E01-8199-9ED7B7080F20}"/>
    <dgm:cxn modelId="{C1E863FE-14C6-40DA-8A3A-A90A03307CAF}" type="presOf" srcId="{8064CCFA-5832-474D-8823-076A22740A79}" destId="{E945195D-41ED-4F97-AC26-F56D36F6F359}" srcOrd="0" destOrd="0" presId="urn:microsoft.com/office/officeart/2005/8/layout/vList5"/>
    <dgm:cxn modelId="{E99CBD5E-151A-4323-99D7-6AEBC10FF702}" type="presParOf" srcId="{5C947708-3D49-4283-8547-1A242D1266D2}" destId="{12D43F0E-1B09-4E40-9DDC-F52E5B21FDC9}" srcOrd="0" destOrd="0" presId="urn:microsoft.com/office/officeart/2005/8/layout/vList5"/>
    <dgm:cxn modelId="{67375824-1CC6-48A1-A636-84775C405BCB}" type="presParOf" srcId="{12D43F0E-1B09-4E40-9DDC-F52E5B21FDC9}" destId="{FF8BA104-DB9C-4638-AE40-108F3D59056D}" srcOrd="0" destOrd="0" presId="urn:microsoft.com/office/officeart/2005/8/layout/vList5"/>
    <dgm:cxn modelId="{BEEDD70C-CA06-46AC-831D-7A0020BB660D}" type="presParOf" srcId="{12D43F0E-1B09-4E40-9DDC-F52E5B21FDC9}" destId="{B7EB6BA7-4943-4F3A-A4D9-2BE1DD71BD32}" srcOrd="1" destOrd="0" presId="urn:microsoft.com/office/officeart/2005/8/layout/vList5"/>
    <dgm:cxn modelId="{7026C6A2-634B-4417-95CD-A385F72D6F78}" type="presParOf" srcId="{5C947708-3D49-4283-8547-1A242D1266D2}" destId="{F339BFB9-F3AE-48B7-944D-4003A4AB5FB4}" srcOrd="1" destOrd="0" presId="urn:microsoft.com/office/officeart/2005/8/layout/vList5"/>
    <dgm:cxn modelId="{6CC54816-F32B-4A4C-9F00-3DDF6147CE0C}" type="presParOf" srcId="{5C947708-3D49-4283-8547-1A242D1266D2}" destId="{4E88B998-FC19-4725-8715-4AB8FDBD8B5B}" srcOrd="2" destOrd="0" presId="urn:microsoft.com/office/officeart/2005/8/layout/vList5"/>
    <dgm:cxn modelId="{E8310287-947A-435E-82DD-5BEBED0A6CD3}" type="presParOf" srcId="{4E88B998-FC19-4725-8715-4AB8FDBD8B5B}" destId="{9C511E74-36E3-4091-83E1-6F6CEC3C14C7}" srcOrd="0" destOrd="0" presId="urn:microsoft.com/office/officeart/2005/8/layout/vList5"/>
    <dgm:cxn modelId="{90E08216-58AC-4F70-9F3A-BDA90C01ACDD}" type="presParOf" srcId="{4E88B998-FC19-4725-8715-4AB8FDBD8B5B}" destId="{200558A9-5A63-4392-BEAA-6992D965C876}" srcOrd="1" destOrd="0" presId="urn:microsoft.com/office/officeart/2005/8/layout/vList5"/>
    <dgm:cxn modelId="{998A148F-528D-4DFD-BE40-91FBDC07F9D6}" type="presParOf" srcId="{5C947708-3D49-4283-8547-1A242D1266D2}" destId="{3C74E8DA-B1E8-40ED-8A65-D6F904E81BE5}" srcOrd="3" destOrd="0" presId="urn:microsoft.com/office/officeart/2005/8/layout/vList5"/>
    <dgm:cxn modelId="{EF47AA5C-74C6-42EA-83EA-2B31DC544F8D}" type="presParOf" srcId="{5C947708-3D49-4283-8547-1A242D1266D2}" destId="{18E81B1D-1FC0-4C8C-BD6F-3D6BA5F1E052}" srcOrd="4" destOrd="0" presId="urn:microsoft.com/office/officeart/2005/8/layout/vList5"/>
    <dgm:cxn modelId="{ACC72185-8C21-4715-8259-26002681AE63}" type="presParOf" srcId="{18E81B1D-1FC0-4C8C-BD6F-3D6BA5F1E052}" destId="{DE6B2107-1BA6-4669-B914-617A58E0A6FF}" srcOrd="0" destOrd="0" presId="urn:microsoft.com/office/officeart/2005/8/layout/vList5"/>
    <dgm:cxn modelId="{DE58C982-02D2-4B00-80BD-B770B43D5739}" type="presParOf" srcId="{18E81B1D-1FC0-4C8C-BD6F-3D6BA5F1E052}" destId="{2DF8D768-0240-44E3-9DA0-4E2343BC84A6}" srcOrd="1" destOrd="0" presId="urn:microsoft.com/office/officeart/2005/8/layout/vList5"/>
    <dgm:cxn modelId="{C4953CB0-E065-4389-8556-7FBB3902080A}" type="presParOf" srcId="{5C947708-3D49-4283-8547-1A242D1266D2}" destId="{7F9E8B3F-BE84-4D97-A6BE-12B8AABAA5D2}" srcOrd="5" destOrd="0" presId="urn:microsoft.com/office/officeart/2005/8/layout/vList5"/>
    <dgm:cxn modelId="{3F40C686-C38F-4269-85A9-E39A80AD5020}" type="presParOf" srcId="{5C947708-3D49-4283-8547-1A242D1266D2}" destId="{927EAF56-285A-453F-BC03-FC156B6A6149}" srcOrd="6" destOrd="0" presId="urn:microsoft.com/office/officeart/2005/8/layout/vList5"/>
    <dgm:cxn modelId="{69A47E6E-FF59-442A-B5AD-5DB83521202F}" type="presParOf" srcId="{927EAF56-285A-453F-BC03-FC156B6A6149}" destId="{E945195D-41ED-4F97-AC26-F56D36F6F359}" srcOrd="0" destOrd="0" presId="urn:microsoft.com/office/officeart/2005/8/layout/vList5"/>
    <dgm:cxn modelId="{48D7D814-B14C-41AA-B3D3-FBAD9FE8BE2C}" type="presParOf" srcId="{927EAF56-285A-453F-BC03-FC156B6A6149}" destId="{9CC7371B-BB66-437E-9429-279C08703A8B}" srcOrd="1" destOrd="0" presId="urn:microsoft.com/office/officeart/2005/8/layout/vList5"/>
    <dgm:cxn modelId="{38D384E4-B1EA-406A-8402-C19F616D6F59}" type="presParOf" srcId="{5C947708-3D49-4283-8547-1A242D1266D2}" destId="{571749B5-99C2-40F7-876A-66FCAC731922}" srcOrd="7" destOrd="0" presId="urn:microsoft.com/office/officeart/2005/8/layout/vList5"/>
    <dgm:cxn modelId="{8749B03D-9255-4356-8FCC-063E6DE0A2BD}" type="presParOf" srcId="{5C947708-3D49-4283-8547-1A242D1266D2}" destId="{F7E7EED1-5B01-4879-A96E-01A2D21DB29A}" srcOrd="8" destOrd="0" presId="urn:microsoft.com/office/officeart/2005/8/layout/vList5"/>
    <dgm:cxn modelId="{12E2F521-0CB6-4A6F-8372-E08991691262}" type="presParOf" srcId="{F7E7EED1-5B01-4879-A96E-01A2D21DB29A}" destId="{BE2E2D15-62A9-4EE8-87E1-DB6A6F2880EE}" srcOrd="0" destOrd="0" presId="urn:microsoft.com/office/officeart/2005/8/layout/vList5"/>
    <dgm:cxn modelId="{906AB7CA-E43F-478F-A7F2-CE9EDBF54DFC}" type="presParOf" srcId="{F7E7EED1-5B01-4879-A96E-01A2D21DB29A}" destId="{6582C23B-4496-4E6D-8A8D-DB612004E3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1866F-D59A-4DD8-AC08-2DC7EF4C7A0F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Read CNN modeling and implement one from scratch using </a:t>
          </a:r>
          <a:r>
            <a:rPr lang="en-US" sz="2800" b="0" i="0" kern="1200" dirty="0" err="1"/>
            <a:t>PyTorch</a:t>
          </a:r>
          <a:r>
            <a:rPr lang="en-US" sz="2800" b="0" i="0" kern="1200" dirty="0"/>
            <a:t> for classifying CIFAR-10 images.</a:t>
          </a:r>
          <a:endParaRPr lang="en-US" sz="2800" kern="1200" dirty="0"/>
        </a:p>
      </dsp:txBody>
      <dsp:txXfrm>
        <a:off x="57351" y="57351"/>
        <a:ext cx="6914408" cy="1843400"/>
      </dsp:txXfrm>
    </dsp:sp>
    <dsp:sp modelId="{0B2668B8-BDB6-4709-91FA-276D5CA1F60D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Evaluate the performance with a 90/10 split. </a:t>
          </a:r>
          <a:endParaRPr lang="en-US" sz="3600" kern="1200" dirty="0"/>
        </a:p>
      </dsp:txBody>
      <dsp:txXfrm>
        <a:off x="1634690" y="2450586"/>
        <a:ext cx="5973451" cy="1843400"/>
      </dsp:txXfrm>
    </dsp:sp>
    <dsp:sp modelId="{0A9CB4A5-AC3D-4D82-B850-E9E920B326CC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B6BA7-4943-4F3A-A4D9-2BE1DD71BD32}">
      <dsp:nvSpPr>
        <dsp:cNvPr id="0" name=""/>
        <dsp:cNvSpPr/>
      </dsp:nvSpPr>
      <dsp:spPr>
        <a:xfrm rot="5400000">
          <a:off x="3322464" y="-1231042"/>
          <a:ext cx="846918" cy="35255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Loading full dataset from online</a:t>
          </a:r>
        </a:p>
      </dsp:txBody>
      <dsp:txXfrm rot="-5400000">
        <a:off x="1983136" y="149629"/>
        <a:ext cx="3484232" cy="764232"/>
      </dsp:txXfrm>
    </dsp:sp>
    <dsp:sp modelId="{FF8BA104-DB9C-4638-AE40-108F3D59056D}">
      <dsp:nvSpPr>
        <dsp:cNvPr id="0" name=""/>
        <dsp:cNvSpPr/>
      </dsp:nvSpPr>
      <dsp:spPr>
        <a:xfrm>
          <a:off x="0" y="2421"/>
          <a:ext cx="1983135" cy="10586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Load</a:t>
          </a:r>
        </a:p>
      </dsp:txBody>
      <dsp:txXfrm>
        <a:off x="51679" y="54100"/>
        <a:ext cx="1879777" cy="955289"/>
      </dsp:txXfrm>
    </dsp:sp>
    <dsp:sp modelId="{200558A9-5A63-4392-BEAA-6992D965C876}">
      <dsp:nvSpPr>
        <dsp:cNvPr id="0" name=""/>
        <dsp:cNvSpPr/>
      </dsp:nvSpPr>
      <dsp:spPr>
        <a:xfrm rot="5400000">
          <a:off x="3322464" y="-119461"/>
          <a:ext cx="846918" cy="3525575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Test-Train split and validation matched</a:t>
          </a:r>
        </a:p>
      </dsp:txBody>
      <dsp:txXfrm rot="-5400000">
        <a:off x="1983136" y="1261210"/>
        <a:ext cx="3484232" cy="764232"/>
      </dsp:txXfrm>
    </dsp:sp>
    <dsp:sp modelId="{9C511E74-36E3-4091-83E1-6F6CEC3C14C7}">
      <dsp:nvSpPr>
        <dsp:cNvPr id="0" name=""/>
        <dsp:cNvSpPr/>
      </dsp:nvSpPr>
      <dsp:spPr>
        <a:xfrm>
          <a:off x="0" y="1114001"/>
          <a:ext cx="1983135" cy="105864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Splitting</a:t>
          </a:r>
        </a:p>
      </dsp:txBody>
      <dsp:txXfrm>
        <a:off x="51679" y="1165680"/>
        <a:ext cx="1879777" cy="955289"/>
      </dsp:txXfrm>
    </dsp:sp>
    <dsp:sp modelId="{2DF8D768-0240-44E3-9DA0-4E2343BC84A6}">
      <dsp:nvSpPr>
        <dsp:cNvPr id="0" name=""/>
        <dsp:cNvSpPr/>
      </dsp:nvSpPr>
      <dsp:spPr>
        <a:xfrm rot="5400000">
          <a:off x="3322464" y="992118"/>
          <a:ext cx="846918" cy="3525575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Define the CNN model for 3 convolution layers</a:t>
          </a:r>
          <a:br>
            <a:rPr lang="en-US" sz="1200" kern="1200" dirty="0"/>
          </a:br>
          <a:r>
            <a:rPr lang="en-US" sz="1200" kern="1200" dirty="0"/>
            <a:t>1. Max-pulling Layer</a:t>
          </a:r>
          <a:br>
            <a:rPr lang="en-US" sz="1200" kern="1200" dirty="0"/>
          </a:br>
          <a:r>
            <a:rPr lang="en-US" sz="1200" kern="1200" dirty="0"/>
            <a:t>2. Linear Layers</a:t>
          </a:r>
          <a:br>
            <a:rPr lang="en-US" sz="1200" kern="1200" dirty="0"/>
          </a:br>
          <a:r>
            <a:rPr lang="en-US" sz="1200" kern="1200" dirty="0"/>
            <a:t>3. Dropout Layers</a:t>
          </a:r>
        </a:p>
      </dsp:txBody>
      <dsp:txXfrm rot="-5400000">
        <a:off x="1983136" y="2372790"/>
        <a:ext cx="3484232" cy="764232"/>
      </dsp:txXfrm>
    </dsp:sp>
    <dsp:sp modelId="{DE6B2107-1BA6-4669-B914-617A58E0A6FF}">
      <dsp:nvSpPr>
        <dsp:cNvPr id="0" name=""/>
        <dsp:cNvSpPr/>
      </dsp:nvSpPr>
      <dsp:spPr>
        <a:xfrm>
          <a:off x="0" y="2225582"/>
          <a:ext cx="1983135" cy="105864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CNN model</a:t>
          </a:r>
        </a:p>
      </dsp:txBody>
      <dsp:txXfrm>
        <a:off x="51679" y="2277261"/>
        <a:ext cx="1879777" cy="955289"/>
      </dsp:txXfrm>
    </dsp:sp>
    <dsp:sp modelId="{9CC7371B-BB66-437E-9429-279C08703A8B}">
      <dsp:nvSpPr>
        <dsp:cNvPr id="0" name=""/>
        <dsp:cNvSpPr/>
      </dsp:nvSpPr>
      <dsp:spPr>
        <a:xfrm rot="5400000">
          <a:off x="3322464" y="2103698"/>
          <a:ext cx="846918" cy="3525575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the network on 30 epochs and validate the modelling</a:t>
          </a:r>
        </a:p>
      </dsp:txBody>
      <dsp:txXfrm rot="-5400000">
        <a:off x="1983136" y="3484370"/>
        <a:ext cx="3484232" cy="764232"/>
      </dsp:txXfrm>
    </dsp:sp>
    <dsp:sp modelId="{E945195D-41ED-4F97-AC26-F56D36F6F359}">
      <dsp:nvSpPr>
        <dsp:cNvPr id="0" name=""/>
        <dsp:cNvSpPr/>
      </dsp:nvSpPr>
      <dsp:spPr>
        <a:xfrm>
          <a:off x="0" y="3337162"/>
          <a:ext cx="1983135" cy="105864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</a:t>
          </a:r>
        </a:p>
      </dsp:txBody>
      <dsp:txXfrm>
        <a:off x="51679" y="3388841"/>
        <a:ext cx="1879777" cy="955289"/>
      </dsp:txXfrm>
    </dsp:sp>
    <dsp:sp modelId="{6582C23B-4496-4E6D-8A8D-DB612004E351}">
      <dsp:nvSpPr>
        <dsp:cNvPr id="0" name=""/>
        <dsp:cNvSpPr/>
      </dsp:nvSpPr>
      <dsp:spPr>
        <a:xfrm rot="5400000">
          <a:off x="3322464" y="3215279"/>
          <a:ext cx="846918" cy="3525575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Run the model on Test dataset</a:t>
          </a:r>
        </a:p>
      </dsp:txBody>
      <dsp:txXfrm rot="-5400000">
        <a:off x="1983136" y="4595951"/>
        <a:ext cx="3484232" cy="764232"/>
      </dsp:txXfrm>
    </dsp:sp>
    <dsp:sp modelId="{BE2E2D15-62A9-4EE8-87E1-DB6A6F2880EE}">
      <dsp:nvSpPr>
        <dsp:cNvPr id="0" name=""/>
        <dsp:cNvSpPr/>
      </dsp:nvSpPr>
      <dsp:spPr>
        <a:xfrm>
          <a:off x="0" y="4448742"/>
          <a:ext cx="1983135" cy="105864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</a:t>
          </a:r>
        </a:p>
      </dsp:txBody>
      <dsp:txXfrm>
        <a:off x="51679" y="4500421"/>
        <a:ext cx="1879777" cy="9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8E78-373C-13E5-8114-2DA5763D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598F8-2B98-D3DF-C865-9943E461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D5CD-7A37-8D3F-5C80-E7C86830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FCDF-B408-F9DB-1EC9-F3692978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C080-F8DF-7D59-DAAC-3DF5B3D7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C19-322D-91BE-D57F-93B1E2F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D47F5-1004-BF22-B225-69436140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B170-CF41-37A2-282B-8F6FE9F9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E12B-3A00-DF5E-577D-84AE0C89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48AB-CB14-4FC1-2C98-AC484B9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5C252-3032-D287-953F-BD3AD212D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F505-CB1B-8CB2-E6B7-76C1ED2E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9BBC-E507-FF2C-9AEB-B6B43A62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3B18-4F02-406B-8E86-46AEB75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4B46-D375-5204-F183-C13917AC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1366-CC7A-D9A6-B076-4BC36004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D02D-1495-D5BC-566E-4858E709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5899-7BC9-451E-0E01-6321FBCF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F625-2FC5-B4E0-8F3B-DA8A28D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B0C1-B52F-D67A-66AE-00BD806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903D-ABA9-15C2-5AEF-8F97DC0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8BAE-5B72-284C-5845-B4EADC95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0EF4-03E1-07E4-08A1-98D14B44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6D98-F4D6-557E-C683-8EDCA2EB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97A6-D9AE-5108-2036-90BDE649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C299-3E83-0760-A0EF-1137584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DFDC-AC64-67B0-40DE-94ECFAAC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E4B0E-61ED-873C-A14D-8C133D00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60744-BFEF-584E-0AD2-5AFCEFE4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2BF3-6A39-CCBB-CA85-0AD88A3E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E106-A7F9-D4C9-C4E4-E587599B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1C27-2CFB-54A9-5931-6F6D6F8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4E88-941D-688E-5EDC-CEA85EE7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876E-D5A9-7316-3C1C-3848200D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061F-EBB5-2660-264D-79E416FC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E7932-07B8-0151-6A81-BA7D9005D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4FF35-945E-9C34-BC7E-5B6CD7C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E4F25-4095-F604-3DDE-4B0C896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4549A-34D3-5461-5BB8-1E9E794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BC38-3D16-D368-CF9A-B521902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22FE7-6B75-EF41-7593-7DF76A5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85C40-6FF1-567B-D66D-D20ABCB7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1C04-E91D-C1A4-DEF4-DD089AF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2C1F5-57BA-B3A4-E043-2501352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02DB1-DDFB-2AA5-7112-C416B55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4B31-34D4-BFD2-185A-0A624C2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2E76-A1B8-126B-F4E6-7D7A035E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510E-C6FD-2A93-580D-5BC33447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D3372-B153-07CA-ADA7-AEFF2A7A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BA6-67FB-9517-B61F-C02942A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92A0-6A20-E6E8-F893-FBEB811F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7ADA-9D6E-30FC-CCBD-939B11A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933D-7311-CD61-6C69-D1A6CD3A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C377C-A80A-0B77-D34A-549F8C3F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1CB03-F6E8-E0C2-7E84-B2E836D0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73F9-2C6F-0FFD-84FE-19944C24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FAA87-9274-0BA9-1EE4-C870AA5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C082-5D4A-BDD1-3AD7-8979168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92BBA-2E7B-237D-0F38-30BB1F06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D80F-A475-30B2-B69A-8C7A30EC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03CC-7C2D-F22B-69F6-F6AB5DC2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E5C7-E44E-4A6F-B0E7-B17A297C0F9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6BA4-78A5-1A5C-D2D6-A1403941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24E0-8325-94C5-BA9A-FE257224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Human brain nerve cells">
            <a:extLst>
              <a:ext uri="{FF2B5EF4-FFF2-40B4-BE49-F238E27FC236}">
                <a16:creationId xmlns:a16="http://schemas.microsoft.com/office/drawing/2014/main" id="{B183F042-01C6-2DC2-F389-89A5202A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1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1B99-A287-094E-08A2-54617845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Classifying CIFR-10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5E677-1F18-D28A-CE91-EA4E898D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INFO 6105</a:t>
            </a:r>
          </a:p>
          <a:p>
            <a:pPr algn="l"/>
            <a:r>
              <a:rPr lang="en-US" sz="2000"/>
              <a:t>Parth Kalani</a:t>
            </a:r>
          </a:p>
          <a:p>
            <a:pPr algn="l"/>
            <a:r>
              <a:rPr lang="en-US" sz="2000"/>
              <a:t>002766306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2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2D89FA-BC29-D256-1850-CDBF56B9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412AF-EE0F-BE93-5A84-4DA30DAE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A9661-BACF-D3A4-00BD-4177A6941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80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75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24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28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4C0449-5D16-BEF7-600D-69334BC2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Technical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4783E7-BD65-952B-2D54-EB0BA23EB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4239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89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BFF33-0546-25CC-AF15-899AA55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C584A-5FFE-B44F-171C-E3107C31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7" y="997669"/>
            <a:ext cx="6235143" cy="2032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9C7CB-FC6B-FA6D-285B-E6830CA9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84" y="3266886"/>
            <a:ext cx="3933455" cy="2803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7649B4-246A-1C07-7498-F6090E82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10" y="3266886"/>
            <a:ext cx="3960524" cy="28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8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Classifying CIFR-10 images</vt:lpstr>
      <vt:lpstr>Problem Statement</vt:lpstr>
      <vt:lpstr>Technical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Parth Kalani</dc:creator>
  <cp:lastModifiedBy>Parth Kalani</cp:lastModifiedBy>
  <cp:revision>4</cp:revision>
  <dcterms:created xsi:type="dcterms:W3CDTF">2023-02-23T03:28:51Z</dcterms:created>
  <dcterms:modified xsi:type="dcterms:W3CDTF">2023-04-06T03:27:46Z</dcterms:modified>
</cp:coreProperties>
</file>