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81D1F-6BB6-48D8-9E70-0624368814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69D4C93-652A-4B75-87AD-F756EECDF8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Hierarchical Clustering on Play Dataset and Concentric Circles</a:t>
          </a:r>
        </a:p>
      </dgm:t>
    </dgm:pt>
    <dgm:pt modelId="{FA77A4CE-615B-48F1-91F5-14CB1D7E5543}" type="parTrans" cxnId="{CF9B4FE2-942D-436E-9215-018AA192BC7F}">
      <dgm:prSet/>
      <dgm:spPr/>
      <dgm:t>
        <a:bodyPr/>
        <a:lstStyle/>
        <a:p>
          <a:endParaRPr lang="en-US"/>
        </a:p>
      </dgm:t>
    </dgm:pt>
    <dgm:pt modelId="{B800BA6B-FB57-4595-B28E-F56C5E1437D4}" type="sibTrans" cxnId="{CF9B4FE2-942D-436E-9215-018AA192BC7F}">
      <dgm:prSet/>
      <dgm:spPr/>
      <dgm:t>
        <a:bodyPr/>
        <a:lstStyle/>
        <a:p>
          <a:endParaRPr lang="en-US"/>
        </a:p>
      </dgm:t>
    </dgm:pt>
    <dgm:pt modelId="{04B0CC23-2ECC-4F16-8D3A-E7CCB395D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k-means clustering on Boston housing dataset</a:t>
          </a:r>
        </a:p>
      </dgm:t>
    </dgm:pt>
    <dgm:pt modelId="{5BD6D7A9-7938-46F8-ACD7-9D2AAC0DCD58}" type="parTrans" cxnId="{3A328ECE-7B83-42FA-AAF3-82642488AAA5}">
      <dgm:prSet/>
      <dgm:spPr/>
      <dgm:t>
        <a:bodyPr/>
        <a:lstStyle/>
        <a:p>
          <a:endParaRPr lang="en-US"/>
        </a:p>
      </dgm:t>
    </dgm:pt>
    <dgm:pt modelId="{FAC2AECA-D43B-414A-B855-0DD4C20AB3EC}" type="sibTrans" cxnId="{3A328ECE-7B83-42FA-AAF3-82642488AAA5}">
      <dgm:prSet/>
      <dgm:spPr/>
      <dgm:t>
        <a:bodyPr/>
        <a:lstStyle/>
        <a:p>
          <a:endParaRPr lang="en-US"/>
        </a:p>
      </dgm:t>
    </dgm:pt>
    <dgm:pt modelId="{88EDA706-4066-4089-9961-7E2074257FDA}" type="pres">
      <dgm:prSet presAssocID="{28981D1F-6BB6-48D8-9E70-062436881448}" presName="root" presStyleCnt="0">
        <dgm:presLayoutVars>
          <dgm:dir/>
          <dgm:resizeHandles val="exact"/>
        </dgm:presLayoutVars>
      </dgm:prSet>
      <dgm:spPr/>
    </dgm:pt>
    <dgm:pt modelId="{F9D6D62E-09A7-44FA-809E-51D464F0E0F5}" type="pres">
      <dgm:prSet presAssocID="{669D4C93-652A-4B75-87AD-F756EECDF89E}" presName="compNode" presStyleCnt="0"/>
      <dgm:spPr/>
    </dgm:pt>
    <dgm:pt modelId="{D2562B49-03A1-4D23-9BD9-FD168BE5737F}" type="pres">
      <dgm:prSet presAssocID="{669D4C93-652A-4B75-87AD-F756EECDF8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092027-1E1F-4DAF-9971-0C9790579030}" type="pres">
      <dgm:prSet presAssocID="{669D4C93-652A-4B75-87AD-F756EECDF89E}" presName="spaceRect" presStyleCnt="0"/>
      <dgm:spPr/>
    </dgm:pt>
    <dgm:pt modelId="{F3B75553-A615-48C8-A106-267F8899BA7B}" type="pres">
      <dgm:prSet presAssocID="{669D4C93-652A-4B75-87AD-F756EECDF89E}" presName="textRect" presStyleLbl="revTx" presStyleIdx="0" presStyleCnt="2">
        <dgm:presLayoutVars>
          <dgm:chMax val="1"/>
          <dgm:chPref val="1"/>
        </dgm:presLayoutVars>
      </dgm:prSet>
      <dgm:spPr/>
    </dgm:pt>
    <dgm:pt modelId="{2EA522A8-8D37-40FA-9914-4892C42C64FA}" type="pres">
      <dgm:prSet presAssocID="{B800BA6B-FB57-4595-B28E-F56C5E1437D4}" presName="sibTrans" presStyleCnt="0"/>
      <dgm:spPr/>
    </dgm:pt>
    <dgm:pt modelId="{10F3797E-6961-41D3-895E-8C60AC0CB212}" type="pres">
      <dgm:prSet presAssocID="{04B0CC23-2ECC-4F16-8D3A-E7CCB395DC16}" presName="compNode" presStyleCnt="0"/>
      <dgm:spPr/>
    </dgm:pt>
    <dgm:pt modelId="{7A2D58C6-CF3E-4777-9DA9-CE2F528D7A54}" type="pres">
      <dgm:prSet presAssocID="{04B0CC23-2ECC-4F16-8D3A-E7CCB395DC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A4D51C-4838-4BE4-A3C8-0CD630B5A3D9}" type="pres">
      <dgm:prSet presAssocID="{04B0CC23-2ECC-4F16-8D3A-E7CCB395DC16}" presName="spaceRect" presStyleCnt="0"/>
      <dgm:spPr/>
    </dgm:pt>
    <dgm:pt modelId="{D06A63BD-6D98-4BDB-90AA-9B1E78262055}" type="pres">
      <dgm:prSet presAssocID="{04B0CC23-2ECC-4F16-8D3A-E7CCB395DC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5D5C71-4D60-4F00-8E9E-D6E2DC1B3C0A}" type="presOf" srcId="{28981D1F-6BB6-48D8-9E70-062436881448}" destId="{88EDA706-4066-4089-9961-7E2074257FDA}" srcOrd="0" destOrd="0" presId="urn:microsoft.com/office/officeart/2018/2/layout/IconLabelList"/>
    <dgm:cxn modelId="{60E204C9-1612-4961-8D18-ED9E737524A8}" type="presOf" srcId="{669D4C93-652A-4B75-87AD-F756EECDF89E}" destId="{F3B75553-A615-48C8-A106-267F8899BA7B}" srcOrd="0" destOrd="0" presId="urn:microsoft.com/office/officeart/2018/2/layout/IconLabelList"/>
    <dgm:cxn modelId="{3A328ECE-7B83-42FA-AAF3-82642488AAA5}" srcId="{28981D1F-6BB6-48D8-9E70-062436881448}" destId="{04B0CC23-2ECC-4F16-8D3A-E7CCB395DC16}" srcOrd="1" destOrd="0" parTransId="{5BD6D7A9-7938-46F8-ACD7-9D2AAC0DCD58}" sibTransId="{FAC2AECA-D43B-414A-B855-0DD4C20AB3EC}"/>
    <dgm:cxn modelId="{7F7627D8-14F5-48E4-8420-B6D060B554CE}" type="presOf" srcId="{04B0CC23-2ECC-4F16-8D3A-E7CCB395DC16}" destId="{D06A63BD-6D98-4BDB-90AA-9B1E78262055}" srcOrd="0" destOrd="0" presId="urn:microsoft.com/office/officeart/2018/2/layout/IconLabelList"/>
    <dgm:cxn modelId="{CF9B4FE2-942D-436E-9215-018AA192BC7F}" srcId="{28981D1F-6BB6-48D8-9E70-062436881448}" destId="{669D4C93-652A-4B75-87AD-F756EECDF89E}" srcOrd="0" destOrd="0" parTransId="{FA77A4CE-615B-48F1-91F5-14CB1D7E5543}" sibTransId="{B800BA6B-FB57-4595-B28E-F56C5E1437D4}"/>
    <dgm:cxn modelId="{A64D0A4E-05E6-4798-A4E9-F58A1FF213F3}" type="presParOf" srcId="{88EDA706-4066-4089-9961-7E2074257FDA}" destId="{F9D6D62E-09A7-44FA-809E-51D464F0E0F5}" srcOrd="0" destOrd="0" presId="urn:microsoft.com/office/officeart/2018/2/layout/IconLabelList"/>
    <dgm:cxn modelId="{5BFC97E5-DF38-4709-9108-3A33BDACC3CA}" type="presParOf" srcId="{F9D6D62E-09A7-44FA-809E-51D464F0E0F5}" destId="{D2562B49-03A1-4D23-9BD9-FD168BE5737F}" srcOrd="0" destOrd="0" presId="urn:microsoft.com/office/officeart/2018/2/layout/IconLabelList"/>
    <dgm:cxn modelId="{05252F31-69AC-4A31-997C-8D8C71F441E3}" type="presParOf" srcId="{F9D6D62E-09A7-44FA-809E-51D464F0E0F5}" destId="{5B092027-1E1F-4DAF-9971-0C9790579030}" srcOrd="1" destOrd="0" presId="urn:microsoft.com/office/officeart/2018/2/layout/IconLabelList"/>
    <dgm:cxn modelId="{38A59C42-80EF-4E63-BDF0-28D97405BE69}" type="presParOf" srcId="{F9D6D62E-09A7-44FA-809E-51D464F0E0F5}" destId="{F3B75553-A615-48C8-A106-267F8899BA7B}" srcOrd="2" destOrd="0" presId="urn:microsoft.com/office/officeart/2018/2/layout/IconLabelList"/>
    <dgm:cxn modelId="{F958A030-20A1-4E4D-97EB-619316E51FF0}" type="presParOf" srcId="{88EDA706-4066-4089-9961-7E2074257FDA}" destId="{2EA522A8-8D37-40FA-9914-4892C42C64FA}" srcOrd="1" destOrd="0" presId="urn:microsoft.com/office/officeart/2018/2/layout/IconLabelList"/>
    <dgm:cxn modelId="{DF845EC1-6FF9-478D-A879-E92C93CB69A3}" type="presParOf" srcId="{88EDA706-4066-4089-9961-7E2074257FDA}" destId="{10F3797E-6961-41D3-895E-8C60AC0CB212}" srcOrd="2" destOrd="0" presId="urn:microsoft.com/office/officeart/2018/2/layout/IconLabelList"/>
    <dgm:cxn modelId="{C4DC5355-16FD-471A-9881-F9DCF232D70F}" type="presParOf" srcId="{10F3797E-6961-41D3-895E-8C60AC0CB212}" destId="{7A2D58C6-CF3E-4777-9DA9-CE2F528D7A54}" srcOrd="0" destOrd="0" presId="urn:microsoft.com/office/officeart/2018/2/layout/IconLabelList"/>
    <dgm:cxn modelId="{9A378DED-D0CD-48AD-B505-D1520F89C088}" type="presParOf" srcId="{10F3797E-6961-41D3-895E-8C60AC0CB212}" destId="{8EA4D51C-4838-4BE4-A3C8-0CD630B5A3D9}" srcOrd="1" destOrd="0" presId="urn:microsoft.com/office/officeart/2018/2/layout/IconLabelList"/>
    <dgm:cxn modelId="{4ABB2F07-8B97-417B-B892-97E4FB20F235}" type="presParOf" srcId="{10F3797E-6961-41D3-895E-8C60AC0CB212}" destId="{D06A63BD-6D98-4BDB-90AA-9B1E782620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1DB15-54F2-4D9A-BC2E-C183A0A38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D93C8-3F3F-427C-BD4C-20C682C52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Play Data</a:t>
          </a:r>
        </a:p>
      </dgm:t>
    </dgm:pt>
    <dgm:pt modelId="{EE11AFA0-1A36-49A4-9ED5-D05D00B85658}" type="parTrans" cxnId="{BB1B5DC0-DE84-4C59-93C2-C55A9195FDD9}">
      <dgm:prSet/>
      <dgm:spPr/>
      <dgm:t>
        <a:bodyPr/>
        <a:lstStyle/>
        <a:p>
          <a:endParaRPr lang="en-US"/>
        </a:p>
      </dgm:t>
    </dgm:pt>
    <dgm:pt modelId="{E340A736-E819-4AAC-AE7A-6734676A77DF}" type="sibTrans" cxnId="{BB1B5DC0-DE84-4C59-93C2-C55A9195FDD9}">
      <dgm:prSet/>
      <dgm:spPr/>
      <dgm:t>
        <a:bodyPr/>
        <a:lstStyle/>
        <a:p>
          <a:endParaRPr lang="en-US"/>
        </a:p>
      </dgm:t>
    </dgm:pt>
    <dgm:pt modelId="{735E1F9A-5B03-43D7-8BB2-1E827B8C0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Data (insert dummies)</a:t>
          </a:r>
        </a:p>
      </dgm:t>
    </dgm:pt>
    <dgm:pt modelId="{00E6A051-490D-4938-8108-058143A695F2}" type="parTrans" cxnId="{4140835F-ABCC-4009-A846-68ACC8DD5978}">
      <dgm:prSet/>
      <dgm:spPr/>
      <dgm:t>
        <a:bodyPr/>
        <a:lstStyle/>
        <a:p>
          <a:endParaRPr lang="en-US"/>
        </a:p>
      </dgm:t>
    </dgm:pt>
    <dgm:pt modelId="{0380C3BE-66E3-4689-9E99-EFEAC4166FC0}" type="sibTrans" cxnId="{4140835F-ABCC-4009-A846-68ACC8DD5978}">
      <dgm:prSet/>
      <dgm:spPr/>
      <dgm:t>
        <a:bodyPr/>
        <a:lstStyle/>
        <a:p>
          <a:endParaRPr lang="en-US"/>
        </a:p>
      </dgm:t>
    </dgm:pt>
    <dgm:pt modelId="{8D07CE90-AEB6-447B-B62A-DC93CAA21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</a:t>
          </a:r>
          <a:r>
            <a:rPr lang="en-US" err="1"/>
            <a:t>Dendograms</a:t>
          </a:r>
          <a:r>
            <a:rPr lang="en-US"/>
            <a:t> for 3 cases (single, complete &amp; average)</a:t>
          </a:r>
        </a:p>
      </dgm:t>
    </dgm:pt>
    <dgm:pt modelId="{6E854BCF-8478-4C69-BA14-6F7FF30A2936}" type="parTrans" cxnId="{78BFB721-06FC-47B0-B886-0418D59640DD}">
      <dgm:prSet/>
      <dgm:spPr/>
      <dgm:t>
        <a:bodyPr/>
        <a:lstStyle/>
        <a:p>
          <a:endParaRPr lang="en-US"/>
        </a:p>
      </dgm:t>
    </dgm:pt>
    <dgm:pt modelId="{5E5CA74B-258C-45DE-8477-5E98BCDACA4E}" type="sibTrans" cxnId="{78BFB721-06FC-47B0-B886-0418D59640DD}">
      <dgm:prSet/>
      <dgm:spPr/>
      <dgm:t>
        <a:bodyPr/>
        <a:lstStyle/>
        <a:p>
          <a:endParaRPr lang="en-US"/>
        </a:p>
      </dgm:t>
    </dgm:pt>
    <dgm:pt modelId="{7ADB48F7-0607-4381-9757-85121D37B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concentric circle dataset</a:t>
          </a:r>
        </a:p>
      </dgm:t>
    </dgm:pt>
    <dgm:pt modelId="{B876FED5-ED36-4576-A82E-84856940757C}" type="parTrans" cxnId="{3E8D9526-9A54-474D-A16B-B4288E1BC01D}">
      <dgm:prSet/>
      <dgm:spPr/>
      <dgm:t>
        <a:bodyPr/>
        <a:lstStyle/>
        <a:p>
          <a:endParaRPr lang="en-US"/>
        </a:p>
      </dgm:t>
    </dgm:pt>
    <dgm:pt modelId="{3F19ACEE-A028-4A24-B680-8B0B1ADC4083}" type="sibTrans" cxnId="{3E8D9526-9A54-474D-A16B-B4288E1BC01D}">
      <dgm:prSet/>
      <dgm:spPr/>
      <dgm:t>
        <a:bodyPr/>
        <a:lstStyle/>
        <a:p>
          <a:endParaRPr lang="en-US"/>
        </a:p>
      </dgm:t>
    </dgm:pt>
    <dgm:pt modelId="{40E700D4-C7B6-4525-8AC3-1161EAD18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Agglomerative Clustering (single, complete &amp; average)</a:t>
          </a:r>
        </a:p>
      </dgm:t>
    </dgm:pt>
    <dgm:pt modelId="{506128F9-158E-465A-ADC7-2904DA26B39E}" type="parTrans" cxnId="{545C6B45-77AC-459A-9E22-58EAFC1A9F12}">
      <dgm:prSet/>
      <dgm:spPr/>
      <dgm:t>
        <a:bodyPr/>
        <a:lstStyle/>
        <a:p>
          <a:endParaRPr lang="en-US"/>
        </a:p>
      </dgm:t>
    </dgm:pt>
    <dgm:pt modelId="{50D2808A-C781-4602-9AFC-6BEF37E4A270}" type="sibTrans" cxnId="{545C6B45-77AC-459A-9E22-58EAFC1A9F12}">
      <dgm:prSet/>
      <dgm:spPr/>
      <dgm:t>
        <a:bodyPr/>
        <a:lstStyle/>
        <a:p>
          <a:endParaRPr lang="en-US"/>
        </a:p>
      </dgm:t>
    </dgm:pt>
    <dgm:pt modelId="{D0AD6DEA-A8D4-423E-8BEC-64E1A6DC4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Plot the Dataset and Clustering results</a:t>
          </a:r>
        </a:p>
      </dgm:t>
    </dgm:pt>
    <dgm:pt modelId="{47232DDA-C813-4BEA-A3F3-3EC0FA8A66AA}" type="parTrans" cxnId="{DA283627-EFBF-4AC7-8019-7E9CE74453C2}">
      <dgm:prSet/>
      <dgm:spPr/>
      <dgm:t>
        <a:bodyPr/>
        <a:lstStyle/>
        <a:p>
          <a:endParaRPr lang="en-US"/>
        </a:p>
      </dgm:t>
    </dgm:pt>
    <dgm:pt modelId="{ED90D0CA-E82C-4415-8BFE-FBC126D9F1D4}" type="sibTrans" cxnId="{DA283627-EFBF-4AC7-8019-7E9CE74453C2}">
      <dgm:prSet/>
      <dgm:spPr/>
      <dgm:t>
        <a:bodyPr/>
        <a:lstStyle/>
        <a:p>
          <a:endParaRPr lang="en-US"/>
        </a:p>
      </dgm:t>
    </dgm:pt>
    <dgm:pt modelId="{E41B4BF7-70CD-411F-89CB-EB29E0B3B640}" type="pres">
      <dgm:prSet presAssocID="{1531DB15-54F2-4D9A-BC2E-C183A0A38DF9}" presName="root" presStyleCnt="0">
        <dgm:presLayoutVars>
          <dgm:dir/>
          <dgm:resizeHandles val="exact"/>
        </dgm:presLayoutVars>
      </dgm:prSet>
      <dgm:spPr/>
    </dgm:pt>
    <dgm:pt modelId="{6E28390E-B466-4DC7-9295-8D8CAAC03A5E}" type="pres">
      <dgm:prSet presAssocID="{101D93C8-3F3F-427C-BD4C-20C682C5271F}" presName="compNode" presStyleCnt="0"/>
      <dgm:spPr/>
    </dgm:pt>
    <dgm:pt modelId="{31E5F22F-634D-4B50-982C-16EE173403A0}" type="pres">
      <dgm:prSet presAssocID="{101D93C8-3F3F-427C-BD4C-20C682C5271F}" presName="bgRect" presStyleLbl="bgShp" presStyleIdx="0" presStyleCnt="6"/>
      <dgm:spPr/>
    </dgm:pt>
    <dgm:pt modelId="{E37951BB-EC46-4FAA-9DCF-731AED070AA2}" type="pres">
      <dgm:prSet presAssocID="{101D93C8-3F3F-427C-BD4C-20C682C52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832CD5-AF70-4780-8760-A62D0F74AEDB}" type="pres">
      <dgm:prSet presAssocID="{101D93C8-3F3F-427C-BD4C-20C682C5271F}" presName="spaceRect" presStyleCnt="0"/>
      <dgm:spPr/>
    </dgm:pt>
    <dgm:pt modelId="{FCD184BC-BA4B-45F8-8C8D-B36B1241BEE7}" type="pres">
      <dgm:prSet presAssocID="{101D93C8-3F3F-427C-BD4C-20C682C5271F}" presName="parTx" presStyleLbl="revTx" presStyleIdx="0" presStyleCnt="6">
        <dgm:presLayoutVars>
          <dgm:chMax val="0"/>
          <dgm:chPref val="0"/>
        </dgm:presLayoutVars>
      </dgm:prSet>
      <dgm:spPr/>
    </dgm:pt>
    <dgm:pt modelId="{B0C3122D-7840-474B-A229-2F8355035FBE}" type="pres">
      <dgm:prSet presAssocID="{E340A736-E819-4AAC-AE7A-6734676A77DF}" presName="sibTrans" presStyleCnt="0"/>
      <dgm:spPr/>
    </dgm:pt>
    <dgm:pt modelId="{4642D0C4-42D9-40E9-9DD2-327425235C2B}" type="pres">
      <dgm:prSet presAssocID="{735E1F9A-5B03-43D7-8BB2-1E827B8C03D6}" presName="compNode" presStyleCnt="0"/>
      <dgm:spPr/>
    </dgm:pt>
    <dgm:pt modelId="{C2843EDE-E175-4572-8011-4CBDAFF2F6F0}" type="pres">
      <dgm:prSet presAssocID="{735E1F9A-5B03-43D7-8BB2-1E827B8C03D6}" presName="bgRect" presStyleLbl="bgShp" presStyleIdx="1" presStyleCnt="6" custLinFactNeighborX="225" custLinFactNeighborY="-5598"/>
      <dgm:spPr/>
    </dgm:pt>
    <dgm:pt modelId="{EA9A8B52-19C9-490C-A39F-7CED34B88534}" type="pres">
      <dgm:prSet presAssocID="{735E1F9A-5B03-43D7-8BB2-1E827B8C03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FD4296-857B-4B9F-9237-C52E60F7A590}" type="pres">
      <dgm:prSet presAssocID="{735E1F9A-5B03-43D7-8BB2-1E827B8C03D6}" presName="spaceRect" presStyleCnt="0"/>
      <dgm:spPr/>
    </dgm:pt>
    <dgm:pt modelId="{08833A75-01AF-4823-A0BC-86BECCB3E302}" type="pres">
      <dgm:prSet presAssocID="{735E1F9A-5B03-43D7-8BB2-1E827B8C03D6}" presName="parTx" presStyleLbl="revTx" presStyleIdx="1" presStyleCnt="6">
        <dgm:presLayoutVars>
          <dgm:chMax val="0"/>
          <dgm:chPref val="0"/>
        </dgm:presLayoutVars>
      </dgm:prSet>
      <dgm:spPr/>
    </dgm:pt>
    <dgm:pt modelId="{55D02943-C085-499B-8643-150BE01F764F}" type="pres">
      <dgm:prSet presAssocID="{0380C3BE-66E3-4689-9E99-EFEAC4166FC0}" presName="sibTrans" presStyleCnt="0"/>
      <dgm:spPr/>
    </dgm:pt>
    <dgm:pt modelId="{C4E2179D-1D17-4B5F-BA41-988F7E23D439}" type="pres">
      <dgm:prSet presAssocID="{8D07CE90-AEB6-447B-B62A-DC93CAA21E32}" presName="compNode" presStyleCnt="0"/>
      <dgm:spPr/>
    </dgm:pt>
    <dgm:pt modelId="{3CDFB7D4-5B4F-4DEF-8216-995E4580AD89}" type="pres">
      <dgm:prSet presAssocID="{8D07CE90-AEB6-447B-B62A-DC93CAA21E32}" presName="bgRect" presStyleLbl="bgShp" presStyleIdx="2" presStyleCnt="6"/>
      <dgm:spPr/>
    </dgm:pt>
    <dgm:pt modelId="{26DE0C04-52DB-4342-B3EC-73E5DA7E8E44}" type="pres">
      <dgm:prSet presAssocID="{8D07CE90-AEB6-447B-B62A-DC93CAA21E32}" presName="iconRect" presStyleLbl="node1" presStyleIdx="2" presStyleCnt="6" custLinFactNeighborX="52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15E82A4-2666-48F5-A660-B002640C942C}" type="pres">
      <dgm:prSet presAssocID="{8D07CE90-AEB6-447B-B62A-DC93CAA21E32}" presName="spaceRect" presStyleCnt="0"/>
      <dgm:spPr/>
    </dgm:pt>
    <dgm:pt modelId="{8F7560DD-F9C6-4047-84DB-1CDD59B8F405}" type="pres">
      <dgm:prSet presAssocID="{8D07CE90-AEB6-447B-B62A-DC93CAA21E32}" presName="parTx" presStyleLbl="revTx" presStyleIdx="2" presStyleCnt="6">
        <dgm:presLayoutVars>
          <dgm:chMax val="0"/>
          <dgm:chPref val="0"/>
        </dgm:presLayoutVars>
      </dgm:prSet>
      <dgm:spPr/>
    </dgm:pt>
    <dgm:pt modelId="{79DDD8B7-A798-460B-AF28-1E12B8B2061E}" type="pres">
      <dgm:prSet presAssocID="{5E5CA74B-258C-45DE-8477-5E98BCDACA4E}" presName="sibTrans" presStyleCnt="0"/>
      <dgm:spPr/>
    </dgm:pt>
    <dgm:pt modelId="{082AA4B8-A97F-4722-AE43-7E0360A414AB}" type="pres">
      <dgm:prSet presAssocID="{7ADB48F7-0607-4381-9757-85121D37B741}" presName="compNode" presStyleCnt="0"/>
      <dgm:spPr/>
    </dgm:pt>
    <dgm:pt modelId="{237A31D2-DC47-43CD-8879-C9BE2C7290EA}" type="pres">
      <dgm:prSet presAssocID="{7ADB48F7-0607-4381-9757-85121D37B741}" presName="bgRect" presStyleLbl="bgShp" presStyleIdx="3" presStyleCnt="6"/>
      <dgm:spPr/>
    </dgm:pt>
    <dgm:pt modelId="{020C530F-8D15-43A9-8E0F-E90BCFC52CB9}" type="pres">
      <dgm:prSet presAssocID="{7ADB48F7-0607-4381-9757-85121D37B74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F0EB745-B8C9-48AF-98B4-6551C34C9694}" type="pres">
      <dgm:prSet presAssocID="{7ADB48F7-0607-4381-9757-85121D37B741}" presName="spaceRect" presStyleCnt="0"/>
      <dgm:spPr/>
    </dgm:pt>
    <dgm:pt modelId="{6E85A611-5C9C-41D1-BA8E-09E8336B7072}" type="pres">
      <dgm:prSet presAssocID="{7ADB48F7-0607-4381-9757-85121D37B741}" presName="parTx" presStyleLbl="revTx" presStyleIdx="3" presStyleCnt="6">
        <dgm:presLayoutVars>
          <dgm:chMax val="0"/>
          <dgm:chPref val="0"/>
        </dgm:presLayoutVars>
      </dgm:prSet>
      <dgm:spPr/>
    </dgm:pt>
    <dgm:pt modelId="{2B08C2BF-B8B5-4B3A-A25C-98D53A269E33}" type="pres">
      <dgm:prSet presAssocID="{3F19ACEE-A028-4A24-B680-8B0B1ADC4083}" presName="sibTrans" presStyleCnt="0"/>
      <dgm:spPr/>
    </dgm:pt>
    <dgm:pt modelId="{7C06CAC5-3E26-4025-9770-91505171A50F}" type="pres">
      <dgm:prSet presAssocID="{40E700D4-C7B6-4525-8AC3-1161EAD182DF}" presName="compNode" presStyleCnt="0"/>
      <dgm:spPr/>
    </dgm:pt>
    <dgm:pt modelId="{D575E355-D14C-489B-BB12-2DE48B8EF962}" type="pres">
      <dgm:prSet presAssocID="{40E700D4-C7B6-4525-8AC3-1161EAD182DF}" presName="bgRect" presStyleLbl="bgShp" presStyleIdx="4" presStyleCnt="6"/>
      <dgm:spPr/>
    </dgm:pt>
    <dgm:pt modelId="{9D9203FC-E0F3-4617-893A-8662D41676B0}" type="pres">
      <dgm:prSet presAssocID="{40E700D4-C7B6-4525-8AC3-1161EAD182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0F525F4-9894-4C47-BC57-E5E1B92594BB}" type="pres">
      <dgm:prSet presAssocID="{40E700D4-C7B6-4525-8AC3-1161EAD182DF}" presName="spaceRect" presStyleCnt="0"/>
      <dgm:spPr/>
    </dgm:pt>
    <dgm:pt modelId="{117E454C-42E0-4C4E-8C1D-06B5A63FB59A}" type="pres">
      <dgm:prSet presAssocID="{40E700D4-C7B6-4525-8AC3-1161EAD182DF}" presName="parTx" presStyleLbl="revTx" presStyleIdx="4" presStyleCnt="6">
        <dgm:presLayoutVars>
          <dgm:chMax val="0"/>
          <dgm:chPref val="0"/>
        </dgm:presLayoutVars>
      </dgm:prSet>
      <dgm:spPr/>
    </dgm:pt>
    <dgm:pt modelId="{C5A9860F-08A4-4CDB-B964-DD25019658CA}" type="pres">
      <dgm:prSet presAssocID="{50D2808A-C781-4602-9AFC-6BEF37E4A270}" presName="sibTrans" presStyleCnt="0"/>
      <dgm:spPr/>
    </dgm:pt>
    <dgm:pt modelId="{87BA08D3-29BB-4E9B-8307-BDE2970F4157}" type="pres">
      <dgm:prSet presAssocID="{D0AD6DEA-A8D4-423E-8BEC-64E1A6DC412E}" presName="compNode" presStyleCnt="0"/>
      <dgm:spPr/>
    </dgm:pt>
    <dgm:pt modelId="{F0D5AA47-AC6B-4EF3-B123-95E5B8B13549}" type="pres">
      <dgm:prSet presAssocID="{D0AD6DEA-A8D4-423E-8BEC-64E1A6DC412E}" presName="bgRect" presStyleLbl="bgShp" presStyleIdx="5" presStyleCnt="6"/>
      <dgm:spPr/>
    </dgm:pt>
    <dgm:pt modelId="{80B56B7D-AE16-4917-8471-87DF021C3669}" type="pres">
      <dgm:prSet presAssocID="{D0AD6DEA-A8D4-423E-8BEC-64E1A6DC41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B7397AC-14A7-40E4-9815-20DF01D54A93}" type="pres">
      <dgm:prSet presAssocID="{D0AD6DEA-A8D4-423E-8BEC-64E1A6DC412E}" presName="spaceRect" presStyleCnt="0"/>
      <dgm:spPr/>
    </dgm:pt>
    <dgm:pt modelId="{BFB259F8-D9FA-4DF2-B7CE-66F25EDA38C2}" type="pres">
      <dgm:prSet presAssocID="{D0AD6DEA-A8D4-423E-8BEC-64E1A6DC412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DC29C1D-EFD7-417D-A4C7-A8115C3EA99D}" type="presOf" srcId="{7ADB48F7-0607-4381-9757-85121D37B741}" destId="{6E85A611-5C9C-41D1-BA8E-09E8336B7072}" srcOrd="0" destOrd="0" presId="urn:microsoft.com/office/officeart/2018/2/layout/IconVerticalSolidList"/>
    <dgm:cxn modelId="{78BFB721-06FC-47B0-B886-0418D59640DD}" srcId="{1531DB15-54F2-4D9A-BC2E-C183A0A38DF9}" destId="{8D07CE90-AEB6-447B-B62A-DC93CAA21E32}" srcOrd="2" destOrd="0" parTransId="{6E854BCF-8478-4C69-BA14-6F7FF30A2936}" sibTransId="{5E5CA74B-258C-45DE-8477-5E98BCDACA4E}"/>
    <dgm:cxn modelId="{3E8D9526-9A54-474D-A16B-B4288E1BC01D}" srcId="{1531DB15-54F2-4D9A-BC2E-C183A0A38DF9}" destId="{7ADB48F7-0607-4381-9757-85121D37B741}" srcOrd="3" destOrd="0" parTransId="{B876FED5-ED36-4576-A82E-84856940757C}" sibTransId="{3F19ACEE-A028-4A24-B680-8B0B1ADC4083}"/>
    <dgm:cxn modelId="{DA283627-EFBF-4AC7-8019-7E9CE74453C2}" srcId="{1531DB15-54F2-4D9A-BC2E-C183A0A38DF9}" destId="{D0AD6DEA-A8D4-423E-8BEC-64E1A6DC412E}" srcOrd="5" destOrd="0" parTransId="{47232DDA-C813-4BEA-A3F3-3EC0FA8A66AA}" sibTransId="{ED90D0CA-E82C-4415-8BFE-FBC126D9F1D4}"/>
    <dgm:cxn modelId="{7CCB2D5F-F0DB-4D8D-8BBE-C471CFA76CCC}" type="presOf" srcId="{40E700D4-C7B6-4525-8AC3-1161EAD182DF}" destId="{117E454C-42E0-4C4E-8C1D-06B5A63FB59A}" srcOrd="0" destOrd="0" presId="urn:microsoft.com/office/officeart/2018/2/layout/IconVerticalSolidList"/>
    <dgm:cxn modelId="{4140835F-ABCC-4009-A846-68ACC8DD5978}" srcId="{1531DB15-54F2-4D9A-BC2E-C183A0A38DF9}" destId="{735E1F9A-5B03-43D7-8BB2-1E827B8C03D6}" srcOrd="1" destOrd="0" parTransId="{00E6A051-490D-4938-8108-058143A695F2}" sibTransId="{0380C3BE-66E3-4689-9E99-EFEAC4166FC0}"/>
    <dgm:cxn modelId="{029E2861-F1F8-4B4C-AC2A-9C33980E17C8}" type="presOf" srcId="{1531DB15-54F2-4D9A-BC2E-C183A0A38DF9}" destId="{E41B4BF7-70CD-411F-89CB-EB29E0B3B640}" srcOrd="0" destOrd="0" presId="urn:microsoft.com/office/officeart/2018/2/layout/IconVerticalSolidList"/>
    <dgm:cxn modelId="{545C6B45-77AC-459A-9E22-58EAFC1A9F12}" srcId="{1531DB15-54F2-4D9A-BC2E-C183A0A38DF9}" destId="{40E700D4-C7B6-4525-8AC3-1161EAD182DF}" srcOrd="4" destOrd="0" parTransId="{506128F9-158E-465A-ADC7-2904DA26B39E}" sibTransId="{50D2808A-C781-4602-9AFC-6BEF37E4A270}"/>
    <dgm:cxn modelId="{999E7868-2F50-45EA-AA6B-BFEC3C823C4A}" type="presOf" srcId="{735E1F9A-5B03-43D7-8BB2-1E827B8C03D6}" destId="{08833A75-01AF-4823-A0BC-86BECCB3E302}" srcOrd="0" destOrd="0" presId="urn:microsoft.com/office/officeart/2018/2/layout/IconVerticalSolidList"/>
    <dgm:cxn modelId="{68FE557A-4530-4BBF-A358-D575F5B949FA}" type="presOf" srcId="{101D93C8-3F3F-427C-BD4C-20C682C5271F}" destId="{FCD184BC-BA4B-45F8-8C8D-B36B1241BEE7}" srcOrd="0" destOrd="0" presId="urn:microsoft.com/office/officeart/2018/2/layout/IconVerticalSolidList"/>
    <dgm:cxn modelId="{0A6D4A83-93F3-4E65-B62B-C9A24336301B}" type="presOf" srcId="{D0AD6DEA-A8D4-423E-8BEC-64E1A6DC412E}" destId="{BFB259F8-D9FA-4DF2-B7CE-66F25EDA38C2}" srcOrd="0" destOrd="0" presId="urn:microsoft.com/office/officeart/2018/2/layout/IconVerticalSolidList"/>
    <dgm:cxn modelId="{3ED34C96-E414-498C-ABE5-27BD6566BE91}" type="presOf" srcId="{8D07CE90-AEB6-447B-B62A-DC93CAA21E32}" destId="{8F7560DD-F9C6-4047-84DB-1CDD59B8F405}" srcOrd="0" destOrd="0" presId="urn:microsoft.com/office/officeart/2018/2/layout/IconVerticalSolidList"/>
    <dgm:cxn modelId="{BB1B5DC0-DE84-4C59-93C2-C55A9195FDD9}" srcId="{1531DB15-54F2-4D9A-BC2E-C183A0A38DF9}" destId="{101D93C8-3F3F-427C-BD4C-20C682C5271F}" srcOrd="0" destOrd="0" parTransId="{EE11AFA0-1A36-49A4-9ED5-D05D00B85658}" sibTransId="{E340A736-E819-4AAC-AE7A-6734676A77DF}"/>
    <dgm:cxn modelId="{C887E07B-62D5-4EAA-ABA0-05B90FE727E5}" type="presParOf" srcId="{E41B4BF7-70CD-411F-89CB-EB29E0B3B640}" destId="{6E28390E-B466-4DC7-9295-8D8CAAC03A5E}" srcOrd="0" destOrd="0" presId="urn:microsoft.com/office/officeart/2018/2/layout/IconVerticalSolidList"/>
    <dgm:cxn modelId="{0BE37644-8511-4E60-A688-E388AED880CE}" type="presParOf" srcId="{6E28390E-B466-4DC7-9295-8D8CAAC03A5E}" destId="{31E5F22F-634D-4B50-982C-16EE173403A0}" srcOrd="0" destOrd="0" presId="urn:microsoft.com/office/officeart/2018/2/layout/IconVerticalSolidList"/>
    <dgm:cxn modelId="{D0E57315-3C0A-4F8C-91E0-1E57D152D091}" type="presParOf" srcId="{6E28390E-B466-4DC7-9295-8D8CAAC03A5E}" destId="{E37951BB-EC46-4FAA-9DCF-731AED070AA2}" srcOrd="1" destOrd="0" presId="urn:microsoft.com/office/officeart/2018/2/layout/IconVerticalSolidList"/>
    <dgm:cxn modelId="{F182D0DF-EF8C-4A20-8B53-B39B9576F375}" type="presParOf" srcId="{6E28390E-B466-4DC7-9295-8D8CAAC03A5E}" destId="{93832CD5-AF70-4780-8760-A62D0F74AEDB}" srcOrd="2" destOrd="0" presId="urn:microsoft.com/office/officeart/2018/2/layout/IconVerticalSolidList"/>
    <dgm:cxn modelId="{F21DC252-8C88-4777-B922-1D8F268E86EE}" type="presParOf" srcId="{6E28390E-B466-4DC7-9295-8D8CAAC03A5E}" destId="{FCD184BC-BA4B-45F8-8C8D-B36B1241BEE7}" srcOrd="3" destOrd="0" presId="urn:microsoft.com/office/officeart/2018/2/layout/IconVerticalSolidList"/>
    <dgm:cxn modelId="{9B0F8692-63A4-4C92-81ED-6EFA44F3AB06}" type="presParOf" srcId="{E41B4BF7-70CD-411F-89CB-EB29E0B3B640}" destId="{B0C3122D-7840-474B-A229-2F8355035FBE}" srcOrd="1" destOrd="0" presId="urn:microsoft.com/office/officeart/2018/2/layout/IconVerticalSolidList"/>
    <dgm:cxn modelId="{6E3CA2C9-416C-4F9F-8DFA-E20F96AC6E66}" type="presParOf" srcId="{E41B4BF7-70CD-411F-89CB-EB29E0B3B640}" destId="{4642D0C4-42D9-40E9-9DD2-327425235C2B}" srcOrd="2" destOrd="0" presId="urn:microsoft.com/office/officeart/2018/2/layout/IconVerticalSolidList"/>
    <dgm:cxn modelId="{61B4FE51-A792-44FC-92BB-4A170D7E7E6E}" type="presParOf" srcId="{4642D0C4-42D9-40E9-9DD2-327425235C2B}" destId="{C2843EDE-E175-4572-8011-4CBDAFF2F6F0}" srcOrd="0" destOrd="0" presId="urn:microsoft.com/office/officeart/2018/2/layout/IconVerticalSolidList"/>
    <dgm:cxn modelId="{F168B25F-E6C8-4B82-9A49-AA1198571ED3}" type="presParOf" srcId="{4642D0C4-42D9-40E9-9DD2-327425235C2B}" destId="{EA9A8B52-19C9-490C-A39F-7CED34B88534}" srcOrd="1" destOrd="0" presId="urn:microsoft.com/office/officeart/2018/2/layout/IconVerticalSolidList"/>
    <dgm:cxn modelId="{FF92FB46-900A-4C86-9B87-C37D26E905A5}" type="presParOf" srcId="{4642D0C4-42D9-40E9-9DD2-327425235C2B}" destId="{F4FD4296-857B-4B9F-9237-C52E60F7A590}" srcOrd="2" destOrd="0" presId="urn:microsoft.com/office/officeart/2018/2/layout/IconVerticalSolidList"/>
    <dgm:cxn modelId="{94E9331A-976D-4993-B376-305EC7A38556}" type="presParOf" srcId="{4642D0C4-42D9-40E9-9DD2-327425235C2B}" destId="{08833A75-01AF-4823-A0BC-86BECCB3E302}" srcOrd="3" destOrd="0" presId="urn:microsoft.com/office/officeart/2018/2/layout/IconVerticalSolidList"/>
    <dgm:cxn modelId="{660D22AC-49A6-4601-AD23-717FA6BEA8D0}" type="presParOf" srcId="{E41B4BF7-70CD-411F-89CB-EB29E0B3B640}" destId="{55D02943-C085-499B-8643-150BE01F764F}" srcOrd="3" destOrd="0" presId="urn:microsoft.com/office/officeart/2018/2/layout/IconVerticalSolidList"/>
    <dgm:cxn modelId="{CCA78CDC-8885-4265-9A4B-1616BE87D5CA}" type="presParOf" srcId="{E41B4BF7-70CD-411F-89CB-EB29E0B3B640}" destId="{C4E2179D-1D17-4B5F-BA41-988F7E23D439}" srcOrd="4" destOrd="0" presId="urn:microsoft.com/office/officeart/2018/2/layout/IconVerticalSolidList"/>
    <dgm:cxn modelId="{9442BC4E-A87E-4CE9-9B5C-E162B0998279}" type="presParOf" srcId="{C4E2179D-1D17-4B5F-BA41-988F7E23D439}" destId="{3CDFB7D4-5B4F-4DEF-8216-995E4580AD89}" srcOrd="0" destOrd="0" presId="urn:microsoft.com/office/officeart/2018/2/layout/IconVerticalSolidList"/>
    <dgm:cxn modelId="{945A91C5-ECD0-45B8-94A6-64CF0EC0849F}" type="presParOf" srcId="{C4E2179D-1D17-4B5F-BA41-988F7E23D439}" destId="{26DE0C04-52DB-4342-B3EC-73E5DA7E8E44}" srcOrd="1" destOrd="0" presId="urn:microsoft.com/office/officeart/2018/2/layout/IconVerticalSolidList"/>
    <dgm:cxn modelId="{58B89A10-CED8-4A12-9B0D-E0B52A4ADE40}" type="presParOf" srcId="{C4E2179D-1D17-4B5F-BA41-988F7E23D439}" destId="{815E82A4-2666-48F5-A660-B002640C942C}" srcOrd="2" destOrd="0" presId="urn:microsoft.com/office/officeart/2018/2/layout/IconVerticalSolidList"/>
    <dgm:cxn modelId="{6E3AD218-EF79-4832-A94B-694F52CB9BF7}" type="presParOf" srcId="{C4E2179D-1D17-4B5F-BA41-988F7E23D439}" destId="{8F7560DD-F9C6-4047-84DB-1CDD59B8F405}" srcOrd="3" destOrd="0" presId="urn:microsoft.com/office/officeart/2018/2/layout/IconVerticalSolidList"/>
    <dgm:cxn modelId="{B7AD7B1D-8ACF-45B5-9458-72C59193B2BF}" type="presParOf" srcId="{E41B4BF7-70CD-411F-89CB-EB29E0B3B640}" destId="{79DDD8B7-A798-460B-AF28-1E12B8B2061E}" srcOrd="5" destOrd="0" presId="urn:microsoft.com/office/officeart/2018/2/layout/IconVerticalSolidList"/>
    <dgm:cxn modelId="{768D85E2-2FC5-4F47-BE73-BECB2898514C}" type="presParOf" srcId="{E41B4BF7-70CD-411F-89CB-EB29E0B3B640}" destId="{082AA4B8-A97F-4722-AE43-7E0360A414AB}" srcOrd="6" destOrd="0" presId="urn:microsoft.com/office/officeart/2018/2/layout/IconVerticalSolidList"/>
    <dgm:cxn modelId="{F3AA4EE7-2ED4-4113-B2A5-71D725703AAD}" type="presParOf" srcId="{082AA4B8-A97F-4722-AE43-7E0360A414AB}" destId="{237A31D2-DC47-43CD-8879-C9BE2C7290EA}" srcOrd="0" destOrd="0" presId="urn:microsoft.com/office/officeart/2018/2/layout/IconVerticalSolidList"/>
    <dgm:cxn modelId="{B57E7E91-275B-435A-BBB8-641A0511F89E}" type="presParOf" srcId="{082AA4B8-A97F-4722-AE43-7E0360A414AB}" destId="{020C530F-8D15-43A9-8E0F-E90BCFC52CB9}" srcOrd="1" destOrd="0" presId="urn:microsoft.com/office/officeart/2018/2/layout/IconVerticalSolidList"/>
    <dgm:cxn modelId="{A9494F97-1DA8-49B6-86E1-92317C1E5554}" type="presParOf" srcId="{082AA4B8-A97F-4722-AE43-7E0360A414AB}" destId="{CF0EB745-B8C9-48AF-98B4-6551C34C9694}" srcOrd="2" destOrd="0" presId="urn:microsoft.com/office/officeart/2018/2/layout/IconVerticalSolidList"/>
    <dgm:cxn modelId="{4FB1FE4D-4424-44F8-BE52-6FDF40C0E014}" type="presParOf" srcId="{082AA4B8-A97F-4722-AE43-7E0360A414AB}" destId="{6E85A611-5C9C-41D1-BA8E-09E8336B7072}" srcOrd="3" destOrd="0" presId="urn:microsoft.com/office/officeart/2018/2/layout/IconVerticalSolidList"/>
    <dgm:cxn modelId="{64360223-99AE-4397-AF32-DF677D59FE69}" type="presParOf" srcId="{E41B4BF7-70CD-411F-89CB-EB29E0B3B640}" destId="{2B08C2BF-B8B5-4B3A-A25C-98D53A269E33}" srcOrd="7" destOrd="0" presId="urn:microsoft.com/office/officeart/2018/2/layout/IconVerticalSolidList"/>
    <dgm:cxn modelId="{BF108F20-9F7E-4C65-986E-638CBCE2BA3D}" type="presParOf" srcId="{E41B4BF7-70CD-411F-89CB-EB29E0B3B640}" destId="{7C06CAC5-3E26-4025-9770-91505171A50F}" srcOrd="8" destOrd="0" presId="urn:microsoft.com/office/officeart/2018/2/layout/IconVerticalSolidList"/>
    <dgm:cxn modelId="{AF0E8ADB-EBDD-42B8-9AAE-B54FDF1DDA3A}" type="presParOf" srcId="{7C06CAC5-3E26-4025-9770-91505171A50F}" destId="{D575E355-D14C-489B-BB12-2DE48B8EF962}" srcOrd="0" destOrd="0" presId="urn:microsoft.com/office/officeart/2018/2/layout/IconVerticalSolidList"/>
    <dgm:cxn modelId="{943F19F0-F80F-40EA-805F-F33BE24827F5}" type="presParOf" srcId="{7C06CAC5-3E26-4025-9770-91505171A50F}" destId="{9D9203FC-E0F3-4617-893A-8662D41676B0}" srcOrd="1" destOrd="0" presId="urn:microsoft.com/office/officeart/2018/2/layout/IconVerticalSolidList"/>
    <dgm:cxn modelId="{FFB260BB-5646-4D37-836C-9085C1C6BDAF}" type="presParOf" srcId="{7C06CAC5-3E26-4025-9770-91505171A50F}" destId="{E0F525F4-9894-4C47-BC57-E5E1B92594BB}" srcOrd="2" destOrd="0" presId="urn:microsoft.com/office/officeart/2018/2/layout/IconVerticalSolidList"/>
    <dgm:cxn modelId="{9A8491A1-D5C8-4908-8C0A-D0973D2A6597}" type="presParOf" srcId="{7C06CAC5-3E26-4025-9770-91505171A50F}" destId="{117E454C-42E0-4C4E-8C1D-06B5A63FB59A}" srcOrd="3" destOrd="0" presId="urn:microsoft.com/office/officeart/2018/2/layout/IconVerticalSolidList"/>
    <dgm:cxn modelId="{875B8AC3-C324-483B-B9BB-245467B3C1F2}" type="presParOf" srcId="{E41B4BF7-70CD-411F-89CB-EB29E0B3B640}" destId="{C5A9860F-08A4-4CDB-B964-DD25019658CA}" srcOrd="9" destOrd="0" presId="urn:microsoft.com/office/officeart/2018/2/layout/IconVerticalSolidList"/>
    <dgm:cxn modelId="{2AB9F5F0-4F71-4BEF-979D-63EE0DD04BEE}" type="presParOf" srcId="{E41B4BF7-70CD-411F-89CB-EB29E0B3B640}" destId="{87BA08D3-29BB-4E9B-8307-BDE2970F4157}" srcOrd="10" destOrd="0" presId="urn:microsoft.com/office/officeart/2018/2/layout/IconVerticalSolidList"/>
    <dgm:cxn modelId="{81737B60-972E-477D-87CC-31B1EF4473D6}" type="presParOf" srcId="{87BA08D3-29BB-4E9B-8307-BDE2970F4157}" destId="{F0D5AA47-AC6B-4EF3-B123-95E5B8B13549}" srcOrd="0" destOrd="0" presId="urn:microsoft.com/office/officeart/2018/2/layout/IconVerticalSolidList"/>
    <dgm:cxn modelId="{85D23A75-D930-442B-A8AF-A99DA9682E57}" type="presParOf" srcId="{87BA08D3-29BB-4E9B-8307-BDE2970F4157}" destId="{80B56B7D-AE16-4917-8471-87DF021C3669}" srcOrd="1" destOrd="0" presId="urn:microsoft.com/office/officeart/2018/2/layout/IconVerticalSolidList"/>
    <dgm:cxn modelId="{A7FDF669-70EB-40CA-993D-ADC676814779}" type="presParOf" srcId="{87BA08D3-29BB-4E9B-8307-BDE2970F4157}" destId="{1B7397AC-14A7-40E4-9815-20DF01D54A93}" srcOrd="2" destOrd="0" presId="urn:microsoft.com/office/officeart/2018/2/layout/IconVerticalSolidList"/>
    <dgm:cxn modelId="{BAA68D43-BEF8-4E3B-8D9E-A3AEF9D6C8BF}" type="presParOf" srcId="{87BA08D3-29BB-4E9B-8307-BDE2970F4157}" destId="{BFB259F8-D9FA-4DF2-B7CE-66F25EDA3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31DB15-54F2-4D9A-BC2E-C183A0A38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D93C8-3F3F-427C-BD4C-20C682C52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 Boston Housing Data</a:t>
          </a:r>
        </a:p>
      </dgm:t>
    </dgm:pt>
    <dgm:pt modelId="{EE11AFA0-1A36-49A4-9ED5-D05D00B85658}" type="parTrans" cxnId="{BB1B5DC0-DE84-4C59-93C2-C55A9195FDD9}">
      <dgm:prSet/>
      <dgm:spPr/>
      <dgm:t>
        <a:bodyPr/>
        <a:lstStyle/>
        <a:p>
          <a:endParaRPr lang="en-US"/>
        </a:p>
      </dgm:t>
    </dgm:pt>
    <dgm:pt modelId="{E340A736-E819-4AAC-AE7A-6734676A77DF}" type="sibTrans" cxnId="{BB1B5DC0-DE84-4C59-93C2-C55A9195FDD9}">
      <dgm:prSet/>
      <dgm:spPr/>
      <dgm:t>
        <a:bodyPr/>
        <a:lstStyle/>
        <a:p>
          <a:endParaRPr lang="en-US"/>
        </a:p>
      </dgm:t>
    </dgm:pt>
    <dgm:pt modelId="{735E1F9A-5B03-43D7-8BB2-1E827B8C0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 Data (insert dummies)</a:t>
          </a:r>
        </a:p>
      </dgm:t>
    </dgm:pt>
    <dgm:pt modelId="{00E6A051-490D-4938-8108-058143A695F2}" type="parTrans" cxnId="{4140835F-ABCC-4009-A846-68ACC8DD5978}">
      <dgm:prSet/>
      <dgm:spPr/>
      <dgm:t>
        <a:bodyPr/>
        <a:lstStyle/>
        <a:p>
          <a:endParaRPr lang="en-US"/>
        </a:p>
      </dgm:t>
    </dgm:pt>
    <dgm:pt modelId="{0380C3BE-66E3-4689-9E99-EFEAC4166FC0}" type="sibTrans" cxnId="{4140835F-ABCC-4009-A846-68ACC8DD5978}">
      <dgm:prSet/>
      <dgm:spPr/>
      <dgm:t>
        <a:bodyPr/>
        <a:lstStyle/>
        <a:p>
          <a:endParaRPr lang="en-US"/>
        </a:p>
      </dgm:t>
    </dgm:pt>
    <dgm:pt modelId="{8D07CE90-AEB6-447B-B62A-DC93CAA21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correlation matrix (to drop irrelevant columns)</a:t>
          </a:r>
        </a:p>
      </dgm:t>
    </dgm:pt>
    <dgm:pt modelId="{6E854BCF-8478-4C69-BA14-6F7FF30A2936}" type="parTrans" cxnId="{78BFB721-06FC-47B0-B886-0418D59640DD}">
      <dgm:prSet/>
      <dgm:spPr/>
      <dgm:t>
        <a:bodyPr/>
        <a:lstStyle/>
        <a:p>
          <a:endParaRPr lang="en-US"/>
        </a:p>
      </dgm:t>
    </dgm:pt>
    <dgm:pt modelId="{5E5CA74B-258C-45DE-8477-5E98BCDACA4E}" type="sibTrans" cxnId="{78BFB721-06FC-47B0-B886-0418D59640DD}">
      <dgm:prSet/>
      <dgm:spPr/>
      <dgm:t>
        <a:bodyPr/>
        <a:lstStyle/>
        <a:p>
          <a:endParaRPr lang="en-US"/>
        </a:p>
      </dgm:t>
    </dgm:pt>
    <dgm:pt modelId="{7ADB48F7-0607-4381-9757-85121D37B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K-means clustering</a:t>
          </a:r>
        </a:p>
      </dgm:t>
    </dgm:pt>
    <dgm:pt modelId="{B876FED5-ED36-4576-A82E-84856940757C}" type="parTrans" cxnId="{3E8D9526-9A54-474D-A16B-B4288E1BC01D}">
      <dgm:prSet/>
      <dgm:spPr/>
      <dgm:t>
        <a:bodyPr/>
        <a:lstStyle/>
        <a:p>
          <a:endParaRPr lang="en-US"/>
        </a:p>
      </dgm:t>
    </dgm:pt>
    <dgm:pt modelId="{3F19ACEE-A028-4A24-B680-8B0B1ADC4083}" type="sibTrans" cxnId="{3E8D9526-9A54-474D-A16B-B4288E1BC01D}">
      <dgm:prSet/>
      <dgm:spPr/>
      <dgm:t>
        <a:bodyPr/>
        <a:lstStyle/>
        <a:p>
          <a:endParaRPr lang="en-US"/>
        </a:p>
      </dgm:t>
    </dgm:pt>
    <dgm:pt modelId="{40E700D4-C7B6-4525-8AC3-1161EAD18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Plot the graph and identify the Knee</a:t>
          </a:r>
        </a:p>
      </dgm:t>
    </dgm:pt>
    <dgm:pt modelId="{506128F9-158E-465A-ADC7-2904DA26B39E}" type="parTrans" cxnId="{545C6B45-77AC-459A-9E22-58EAFC1A9F12}">
      <dgm:prSet/>
      <dgm:spPr/>
      <dgm:t>
        <a:bodyPr/>
        <a:lstStyle/>
        <a:p>
          <a:endParaRPr lang="en-US"/>
        </a:p>
      </dgm:t>
    </dgm:pt>
    <dgm:pt modelId="{50D2808A-C781-4602-9AFC-6BEF37E4A270}" type="sibTrans" cxnId="{545C6B45-77AC-459A-9E22-58EAFC1A9F12}">
      <dgm:prSet/>
      <dgm:spPr/>
      <dgm:t>
        <a:bodyPr/>
        <a:lstStyle/>
        <a:p>
          <a:endParaRPr lang="en-US"/>
        </a:p>
      </dgm:t>
    </dgm:pt>
    <dgm:pt modelId="{D0AD6DEA-A8D4-423E-8BEC-64E1A6DC4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Plot the graph</a:t>
          </a:r>
        </a:p>
      </dgm:t>
    </dgm:pt>
    <dgm:pt modelId="{47232DDA-C813-4BEA-A3F3-3EC0FA8A66AA}" type="parTrans" cxnId="{DA283627-EFBF-4AC7-8019-7E9CE74453C2}">
      <dgm:prSet/>
      <dgm:spPr/>
      <dgm:t>
        <a:bodyPr/>
        <a:lstStyle/>
        <a:p>
          <a:endParaRPr lang="en-US"/>
        </a:p>
      </dgm:t>
    </dgm:pt>
    <dgm:pt modelId="{ED90D0CA-E82C-4415-8BFE-FBC126D9F1D4}" type="sibTrans" cxnId="{DA283627-EFBF-4AC7-8019-7E9CE74453C2}">
      <dgm:prSet/>
      <dgm:spPr/>
      <dgm:t>
        <a:bodyPr/>
        <a:lstStyle/>
        <a:p>
          <a:endParaRPr lang="en-US"/>
        </a:p>
      </dgm:t>
    </dgm:pt>
    <dgm:pt modelId="{E41B4BF7-70CD-411F-89CB-EB29E0B3B640}" type="pres">
      <dgm:prSet presAssocID="{1531DB15-54F2-4D9A-BC2E-C183A0A38DF9}" presName="root" presStyleCnt="0">
        <dgm:presLayoutVars>
          <dgm:dir/>
          <dgm:resizeHandles val="exact"/>
        </dgm:presLayoutVars>
      </dgm:prSet>
      <dgm:spPr/>
    </dgm:pt>
    <dgm:pt modelId="{6E28390E-B466-4DC7-9295-8D8CAAC03A5E}" type="pres">
      <dgm:prSet presAssocID="{101D93C8-3F3F-427C-BD4C-20C682C5271F}" presName="compNode" presStyleCnt="0"/>
      <dgm:spPr/>
    </dgm:pt>
    <dgm:pt modelId="{31E5F22F-634D-4B50-982C-16EE173403A0}" type="pres">
      <dgm:prSet presAssocID="{101D93C8-3F3F-427C-BD4C-20C682C5271F}" presName="bgRect" presStyleLbl="bgShp" presStyleIdx="0" presStyleCnt="6"/>
      <dgm:spPr/>
    </dgm:pt>
    <dgm:pt modelId="{E37951BB-EC46-4FAA-9DCF-731AED070AA2}" type="pres">
      <dgm:prSet presAssocID="{101D93C8-3F3F-427C-BD4C-20C682C52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832CD5-AF70-4780-8760-A62D0F74AEDB}" type="pres">
      <dgm:prSet presAssocID="{101D93C8-3F3F-427C-BD4C-20C682C5271F}" presName="spaceRect" presStyleCnt="0"/>
      <dgm:spPr/>
    </dgm:pt>
    <dgm:pt modelId="{FCD184BC-BA4B-45F8-8C8D-B36B1241BEE7}" type="pres">
      <dgm:prSet presAssocID="{101D93C8-3F3F-427C-BD4C-20C682C5271F}" presName="parTx" presStyleLbl="revTx" presStyleIdx="0" presStyleCnt="6">
        <dgm:presLayoutVars>
          <dgm:chMax val="0"/>
          <dgm:chPref val="0"/>
        </dgm:presLayoutVars>
      </dgm:prSet>
      <dgm:spPr/>
    </dgm:pt>
    <dgm:pt modelId="{B0C3122D-7840-474B-A229-2F8355035FBE}" type="pres">
      <dgm:prSet presAssocID="{E340A736-E819-4AAC-AE7A-6734676A77DF}" presName="sibTrans" presStyleCnt="0"/>
      <dgm:spPr/>
    </dgm:pt>
    <dgm:pt modelId="{4642D0C4-42D9-40E9-9DD2-327425235C2B}" type="pres">
      <dgm:prSet presAssocID="{735E1F9A-5B03-43D7-8BB2-1E827B8C03D6}" presName="compNode" presStyleCnt="0"/>
      <dgm:spPr/>
    </dgm:pt>
    <dgm:pt modelId="{C2843EDE-E175-4572-8011-4CBDAFF2F6F0}" type="pres">
      <dgm:prSet presAssocID="{735E1F9A-5B03-43D7-8BB2-1E827B8C03D6}" presName="bgRect" presStyleLbl="bgShp" presStyleIdx="1" presStyleCnt="6" custLinFactNeighborX="225" custLinFactNeighborY="-5598"/>
      <dgm:spPr/>
    </dgm:pt>
    <dgm:pt modelId="{EA9A8B52-19C9-490C-A39F-7CED34B88534}" type="pres">
      <dgm:prSet presAssocID="{735E1F9A-5B03-43D7-8BB2-1E827B8C03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FD4296-857B-4B9F-9237-C52E60F7A590}" type="pres">
      <dgm:prSet presAssocID="{735E1F9A-5B03-43D7-8BB2-1E827B8C03D6}" presName="spaceRect" presStyleCnt="0"/>
      <dgm:spPr/>
    </dgm:pt>
    <dgm:pt modelId="{08833A75-01AF-4823-A0BC-86BECCB3E302}" type="pres">
      <dgm:prSet presAssocID="{735E1F9A-5B03-43D7-8BB2-1E827B8C03D6}" presName="parTx" presStyleLbl="revTx" presStyleIdx="1" presStyleCnt="6">
        <dgm:presLayoutVars>
          <dgm:chMax val="0"/>
          <dgm:chPref val="0"/>
        </dgm:presLayoutVars>
      </dgm:prSet>
      <dgm:spPr/>
    </dgm:pt>
    <dgm:pt modelId="{55D02943-C085-499B-8643-150BE01F764F}" type="pres">
      <dgm:prSet presAssocID="{0380C3BE-66E3-4689-9E99-EFEAC4166FC0}" presName="sibTrans" presStyleCnt="0"/>
      <dgm:spPr/>
    </dgm:pt>
    <dgm:pt modelId="{C4E2179D-1D17-4B5F-BA41-988F7E23D439}" type="pres">
      <dgm:prSet presAssocID="{8D07CE90-AEB6-447B-B62A-DC93CAA21E32}" presName="compNode" presStyleCnt="0"/>
      <dgm:spPr/>
    </dgm:pt>
    <dgm:pt modelId="{3CDFB7D4-5B4F-4DEF-8216-995E4580AD89}" type="pres">
      <dgm:prSet presAssocID="{8D07CE90-AEB6-447B-B62A-DC93CAA21E32}" presName="bgRect" presStyleLbl="bgShp" presStyleIdx="2" presStyleCnt="6"/>
      <dgm:spPr/>
    </dgm:pt>
    <dgm:pt modelId="{26DE0C04-52DB-4342-B3EC-73E5DA7E8E44}" type="pres">
      <dgm:prSet presAssocID="{8D07CE90-AEB6-447B-B62A-DC93CAA21E32}" presName="iconRect" presStyleLbl="node1" presStyleIdx="2" presStyleCnt="6" custLinFactNeighborX="52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15E82A4-2666-48F5-A660-B002640C942C}" type="pres">
      <dgm:prSet presAssocID="{8D07CE90-AEB6-447B-B62A-DC93CAA21E32}" presName="spaceRect" presStyleCnt="0"/>
      <dgm:spPr/>
    </dgm:pt>
    <dgm:pt modelId="{8F7560DD-F9C6-4047-84DB-1CDD59B8F405}" type="pres">
      <dgm:prSet presAssocID="{8D07CE90-AEB6-447B-B62A-DC93CAA21E32}" presName="parTx" presStyleLbl="revTx" presStyleIdx="2" presStyleCnt="6">
        <dgm:presLayoutVars>
          <dgm:chMax val="0"/>
          <dgm:chPref val="0"/>
        </dgm:presLayoutVars>
      </dgm:prSet>
      <dgm:spPr/>
    </dgm:pt>
    <dgm:pt modelId="{79DDD8B7-A798-460B-AF28-1E12B8B2061E}" type="pres">
      <dgm:prSet presAssocID="{5E5CA74B-258C-45DE-8477-5E98BCDACA4E}" presName="sibTrans" presStyleCnt="0"/>
      <dgm:spPr/>
    </dgm:pt>
    <dgm:pt modelId="{082AA4B8-A97F-4722-AE43-7E0360A414AB}" type="pres">
      <dgm:prSet presAssocID="{7ADB48F7-0607-4381-9757-85121D37B741}" presName="compNode" presStyleCnt="0"/>
      <dgm:spPr/>
    </dgm:pt>
    <dgm:pt modelId="{237A31D2-DC47-43CD-8879-C9BE2C7290EA}" type="pres">
      <dgm:prSet presAssocID="{7ADB48F7-0607-4381-9757-85121D37B741}" presName="bgRect" presStyleLbl="bgShp" presStyleIdx="3" presStyleCnt="6"/>
      <dgm:spPr/>
    </dgm:pt>
    <dgm:pt modelId="{020C530F-8D15-43A9-8E0F-E90BCFC52CB9}" type="pres">
      <dgm:prSet presAssocID="{7ADB48F7-0607-4381-9757-85121D37B74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F0EB745-B8C9-48AF-98B4-6551C34C9694}" type="pres">
      <dgm:prSet presAssocID="{7ADB48F7-0607-4381-9757-85121D37B741}" presName="spaceRect" presStyleCnt="0"/>
      <dgm:spPr/>
    </dgm:pt>
    <dgm:pt modelId="{6E85A611-5C9C-41D1-BA8E-09E8336B7072}" type="pres">
      <dgm:prSet presAssocID="{7ADB48F7-0607-4381-9757-85121D37B741}" presName="parTx" presStyleLbl="revTx" presStyleIdx="3" presStyleCnt="6">
        <dgm:presLayoutVars>
          <dgm:chMax val="0"/>
          <dgm:chPref val="0"/>
        </dgm:presLayoutVars>
      </dgm:prSet>
      <dgm:spPr/>
    </dgm:pt>
    <dgm:pt modelId="{2B08C2BF-B8B5-4B3A-A25C-98D53A269E33}" type="pres">
      <dgm:prSet presAssocID="{3F19ACEE-A028-4A24-B680-8B0B1ADC4083}" presName="sibTrans" presStyleCnt="0"/>
      <dgm:spPr/>
    </dgm:pt>
    <dgm:pt modelId="{7C06CAC5-3E26-4025-9770-91505171A50F}" type="pres">
      <dgm:prSet presAssocID="{40E700D4-C7B6-4525-8AC3-1161EAD182DF}" presName="compNode" presStyleCnt="0"/>
      <dgm:spPr/>
    </dgm:pt>
    <dgm:pt modelId="{D575E355-D14C-489B-BB12-2DE48B8EF962}" type="pres">
      <dgm:prSet presAssocID="{40E700D4-C7B6-4525-8AC3-1161EAD182DF}" presName="bgRect" presStyleLbl="bgShp" presStyleIdx="4" presStyleCnt="6"/>
      <dgm:spPr/>
    </dgm:pt>
    <dgm:pt modelId="{9D9203FC-E0F3-4617-893A-8662D41676B0}" type="pres">
      <dgm:prSet presAssocID="{40E700D4-C7B6-4525-8AC3-1161EAD182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0F525F4-9894-4C47-BC57-E5E1B92594BB}" type="pres">
      <dgm:prSet presAssocID="{40E700D4-C7B6-4525-8AC3-1161EAD182DF}" presName="spaceRect" presStyleCnt="0"/>
      <dgm:spPr/>
    </dgm:pt>
    <dgm:pt modelId="{117E454C-42E0-4C4E-8C1D-06B5A63FB59A}" type="pres">
      <dgm:prSet presAssocID="{40E700D4-C7B6-4525-8AC3-1161EAD182DF}" presName="parTx" presStyleLbl="revTx" presStyleIdx="4" presStyleCnt="6">
        <dgm:presLayoutVars>
          <dgm:chMax val="0"/>
          <dgm:chPref val="0"/>
        </dgm:presLayoutVars>
      </dgm:prSet>
      <dgm:spPr/>
    </dgm:pt>
    <dgm:pt modelId="{C5A9860F-08A4-4CDB-B964-DD25019658CA}" type="pres">
      <dgm:prSet presAssocID="{50D2808A-C781-4602-9AFC-6BEF37E4A270}" presName="sibTrans" presStyleCnt="0"/>
      <dgm:spPr/>
    </dgm:pt>
    <dgm:pt modelId="{87BA08D3-29BB-4E9B-8307-BDE2970F4157}" type="pres">
      <dgm:prSet presAssocID="{D0AD6DEA-A8D4-423E-8BEC-64E1A6DC412E}" presName="compNode" presStyleCnt="0"/>
      <dgm:spPr/>
    </dgm:pt>
    <dgm:pt modelId="{F0D5AA47-AC6B-4EF3-B123-95E5B8B13549}" type="pres">
      <dgm:prSet presAssocID="{D0AD6DEA-A8D4-423E-8BEC-64E1A6DC412E}" presName="bgRect" presStyleLbl="bgShp" presStyleIdx="5" presStyleCnt="6"/>
      <dgm:spPr/>
    </dgm:pt>
    <dgm:pt modelId="{80B56B7D-AE16-4917-8471-87DF021C3669}" type="pres">
      <dgm:prSet presAssocID="{D0AD6DEA-A8D4-423E-8BEC-64E1A6DC41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B7397AC-14A7-40E4-9815-20DF01D54A93}" type="pres">
      <dgm:prSet presAssocID="{D0AD6DEA-A8D4-423E-8BEC-64E1A6DC412E}" presName="spaceRect" presStyleCnt="0"/>
      <dgm:spPr/>
    </dgm:pt>
    <dgm:pt modelId="{BFB259F8-D9FA-4DF2-B7CE-66F25EDA38C2}" type="pres">
      <dgm:prSet presAssocID="{D0AD6DEA-A8D4-423E-8BEC-64E1A6DC412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DC29C1D-EFD7-417D-A4C7-A8115C3EA99D}" type="presOf" srcId="{7ADB48F7-0607-4381-9757-85121D37B741}" destId="{6E85A611-5C9C-41D1-BA8E-09E8336B7072}" srcOrd="0" destOrd="0" presId="urn:microsoft.com/office/officeart/2018/2/layout/IconVerticalSolidList"/>
    <dgm:cxn modelId="{78BFB721-06FC-47B0-B886-0418D59640DD}" srcId="{1531DB15-54F2-4D9A-BC2E-C183A0A38DF9}" destId="{8D07CE90-AEB6-447B-B62A-DC93CAA21E32}" srcOrd="2" destOrd="0" parTransId="{6E854BCF-8478-4C69-BA14-6F7FF30A2936}" sibTransId="{5E5CA74B-258C-45DE-8477-5E98BCDACA4E}"/>
    <dgm:cxn modelId="{3E8D9526-9A54-474D-A16B-B4288E1BC01D}" srcId="{1531DB15-54F2-4D9A-BC2E-C183A0A38DF9}" destId="{7ADB48F7-0607-4381-9757-85121D37B741}" srcOrd="3" destOrd="0" parTransId="{B876FED5-ED36-4576-A82E-84856940757C}" sibTransId="{3F19ACEE-A028-4A24-B680-8B0B1ADC4083}"/>
    <dgm:cxn modelId="{DA283627-EFBF-4AC7-8019-7E9CE74453C2}" srcId="{1531DB15-54F2-4D9A-BC2E-C183A0A38DF9}" destId="{D0AD6DEA-A8D4-423E-8BEC-64E1A6DC412E}" srcOrd="5" destOrd="0" parTransId="{47232DDA-C813-4BEA-A3F3-3EC0FA8A66AA}" sibTransId="{ED90D0CA-E82C-4415-8BFE-FBC126D9F1D4}"/>
    <dgm:cxn modelId="{7CCB2D5F-F0DB-4D8D-8BBE-C471CFA76CCC}" type="presOf" srcId="{40E700D4-C7B6-4525-8AC3-1161EAD182DF}" destId="{117E454C-42E0-4C4E-8C1D-06B5A63FB59A}" srcOrd="0" destOrd="0" presId="urn:microsoft.com/office/officeart/2018/2/layout/IconVerticalSolidList"/>
    <dgm:cxn modelId="{4140835F-ABCC-4009-A846-68ACC8DD5978}" srcId="{1531DB15-54F2-4D9A-BC2E-C183A0A38DF9}" destId="{735E1F9A-5B03-43D7-8BB2-1E827B8C03D6}" srcOrd="1" destOrd="0" parTransId="{00E6A051-490D-4938-8108-058143A695F2}" sibTransId="{0380C3BE-66E3-4689-9E99-EFEAC4166FC0}"/>
    <dgm:cxn modelId="{029E2861-F1F8-4B4C-AC2A-9C33980E17C8}" type="presOf" srcId="{1531DB15-54F2-4D9A-BC2E-C183A0A38DF9}" destId="{E41B4BF7-70CD-411F-89CB-EB29E0B3B640}" srcOrd="0" destOrd="0" presId="urn:microsoft.com/office/officeart/2018/2/layout/IconVerticalSolidList"/>
    <dgm:cxn modelId="{545C6B45-77AC-459A-9E22-58EAFC1A9F12}" srcId="{1531DB15-54F2-4D9A-BC2E-C183A0A38DF9}" destId="{40E700D4-C7B6-4525-8AC3-1161EAD182DF}" srcOrd="4" destOrd="0" parTransId="{506128F9-158E-465A-ADC7-2904DA26B39E}" sibTransId="{50D2808A-C781-4602-9AFC-6BEF37E4A270}"/>
    <dgm:cxn modelId="{999E7868-2F50-45EA-AA6B-BFEC3C823C4A}" type="presOf" srcId="{735E1F9A-5B03-43D7-8BB2-1E827B8C03D6}" destId="{08833A75-01AF-4823-A0BC-86BECCB3E302}" srcOrd="0" destOrd="0" presId="urn:microsoft.com/office/officeart/2018/2/layout/IconVerticalSolidList"/>
    <dgm:cxn modelId="{68FE557A-4530-4BBF-A358-D575F5B949FA}" type="presOf" srcId="{101D93C8-3F3F-427C-BD4C-20C682C5271F}" destId="{FCD184BC-BA4B-45F8-8C8D-B36B1241BEE7}" srcOrd="0" destOrd="0" presId="urn:microsoft.com/office/officeart/2018/2/layout/IconVerticalSolidList"/>
    <dgm:cxn modelId="{0A6D4A83-93F3-4E65-B62B-C9A24336301B}" type="presOf" srcId="{D0AD6DEA-A8D4-423E-8BEC-64E1A6DC412E}" destId="{BFB259F8-D9FA-4DF2-B7CE-66F25EDA38C2}" srcOrd="0" destOrd="0" presId="urn:microsoft.com/office/officeart/2018/2/layout/IconVerticalSolidList"/>
    <dgm:cxn modelId="{3ED34C96-E414-498C-ABE5-27BD6566BE91}" type="presOf" srcId="{8D07CE90-AEB6-447B-B62A-DC93CAA21E32}" destId="{8F7560DD-F9C6-4047-84DB-1CDD59B8F405}" srcOrd="0" destOrd="0" presId="urn:microsoft.com/office/officeart/2018/2/layout/IconVerticalSolidList"/>
    <dgm:cxn modelId="{BB1B5DC0-DE84-4C59-93C2-C55A9195FDD9}" srcId="{1531DB15-54F2-4D9A-BC2E-C183A0A38DF9}" destId="{101D93C8-3F3F-427C-BD4C-20C682C5271F}" srcOrd="0" destOrd="0" parTransId="{EE11AFA0-1A36-49A4-9ED5-D05D00B85658}" sibTransId="{E340A736-E819-4AAC-AE7A-6734676A77DF}"/>
    <dgm:cxn modelId="{C887E07B-62D5-4EAA-ABA0-05B90FE727E5}" type="presParOf" srcId="{E41B4BF7-70CD-411F-89CB-EB29E0B3B640}" destId="{6E28390E-B466-4DC7-9295-8D8CAAC03A5E}" srcOrd="0" destOrd="0" presId="urn:microsoft.com/office/officeart/2018/2/layout/IconVerticalSolidList"/>
    <dgm:cxn modelId="{0BE37644-8511-4E60-A688-E388AED880CE}" type="presParOf" srcId="{6E28390E-B466-4DC7-9295-8D8CAAC03A5E}" destId="{31E5F22F-634D-4B50-982C-16EE173403A0}" srcOrd="0" destOrd="0" presId="urn:microsoft.com/office/officeart/2018/2/layout/IconVerticalSolidList"/>
    <dgm:cxn modelId="{D0E57315-3C0A-4F8C-91E0-1E57D152D091}" type="presParOf" srcId="{6E28390E-B466-4DC7-9295-8D8CAAC03A5E}" destId="{E37951BB-EC46-4FAA-9DCF-731AED070AA2}" srcOrd="1" destOrd="0" presId="urn:microsoft.com/office/officeart/2018/2/layout/IconVerticalSolidList"/>
    <dgm:cxn modelId="{F182D0DF-EF8C-4A20-8B53-B39B9576F375}" type="presParOf" srcId="{6E28390E-B466-4DC7-9295-8D8CAAC03A5E}" destId="{93832CD5-AF70-4780-8760-A62D0F74AEDB}" srcOrd="2" destOrd="0" presId="urn:microsoft.com/office/officeart/2018/2/layout/IconVerticalSolidList"/>
    <dgm:cxn modelId="{F21DC252-8C88-4777-B922-1D8F268E86EE}" type="presParOf" srcId="{6E28390E-B466-4DC7-9295-8D8CAAC03A5E}" destId="{FCD184BC-BA4B-45F8-8C8D-B36B1241BEE7}" srcOrd="3" destOrd="0" presId="urn:microsoft.com/office/officeart/2018/2/layout/IconVerticalSolidList"/>
    <dgm:cxn modelId="{9B0F8692-63A4-4C92-81ED-6EFA44F3AB06}" type="presParOf" srcId="{E41B4BF7-70CD-411F-89CB-EB29E0B3B640}" destId="{B0C3122D-7840-474B-A229-2F8355035FBE}" srcOrd="1" destOrd="0" presId="urn:microsoft.com/office/officeart/2018/2/layout/IconVerticalSolidList"/>
    <dgm:cxn modelId="{6E3CA2C9-416C-4F9F-8DFA-E20F96AC6E66}" type="presParOf" srcId="{E41B4BF7-70CD-411F-89CB-EB29E0B3B640}" destId="{4642D0C4-42D9-40E9-9DD2-327425235C2B}" srcOrd="2" destOrd="0" presId="urn:microsoft.com/office/officeart/2018/2/layout/IconVerticalSolidList"/>
    <dgm:cxn modelId="{61B4FE51-A792-44FC-92BB-4A170D7E7E6E}" type="presParOf" srcId="{4642D0C4-42D9-40E9-9DD2-327425235C2B}" destId="{C2843EDE-E175-4572-8011-4CBDAFF2F6F0}" srcOrd="0" destOrd="0" presId="urn:microsoft.com/office/officeart/2018/2/layout/IconVerticalSolidList"/>
    <dgm:cxn modelId="{F168B25F-E6C8-4B82-9A49-AA1198571ED3}" type="presParOf" srcId="{4642D0C4-42D9-40E9-9DD2-327425235C2B}" destId="{EA9A8B52-19C9-490C-A39F-7CED34B88534}" srcOrd="1" destOrd="0" presId="urn:microsoft.com/office/officeart/2018/2/layout/IconVerticalSolidList"/>
    <dgm:cxn modelId="{FF92FB46-900A-4C86-9B87-C37D26E905A5}" type="presParOf" srcId="{4642D0C4-42D9-40E9-9DD2-327425235C2B}" destId="{F4FD4296-857B-4B9F-9237-C52E60F7A590}" srcOrd="2" destOrd="0" presId="urn:microsoft.com/office/officeart/2018/2/layout/IconVerticalSolidList"/>
    <dgm:cxn modelId="{94E9331A-976D-4993-B376-305EC7A38556}" type="presParOf" srcId="{4642D0C4-42D9-40E9-9DD2-327425235C2B}" destId="{08833A75-01AF-4823-A0BC-86BECCB3E302}" srcOrd="3" destOrd="0" presId="urn:microsoft.com/office/officeart/2018/2/layout/IconVerticalSolidList"/>
    <dgm:cxn modelId="{660D22AC-49A6-4601-AD23-717FA6BEA8D0}" type="presParOf" srcId="{E41B4BF7-70CD-411F-89CB-EB29E0B3B640}" destId="{55D02943-C085-499B-8643-150BE01F764F}" srcOrd="3" destOrd="0" presId="urn:microsoft.com/office/officeart/2018/2/layout/IconVerticalSolidList"/>
    <dgm:cxn modelId="{CCA78CDC-8885-4265-9A4B-1616BE87D5CA}" type="presParOf" srcId="{E41B4BF7-70CD-411F-89CB-EB29E0B3B640}" destId="{C4E2179D-1D17-4B5F-BA41-988F7E23D439}" srcOrd="4" destOrd="0" presId="urn:microsoft.com/office/officeart/2018/2/layout/IconVerticalSolidList"/>
    <dgm:cxn modelId="{9442BC4E-A87E-4CE9-9B5C-E162B0998279}" type="presParOf" srcId="{C4E2179D-1D17-4B5F-BA41-988F7E23D439}" destId="{3CDFB7D4-5B4F-4DEF-8216-995E4580AD89}" srcOrd="0" destOrd="0" presId="urn:microsoft.com/office/officeart/2018/2/layout/IconVerticalSolidList"/>
    <dgm:cxn modelId="{945A91C5-ECD0-45B8-94A6-64CF0EC0849F}" type="presParOf" srcId="{C4E2179D-1D17-4B5F-BA41-988F7E23D439}" destId="{26DE0C04-52DB-4342-B3EC-73E5DA7E8E44}" srcOrd="1" destOrd="0" presId="urn:microsoft.com/office/officeart/2018/2/layout/IconVerticalSolidList"/>
    <dgm:cxn modelId="{58B89A10-CED8-4A12-9B0D-E0B52A4ADE40}" type="presParOf" srcId="{C4E2179D-1D17-4B5F-BA41-988F7E23D439}" destId="{815E82A4-2666-48F5-A660-B002640C942C}" srcOrd="2" destOrd="0" presId="urn:microsoft.com/office/officeart/2018/2/layout/IconVerticalSolidList"/>
    <dgm:cxn modelId="{6E3AD218-EF79-4832-A94B-694F52CB9BF7}" type="presParOf" srcId="{C4E2179D-1D17-4B5F-BA41-988F7E23D439}" destId="{8F7560DD-F9C6-4047-84DB-1CDD59B8F405}" srcOrd="3" destOrd="0" presId="urn:microsoft.com/office/officeart/2018/2/layout/IconVerticalSolidList"/>
    <dgm:cxn modelId="{B7AD7B1D-8ACF-45B5-9458-72C59193B2BF}" type="presParOf" srcId="{E41B4BF7-70CD-411F-89CB-EB29E0B3B640}" destId="{79DDD8B7-A798-460B-AF28-1E12B8B2061E}" srcOrd="5" destOrd="0" presId="urn:microsoft.com/office/officeart/2018/2/layout/IconVerticalSolidList"/>
    <dgm:cxn modelId="{768D85E2-2FC5-4F47-BE73-BECB2898514C}" type="presParOf" srcId="{E41B4BF7-70CD-411F-89CB-EB29E0B3B640}" destId="{082AA4B8-A97F-4722-AE43-7E0360A414AB}" srcOrd="6" destOrd="0" presId="urn:microsoft.com/office/officeart/2018/2/layout/IconVerticalSolidList"/>
    <dgm:cxn modelId="{F3AA4EE7-2ED4-4113-B2A5-71D725703AAD}" type="presParOf" srcId="{082AA4B8-A97F-4722-AE43-7E0360A414AB}" destId="{237A31D2-DC47-43CD-8879-C9BE2C7290EA}" srcOrd="0" destOrd="0" presId="urn:microsoft.com/office/officeart/2018/2/layout/IconVerticalSolidList"/>
    <dgm:cxn modelId="{B57E7E91-275B-435A-BBB8-641A0511F89E}" type="presParOf" srcId="{082AA4B8-A97F-4722-AE43-7E0360A414AB}" destId="{020C530F-8D15-43A9-8E0F-E90BCFC52CB9}" srcOrd="1" destOrd="0" presId="urn:microsoft.com/office/officeart/2018/2/layout/IconVerticalSolidList"/>
    <dgm:cxn modelId="{A9494F97-1DA8-49B6-86E1-92317C1E5554}" type="presParOf" srcId="{082AA4B8-A97F-4722-AE43-7E0360A414AB}" destId="{CF0EB745-B8C9-48AF-98B4-6551C34C9694}" srcOrd="2" destOrd="0" presId="urn:microsoft.com/office/officeart/2018/2/layout/IconVerticalSolidList"/>
    <dgm:cxn modelId="{4FB1FE4D-4424-44F8-BE52-6FDF40C0E014}" type="presParOf" srcId="{082AA4B8-A97F-4722-AE43-7E0360A414AB}" destId="{6E85A611-5C9C-41D1-BA8E-09E8336B7072}" srcOrd="3" destOrd="0" presId="urn:microsoft.com/office/officeart/2018/2/layout/IconVerticalSolidList"/>
    <dgm:cxn modelId="{64360223-99AE-4397-AF32-DF677D59FE69}" type="presParOf" srcId="{E41B4BF7-70CD-411F-89CB-EB29E0B3B640}" destId="{2B08C2BF-B8B5-4B3A-A25C-98D53A269E33}" srcOrd="7" destOrd="0" presId="urn:microsoft.com/office/officeart/2018/2/layout/IconVerticalSolidList"/>
    <dgm:cxn modelId="{BF108F20-9F7E-4C65-986E-638CBCE2BA3D}" type="presParOf" srcId="{E41B4BF7-70CD-411F-89CB-EB29E0B3B640}" destId="{7C06CAC5-3E26-4025-9770-91505171A50F}" srcOrd="8" destOrd="0" presId="urn:microsoft.com/office/officeart/2018/2/layout/IconVerticalSolidList"/>
    <dgm:cxn modelId="{AF0E8ADB-EBDD-42B8-9AAE-B54FDF1DDA3A}" type="presParOf" srcId="{7C06CAC5-3E26-4025-9770-91505171A50F}" destId="{D575E355-D14C-489B-BB12-2DE48B8EF962}" srcOrd="0" destOrd="0" presId="urn:microsoft.com/office/officeart/2018/2/layout/IconVerticalSolidList"/>
    <dgm:cxn modelId="{943F19F0-F80F-40EA-805F-F33BE24827F5}" type="presParOf" srcId="{7C06CAC5-3E26-4025-9770-91505171A50F}" destId="{9D9203FC-E0F3-4617-893A-8662D41676B0}" srcOrd="1" destOrd="0" presId="urn:microsoft.com/office/officeart/2018/2/layout/IconVerticalSolidList"/>
    <dgm:cxn modelId="{FFB260BB-5646-4D37-836C-9085C1C6BDAF}" type="presParOf" srcId="{7C06CAC5-3E26-4025-9770-91505171A50F}" destId="{E0F525F4-9894-4C47-BC57-E5E1B92594BB}" srcOrd="2" destOrd="0" presId="urn:microsoft.com/office/officeart/2018/2/layout/IconVerticalSolidList"/>
    <dgm:cxn modelId="{9A8491A1-D5C8-4908-8C0A-D0973D2A6597}" type="presParOf" srcId="{7C06CAC5-3E26-4025-9770-91505171A50F}" destId="{117E454C-42E0-4C4E-8C1D-06B5A63FB59A}" srcOrd="3" destOrd="0" presId="urn:microsoft.com/office/officeart/2018/2/layout/IconVerticalSolidList"/>
    <dgm:cxn modelId="{875B8AC3-C324-483B-B9BB-245467B3C1F2}" type="presParOf" srcId="{E41B4BF7-70CD-411F-89CB-EB29E0B3B640}" destId="{C5A9860F-08A4-4CDB-B964-DD25019658CA}" srcOrd="9" destOrd="0" presId="urn:microsoft.com/office/officeart/2018/2/layout/IconVerticalSolidList"/>
    <dgm:cxn modelId="{2AB9F5F0-4F71-4BEF-979D-63EE0DD04BEE}" type="presParOf" srcId="{E41B4BF7-70CD-411F-89CB-EB29E0B3B640}" destId="{87BA08D3-29BB-4E9B-8307-BDE2970F4157}" srcOrd="10" destOrd="0" presId="urn:microsoft.com/office/officeart/2018/2/layout/IconVerticalSolidList"/>
    <dgm:cxn modelId="{81737B60-972E-477D-87CC-31B1EF4473D6}" type="presParOf" srcId="{87BA08D3-29BB-4E9B-8307-BDE2970F4157}" destId="{F0D5AA47-AC6B-4EF3-B123-95E5B8B13549}" srcOrd="0" destOrd="0" presId="urn:microsoft.com/office/officeart/2018/2/layout/IconVerticalSolidList"/>
    <dgm:cxn modelId="{85D23A75-D930-442B-A8AF-A99DA9682E57}" type="presParOf" srcId="{87BA08D3-29BB-4E9B-8307-BDE2970F4157}" destId="{80B56B7D-AE16-4917-8471-87DF021C3669}" srcOrd="1" destOrd="0" presId="urn:microsoft.com/office/officeart/2018/2/layout/IconVerticalSolidList"/>
    <dgm:cxn modelId="{A7FDF669-70EB-40CA-993D-ADC676814779}" type="presParOf" srcId="{87BA08D3-29BB-4E9B-8307-BDE2970F4157}" destId="{1B7397AC-14A7-40E4-9815-20DF01D54A93}" srcOrd="2" destOrd="0" presId="urn:microsoft.com/office/officeart/2018/2/layout/IconVerticalSolidList"/>
    <dgm:cxn modelId="{BAA68D43-BEF8-4E3B-8D9E-A3AEF9D6C8BF}" type="presParOf" srcId="{87BA08D3-29BB-4E9B-8307-BDE2970F4157}" destId="{BFB259F8-D9FA-4DF2-B7CE-66F25EDA3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D95CA-661A-460E-AEEB-A86B85DA20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F86710-3A31-4131-B231-B4CE8353FBEC}">
      <dgm:prSet/>
      <dgm:spPr/>
      <dgm:t>
        <a:bodyPr/>
        <a:lstStyle/>
        <a:p>
          <a:r>
            <a:rPr lang="en-US" dirty="0"/>
            <a:t>By this assignment, we came across Hierarchical Clustering for Single, multiple and average linkages. </a:t>
          </a:r>
        </a:p>
      </dgm:t>
    </dgm:pt>
    <dgm:pt modelId="{E521468D-745E-43DC-8D05-7ABCAE22541C}" type="parTrans" cxnId="{34569839-2CC6-41B4-B501-8047E252097C}">
      <dgm:prSet/>
      <dgm:spPr/>
      <dgm:t>
        <a:bodyPr/>
        <a:lstStyle/>
        <a:p>
          <a:endParaRPr lang="en-US"/>
        </a:p>
      </dgm:t>
    </dgm:pt>
    <dgm:pt modelId="{691EEBD9-87FF-4ED4-AD58-DD2B5FCA24F9}" type="sibTrans" cxnId="{34569839-2CC6-41B4-B501-8047E252097C}">
      <dgm:prSet/>
      <dgm:spPr/>
      <dgm:t>
        <a:bodyPr/>
        <a:lstStyle/>
        <a:p>
          <a:endParaRPr lang="en-US"/>
        </a:p>
      </dgm:t>
    </dgm:pt>
    <dgm:pt modelId="{E65E5F7E-0F31-4582-AE73-17014C3FCF56}">
      <dgm:prSet/>
      <dgm:spPr/>
      <dgm:t>
        <a:bodyPr/>
        <a:lstStyle/>
        <a:p>
          <a:r>
            <a:rPr lang="en-US" dirty="0"/>
            <a:t>We also implemented the same for Concentric Circles Data.</a:t>
          </a:r>
        </a:p>
      </dgm:t>
    </dgm:pt>
    <dgm:pt modelId="{01D0DF06-BE99-4D1B-856E-D8A7A4C2CEEA}" type="parTrans" cxnId="{99F9C274-8D50-4F7D-9D84-905233A9D5F7}">
      <dgm:prSet/>
      <dgm:spPr/>
      <dgm:t>
        <a:bodyPr/>
        <a:lstStyle/>
        <a:p>
          <a:endParaRPr lang="en-US"/>
        </a:p>
      </dgm:t>
    </dgm:pt>
    <dgm:pt modelId="{64BABA62-3A54-49A3-9C67-312AB77D06C7}" type="sibTrans" cxnId="{99F9C274-8D50-4F7D-9D84-905233A9D5F7}">
      <dgm:prSet/>
      <dgm:spPr/>
      <dgm:t>
        <a:bodyPr/>
        <a:lstStyle/>
        <a:p>
          <a:endParaRPr lang="en-US"/>
        </a:p>
      </dgm:t>
    </dgm:pt>
    <dgm:pt modelId="{6B66A3AD-1065-49DB-B0EB-96A5612A4C0B}">
      <dgm:prSet/>
      <dgm:spPr/>
      <dgm:t>
        <a:bodyPr/>
        <a:lstStyle/>
        <a:p>
          <a:r>
            <a:rPr lang="en-US" dirty="0"/>
            <a:t>Then, we implemented k-means clustering on Boston Housing Data.</a:t>
          </a:r>
        </a:p>
      </dgm:t>
    </dgm:pt>
    <dgm:pt modelId="{8BE76A0C-9D00-418E-95E8-259B30B494ED}" type="parTrans" cxnId="{AAFCDDC4-6CC1-4ABA-8040-0DE7ACF8BC41}">
      <dgm:prSet/>
      <dgm:spPr/>
      <dgm:t>
        <a:bodyPr/>
        <a:lstStyle/>
        <a:p>
          <a:endParaRPr lang="en-US"/>
        </a:p>
      </dgm:t>
    </dgm:pt>
    <dgm:pt modelId="{450CD79F-370B-4D1A-ADE2-5476BE104394}" type="sibTrans" cxnId="{AAFCDDC4-6CC1-4ABA-8040-0DE7ACF8BC41}">
      <dgm:prSet/>
      <dgm:spPr/>
      <dgm:t>
        <a:bodyPr/>
        <a:lstStyle/>
        <a:p>
          <a:endParaRPr lang="en-US"/>
        </a:p>
      </dgm:t>
    </dgm:pt>
    <dgm:pt modelId="{8C970147-7CD6-4A0E-BF8A-5FE1D8EC7CF7}" type="pres">
      <dgm:prSet presAssocID="{699D95CA-661A-460E-AEEB-A86B85DA20CB}" presName="vert0" presStyleCnt="0">
        <dgm:presLayoutVars>
          <dgm:dir/>
          <dgm:animOne val="branch"/>
          <dgm:animLvl val="lvl"/>
        </dgm:presLayoutVars>
      </dgm:prSet>
      <dgm:spPr/>
    </dgm:pt>
    <dgm:pt modelId="{866C5F40-BF7B-4115-B012-E3213F4C7F5F}" type="pres">
      <dgm:prSet presAssocID="{60F86710-3A31-4131-B231-B4CE8353FBEC}" presName="thickLine" presStyleLbl="alignNode1" presStyleIdx="0" presStyleCnt="3"/>
      <dgm:spPr/>
    </dgm:pt>
    <dgm:pt modelId="{213779BC-F61A-4548-830A-B9B8741462A5}" type="pres">
      <dgm:prSet presAssocID="{60F86710-3A31-4131-B231-B4CE8353FBEC}" presName="horz1" presStyleCnt="0"/>
      <dgm:spPr/>
    </dgm:pt>
    <dgm:pt modelId="{F8FEE36E-6A01-47CE-87D0-48F6BAA1F503}" type="pres">
      <dgm:prSet presAssocID="{60F86710-3A31-4131-B231-B4CE8353FBEC}" presName="tx1" presStyleLbl="revTx" presStyleIdx="0" presStyleCnt="3" custScaleY="73169"/>
      <dgm:spPr/>
    </dgm:pt>
    <dgm:pt modelId="{70959893-9D41-46C2-942D-B1055C4CA09C}" type="pres">
      <dgm:prSet presAssocID="{60F86710-3A31-4131-B231-B4CE8353FBEC}" presName="vert1" presStyleCnt="0"/>
      <dgm:spPr/>
    </dgm:pt>
    <dgm:pt modelId="{080EF2BF-B151-47A7-9002-4DE00C09DA03}" type="pres">
      <dgm:prSet presAssocID="{E65E5F7E-0F31-4582-AE73-17014C3FCF56}" presName="thickLine" presStyleLbl="alignNode1" presStyleIdx="1" presStyleCnt="3"/>
      <dgm:spPr/>
    </dgm:pt>
    <dgm:pt modelId="{5E443261-3436-4C49-B2A9-67F784A2BB74}" type="pres">
      <dgm:prSet presAssocID="{E65E5F7E-0F31-4582-AE73-17014C3FCF56}" presName="horz1" presStyleCnt="0"/>
      <dgm:spPr/>
    </dgm:pt>
    <dgm:pt modelId="{E945AF85-7619-4BF8-9AA6-E795F9592397}" type="pres">
      <dgm:prSet presAssocID="{E65E5F7E-0F31-4582-AE73-17014C3FCF56}" presName="tx1" presStyleLbl="revTx" presStyleIdx="1" presStyleCnt="3" custScaleY="60465"/>
      <dgm:spPr/>
    </dgm:pt>
    <dgm:pt modelId="{CA3929B1-B8A6-4D91-BA4F-A1EE1A236FC1}" type="pres">
      <dgm:prSet presAssocID="{E65E5F7E-0F31-4582-AE73-17014C3FCF56}" presName="vert1" presStyleCnt="0"/>
      <dgm:spPr/>
    </dgm:pt>
    <dgm:pt modelId="{3D61D920-4F24-4E4C-A9D5-CACF6D9596E3}" type="pres">
      <dgm:prSet presAssocID="{6B66A3AD-1065-49DB-B0EB-96A5612A4C0B}" presName="thickLine" presStyleLbl="alignNode1" presStyleIdx="2" presStyleCnt="3"/>
      <dgm:spPr/>
    </dgm:pt>
    <dgm:pt modelId="{B1E78A73-EA02-46A1-8284-748BADB86741}" type="pres">
      <dgm:prSet presAssocID="{6B66A3AD-1065-49DB-B0EB-96A5612A4C0B}" presName="horz1" presStyleCnt="0"/>
      <dgm:spPr/>
    </dgm:pt>
    <dgm:pt modelId="{F60F88AC-B66A-442C-9CE8-2CDC4FD5BCA0}" type="pres">
      <dgm:prSet presAssocID="{6B66A3AD-1065-49DB-B0EB-96A5612A4C0B}" presName="tx1" presStyleLbl="revTx" presStyleIdx="2" presStyleCnt="3"/>
      <dgm:spPr/>
    </dgm:pt>
    <dgm:pt modelId="{7C53D862-0168-4C78-9EFD-3230DE6C3F10}" type="pres">
      <dgm:prSet presAssocID="{6B66A3AD-1065-49DB-B0EB-96A5612A4C0B}" presName="vert1" presStyleCnt="0"/>
      <dgm:spPr/>
    </dgm:pt>
  </dgm:ptLst>
  <dgm:cxnLst>
    <dgm:cxn modelId="{71E1AF08-9D04-436C-9F6A-E592FFBDE2C8}" type="presOf" srcId="{6B66A3AD-1065-49DB-B0EB-96A5612A4C0B}" destId="{F60F88AC-B66A-442C-9CE8-2CDC4FD5BCA0}" srcOrd="0" destOrd="0" presId="urn:microsoft.com/office/officeart/2008/layout/LinedList"/>
    <dgm:cxn modelId="{34569839-2CC6-41B4-B501-8047E252097C}" srcId="{699D95CA-661A-460E-AEEB-A86B85DA20CB}" destId="{60F86710-3A31-4131-B231-B4CE8353FBEC}" srcOrd="0" destOrd="0" parTransId="{E521468D-745E-43DC-8D05-7ABCAE22541C}" sibTransId="{691EEBD9-87FF-4ED4-AD58-DD2B5FCA24F9}"/>
    <dgm:cxn modelId="{57CB244D-2D22-4985-838A-556A1F0BD76B}" type="presOf" srcId="{60F86710-3A31-4131-B231-B4CE8353FBEC}" destId="{F8FEE36E-6A01-47CE-87D0-48F6BAA1F503}" srcOrd="0" destOrd="0" presId="urn:microsoft.com/office/officeart/2008/layout/LinedList"/>
    <dgm:cxn modelId="{99F9C274-8D50-4F7D-9D84-905233A9D5F7}" srcId="{699D95CA-661A-460E-AEEB-A86B85DA20CB}" destId="{E65E5F7E-0F31-4582-AE73-17014C3FCF56}" srcOrd="1" destOrd="0" parTransId="{01D0DF06-BE99-4D1B-856E-D8A7A4C2CEEA}" sibTransId="{64BABA62-3A54-49A3-9C67-312AB77D06C7}"/>
    <dgm:cxn modelId="{4A13DE56-636C-4CF3-B4C3-A5066BFDF02D}" type="presOf" srcId="{699D95CA-661A-460E-AEEB-A86B85DA20CB}" destId="{8C970147-7CD6-4A0E-BF8A-5FE1D8EC7CF7}" srcOrd="0" destOrd="0" presId="urn:microsoft.com/office/officeart/2008/layout/LinedList"/>
    <dgm:cxn modelId="{217AC085-3D2B-4328-B808-B77302B21287}" type="presOf" srcId="{E65E5F7E-0F31-4582-AE73-17014C3FCF56}" destId="{E945AF85-7619-4BF8-9AA6-E795F9592397}" srcOrd="0" destOrd="0" presId="urn:microsoft.com/office/officeart/2008/layout/LinedList"/>
    <dgm:cxn modelId="{AAFCDDC4-6CC1-4ABA-8040-0DE7ACF8BC41}" srcId="{699D95CA-661A-460E-AEEB-A86B85DA20CB}" destId="{6B66A3AD-1065-49DB-B0EB-96A5612A4C0B}" srcOrd="2" destOrd="0" parTransId="{8BE76A0C-9D00-418E-95E8-259B30B494ED}" sibTransId="{450CD79F-370B-4D1A-ADE2-5476BE104394}"/>
    <dgm:cxn modelId="{07874EB7-A8B8-4CC4-850F-A966E2D9ADBE}" type="presParOf" srcId="{8C970147-7CD6-4A0E-BF8A-5FE1D8EC7CF7}" destId="{866C5F40-BF7B-4115-B012-E3213F4C7F5F}" srcOrd="0" destOrd="0" presId="urn:microsoft.com/office/officeart/2008/layout/LinedList"/>
    <dgm:cxn modelId="{82CF3520-5CE1-4B94-BE80-3748DA393622}" type="presParOf" srcId="{8C970147-7CD6-4A0E-BF8A-5FE1D8EC7CF7}" destId="{213779BC-F61A-4548-830A-B9B8741462A5}" srcOrd="1" destOrd="0" presId="urn:microsoft.com/office/officeart/2008/layout/LinedList"/>
    <dgm:cxn modelId="{BEF629B8-6FDC-4C79-A1C7-C595E332111C}" type="presParOf" srcId="{213779BC-F61A-4548-830A-B9B8741462A5}" destId="{F8FEE36E-6A01-47CE-87D0-48F6BAA1F503}" srcOrd="0" destOrd="0" presId="urn:microsoft.com/office/officeart/2008/layout/LinedList"/>
    <dgm:cxn modelId="{1807266E-94F0-4FAA-BF0F-6531CC8FA3F8}" type="presParOf" srcId="{213779BC-F61A-4548-830A-B9B8741462A5}" destId="{70959893-9D41-46C2-942D-B1055C4CA09C}" srcOrd="1" destOrd="0" presId="urn:microsoft.com/office/officeart/2008/layout/LinedList"/>
    <dgm:cxn modelId="{4183085D-81CE-4259-8349-A7DBE7EB85B3}" type="presParOf" srcId="{8C970147-7CD6-4A0E-BF8A-5FE1D8EC7CF7}" destId="{080EF2BF-B151-47A7-9002-4DE00C09DA03}" srcOrd="2" destOrd="0" presId="urn:microsoft.com/office/officeart/2008/layout/LinedList"/>
    <dgm:cxn modelId="{09E2EB1C-83FB-40D2-866A-219081457735}" type="presParOf" srcId="{8C970147-7CD6-4A0E-BF8A-5FE1D8EC7CF7}" destId="{5E443261-3436-4C49-B2A9-67F784A2BB74}" srcOrd="3" destOrd="0" presId="urn:microsoft.com/office/officeart/2008/layout/LinedList"/>
    <dgm:cxn modelId="{A165E53C-1EAB-4A19-B2C0-AD6253AE8AD7}" type="presParOf" srcId="{5E443261-3436-4C49-B2A9-67F784A2BB74}" destId="{E945AF85-7619-4BF8-9AA6-E795F9592397}" srcOrd="0" destOrd="0" presId="urn:microsoft.com/office/officeart/2008/layout/LinedList"/>
    <dgm:cxn modelId="{8A9207F2-8969-4378-9678-CDB04250E106}" type="presParOf" srcId="{5E443261-3436-4C49-B2A9-67F784A2BB74}" destId="{CA3929B1-B8A6-4D91-BA4F-A1EE1A236FC1}" srcOrd="1" destOrd="0" presId="urn:microsoft.com/office/officeart/2008/layout/LinedList"/>
    <dgm:cxn modelId="{841267F2-5A3B-4E02-A04C-64A9DCC34611}" type="presParOf" srcId="{8C970147-7CD6-4A0E-BF8A-5FE1D8EC7CF7}" destId="{3D61D920-4F24-4E4C-A9D5-CACF6D9596E3}" srcOrd="4" destOrd="0" presId="urn:microsoft.com/office/officeart/2008/layout/LinedList"/>
    <dgm:cxn modelId="{4B321C54-45CB-4F35-8A83-0276FBFC27A3}" type="presParOf" srcId="{8C970147-7CD6-4A0E-BF8A-5FE1D8EC7CF7}" destId="{B1E78A73-EA02-46A1-8284-748BADB86741}" srcOrd="5" destOrd="0" presId="urn:microsoft.com/office/officeart/2008/layout/LinedList"/>
    <dgm:cxn modelId="{F587A27E-FBD1-4238-92FE-646782524321}" type="presParOf" srcId="{B1E78A73-EA02-46A1-8284-748BADB86741}" destId="{F60F88AC-B66A-442C-9CE8-2CDC4FD5BCA0}" srcOrd="0" destOrd="0" presId="urn:microsoft.com/office/officeart/2008/layout/LinedList"/>
    <dgm:cxn modelId="{E046839B-C082-4BB9-B0A4-3B12ADCE0A39}" type="presParOf" srcId="{B1E78A73-EA02-46A1-8284-748BADB86741}" destId="{7C53D862-0168-4C78-9EFD-3230DE6C3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62B49-03A1-4D23-9BD9-FD168BE5737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5553-A615-48C8-A106-267F8899BA7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Hierarchical Clustering on Play Dataset and Concentric Circles</a:t>
          </a:r>
        </a:p>
      </dsp:txBody>
      <dsp:txXfrm>
        <a:off x="559800" y="3022743"/>
        <a:ext cx="4320000" cy="720000"/>
      </dsp:txXfrm>
    </dsp:sp>
    <dsp:sp modelId="{7A2D58C6-CF3E-4777-9DA9-CE2F528D7A5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A63BD-6D98-4BDB-90AA-9B1E7826205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k-means clustering on Boston housing dataset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5F22F-634D-4B50-982C-16EE173403A0}">
      <dsp:nvSpPr>
        <dsp:cNvPr id="0" name=""/>
        <dsp:cNvSpPr/>
      </dsp:nvSpPr>
      <dsp:spPr>
        <a:xfrm>
          <a:off x="0" y="152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951BB-EC46-4FAA-9DCF-731AED070AA2}">
      <dsp:nvSpPr>
        <dsp:cNvPr id="0" name=""/>
        <dsp:cNvSpPr/>
      </dsp:nvSpPr>
      <dsp:spPr>
        <a:xfrm>
          <a:off x="197072" y="148111"/>
          <a:ext cx="358313" cy="358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184BC-BA4B-45F8-8C8D-B36B1241BEE7}">
      <dsp:nvSpPr>
        <dsp:cNvPr id="0" name=""/>
        <dsp:cNvSpPr/>
      </dsp:nvSpPr>
      <dsp:spPr>
        <a:xfrm>
          <a:off x="752457" y="152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Play Data</a:t>
          </a:r>
        </a:p>
      </dsp:txBody>
      <dsp:txXfrm>
        <a:off x="752457" y="1528"/>
        <a:ext cx="4992227" cy="651478"/>
      </dsp:txXfrm>
    </dsp:sp>
    <dsp:sp modelId="{C2843EDE-E175-4572-8011-4CBDAFF2F6F0}">
      <dsp:nvSpPr>
        <dsp:cNvPr id="0" name=""/>
        <dsp:cNvSpPr/>
      </dsp:nvSpPr>
      <dsp:spPr>
        <a:xfrm>
          <a:off x="0" y="779407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8B52-19C9-490C-A39F-7CED34B88534}">
      <dsp:nvSpPr>
        <dsp:cNvPr id="0" name=""/>
        <dsp:cNvSpPr/>
      </dsp:nvSpPr>
      <dsp:spPr>
        <a:xfrm>
          <a:off x="197072" y="962459"/>
          <a:ext cx="358313" cy="358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33A75-01AF-4823-A0BC-86BECCB3E302}">
      <dsp:nvSpPr>
        <dsp:cNvPr id="0" name=""/>
        <dsp:cNvSpPr/>
      </dsp:nvSpPr>
      <dsp:spPr>
        <a:xfrm>
          <a:off x="752457" y="815876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Data (insert dummies)</a:t>
          </a:r>
        </a:p>
      </dsp:txBody>
      <dsp:txXfrm>
        <a:off x="752457" y="815876"/>
        <a:ext cx="4992227" cy="651478"/>
      </dsp:txXfrm>
    </dsp:sp>
    <dsp:sp modelId="{3CDFB7D4-5B4F-4DEF-8216-995E4580AD89}">
      <dsp:nvSpPr>
        <dsp:cNvPr id="0" name=""/>
        <dsp:cNvSpPr/>
      </dsp:nvSpPr>
      <dsp:spPr>
        <a:xfrm>
          <a:off x="0" y="1630224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0C04-52DB-4342-B3EC-73E5DA7E8E44}">
      <dsp:nvSpPr>
        <dsp:cNvPr id="0" name=""/>
        <dsp:cNvSpPr/>
      </dsp:nvSpPr>
      <dsp:spPr>
        <a:xfrm>
          <a:off x="215808" y="1776807"/>
          <a:ext cx="358313" cy="358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60DD-F9C6-4047-84DB-1CDD59B8F405}">
      <dsp:nvSpPr>
        <dsp:cNvPr id="0" name=""/>
        <dsp:cNvSpPr/>
      </dsp:nvSpPr>
      <dsp:spPr>
        <a:xfrm>
          <a:off x="752457" y="1630224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</a:t>
          </a:r>
          <a:r>
            <a:rPr lang="en-US" sz="1600" kern="1200" err="1"/>
            <a:t>Dendograms</a:t>
          </a:r>
          <a:r>
            <a:rPr lang="en-US" sz="1600" kern="1200"/>
            <a:t> for 3 cases (single, complete &amp; average)</a:t>
          </a:r>
        </a:p>
      </dsp:txBody>
      <dsp:txXfrm>
        <a:off x="752457" y="1630224"/>
        <a:ext cx="4992227" cy="651478"/>
      </dsp:txXfrm>
    </dsp:sp>
    <dsp:sp modelId="{237A31D2-DC47-43CD-8879-C9BE2C7290EA}">
      <dsp:nvSpPr>
        <dsp:cNvPr id="0" name=""/>
        <dsp:cNvSpPr/>
      </dsp:nvSpPr>
      <dsp:spPr>
        <a:xfrm>
          <a:off x="0" y="2444572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530F-8D15-43A9-8E0F-E90BCFC52CB9}">
      <dsp:nvSpPr>
        <dsp:cNvPr id="0" name=""/>
        <dsp:cNvSpPr/>
      </dsp:nvSpPr>
      <dsp:spPr>
        <a:xfrm>
          <a:off x="197072" y="2591155"/>
          <a:ext cx="358313" cy="358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A611-5C9C-41D1-BA8E-09E8336B7072}">
      <dsp:nvSpPr>
        <dsp:cNvPr id="0" name=""/>
        <dsp:cNvSpPr/>
      </dsp:nvSpPr>
      <dsp:spPr>
        <a:xfrm>
          <a:off x="752457" y="2444572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 concentric circle dataset</a:t>
          </a:r>
        </a:p>
      </dsp:txBody>
      <dsp:txXfrm>
        <a:off x="752457" y="2444572"/>
        <a:ext cx="4992227" cy="651478"/>
      </dsp:txXfrm>
    </dsp:sp>
    <dsp:sp modelId="{D575E355-D14C-489B-BB12-2DE48B8EF962}">
      <dsp:nvSpPr>
        <dsp:cNvPr id="0" name=""/>
        <dsp:cNvSpPr/>
      </dsp:nvSpPr>
      <dsp:spPr>
        <a:xfrm>
          <a:off x="0" y="3258920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203FC-E0F3-4617-893A-8662D41676B0}">
      <dsp:nvSpPr>
        <dsp:cNvPr id="0" name=""/>
        <dsp:cNvSpPr/>
      </dsp:nvSpPr>
      <dsp:spPr>
        <a:xfrm>
          <a:off x="197072" y="3405503"/>
          <a:ext cx="358313" cy="3583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E454C-42E0-4C4E-8C1D-06B5A63FB59A}">
      <dsp:nvSpPr>
        <dsp:cNvPr id="0" name=""/>
        <dsp:cNvSpPr/>
      </dsp:nvSpPr>
      <dsp:spPr>
        <a:xfrm>
          <a:off x="752457" y="3258920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Agglomerative Clustering (single, complete &amp; average)</a:t>
          </a:r>
        </a:p>
      </dsp:txBody>
      <dsp:txXfrm>
        <a:off x="752457" y="3258920"/>
        <a:ext cx="4992227" cy="651478"/>
      </dsp:txXfrm>
    </dsp:sp>
    <dsp:sp modelId="{F0D5AA47-AC6B-4EF3-B123-95E5B8B13549}">
      <dsp:nvSpPr>
        <dsp:cNvPr id="0" name=""/>
        <dsp:cNvSpPr/>
      </dsp:nvSpPr>
      <dsp:spPr>
        <a:xfrm>
          <a:off x="0" y="407326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56B7D-AE16-4917-8471-87DF021C3669}">
      <dsp:nvSpPr>
        <dsp:cNvPr id="0" name=""/>
        <dsp:cNvSpPr/>
      </dsp:nvSpPr>
      <dsp:spPr>
        <a:xfrm>
          <a:off x="197072" y="4219851"/>
          <a:ext cx="358313" cy="3583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59F8-D9FA-4DF2-B7CE-66F25EDA38C2}">
      <dsp:nvSpPr>
        <dsp:cNvPr id="0" name=""/>
        <dsp:cNvSpPr/>
      </dsp:nvSpPr>
      <dsp:spPr>
        <a:xfrm>
          <a:off x="752457" y="407326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Plot the Dataset and Clustering results</a:t>
          </a:r>
        </a:p>
      </dsp:txBody>
      <dsp:txXfrm>
        <a:off x="752457" y="4073268"/>
        <a:ext cx="4992227" cy="651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5F22F-634D-4B50-982C-16EE173403A0}">
      <dsp:nvSpPr>
        <dsp:cNvPr id="0" name=""/>
        <dsp:cNvSpPr/>
      </dsp:nvSpPr>
      <dsp:spPr>
        <a:xfrm>
          <a:off x="0" y="152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951BB-EC46-4FAA-9DCF-731AED070AA2}">
      <dsp:nvSpPr>
        <dsp:cNvPr id="0" name=""/>
        <dsp:cNvSpPr/>
      </dsp:nvSpPr>
      <dsp:spPr>
        <a:xfrm>
          <a:off x="197072" y="148111"/>
          <a:ext cx="358313" cy="358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184BC-BA4B-45F8-8C8D-B36B1241BEE7}">
      <dsp:nvSpPr>
        <dsp:cNvPr id="0" name=""/>
        <dsp:cNvSpPr/>
      </dsp:nvSpPr>
      <dsp:spPr>
        <a:xfrm>
          <a:off x="752457" y="152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Boston Housing Data</a:t>
          </a:r>
        </a:p>
      </dsp:txBody>
      <dsp:txXfrm>
        <a:off x="752457" y="1528"/>
        <a:ext cx="4992227" cy="651478"/>
      </dsp:txXfrm>
    </dsp:sp>
    <dsp:sp modelId="{C2843EDE-E175-4572-8011-4CBDAFF2F6F0}">
      <dsp:nvSpPr>
        <dsp:cNvPr id="0" name=""/>
        <dsp:cNvSpPr/>
      </dsp:nvSpPr>
      <dsp:spPr>
        <a:xfrm>
          <a:off x="0" y="779407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8B52-19C9-490C-A39F-7CED34B88534}">
      <dsp:nvSpPr>
        <dsp:cNvPr id="0" name=""/>
        <dsp:cNvSpPr/>
      </dsp:nvSpPr>
      <dsp:spPr>
        <a:xfrm>
          <a:off x="197072" y="962459"/>
          <a:ext cx="358313" cy="358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33A75-01AF-4823-A0BC-86BECCB3E302}">
      <dsp:nvSpPr>
        <dsp:cNvPr id="0" name=""/>
        <dsp:cNvSpPr/>
      </dsp:nvSpPr>
      <dsp:spPr>
        <a:xfrm>
          <a:off x="752457" y="815876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Data (insert dummies)</a:t>
          </a:r>
        </a:p>
      </dsp:txBody>
      <dsp:txXfrm>
        <a:off x="752457" y="815876"/>
        <a:ext cx="4992227" cy="651478"/>
      </dsp:txXfrm>
    </dsp:sp>
    <dsp:sp modelId="{3CDFB7D4-5B4F-4DEF-8216-995E4580AD89}">
      <dsp:nvSpPr>
        <dsp:cNvPr id="0" name=""/>
        <dsp:cNvSpPr/>
      </dsp:nvSpPr>
      <dsp:spPr>
        <a:xfrm>
          <a:off x="0" y="1630224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0C04-52DB-4342-B3EC-73E5DA7E8E44}">
      <dsp:nvSpPr>
        <dsp:cNvPr id="0" name=""/>
        <dsp:cNvSpPr/>
      </dsp:nvSpPr>
      <dsp:spPr>
        <a:xfrm>
          <a:off x="215808" y="1776807"/>
          <a:ext cx="358313" cy="358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60DD-F9C6-4047-84DB-1CDD59B8F405}">
      <dsp:nvSpPr>
        <dsp:cNvPr id="0" name=""/>
        <dsp:cNvSpPr/>
      </dsp:nvSpPr>
      <dsp:spPr>
        <a:xfrm>
          <a:off x="752457" y="1630224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correlation matrix (to drop irrelevant columns)</a:t>
          </a:r>
        </a:p>
      </dsp:txBody>
      <dsp:txXfrm>
        <a:off x="752457" y="1630224"/>
        <a:ext cx="4992227" cy="651478"/>
      </dsp:txXfrm>
    </dsp:sp>
    <dsp:sp modelId="{237A31D2-DC47-43CD-8879-C9BE2C7290EA}">
      <dsp:nvSpPr>
        <dsp:cNvPr id="0" name=""/>
        <dsp:cNvSpPr/>
      </dsp:nvSpPr>
      <dsp:spPr>
        <a:xfrm>
          <a:off x="0" y="2444572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530F-8D15-43A9-8E0F-E90BCFC52CB9}">
      <dsp:nvSpPr>
        <dsp:cNvPr id="0" name=""/>
        <dsp:cNvSpPr/>
      </dsp:nvSpPr>
      <dsp:spPr>
        <a:xfrm>
          <a:off x="197072" y="2591155"/>
          <a:ext cx="358313" cy="358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A611-5C9C-41D1-BA8E-09E8336B7072}">
      <dsp:nvSpPr>
        <dsp:cNvPr id="0" name=""/>
        <dsp:cNvSpPr/>
      </dsp:nvSpPr>
      <dsp:spPr>
        <a:xfrm>
          <a:off x="752457" y="2444572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K-means clustering</a:t>
          </a:r>
        </a:p>
      </dsp:txBody>
      <dsp:txXfrm>
        <a:off x="752457" y="2444572"/>
        <a:ext cx="4992227" cy="651478"/>
      </dsp:txXfrm>
    </dsp:sp>
    <dsp:sp modelId="{D575E355-D14C-489B-BB12-2DE48B8EF962}">
      <dsp:nvSpPr>
        <dsp:cNvPr id="0" name=""/>
        <dsp:cNvSpPr/>
      </dsp:nvSpPr>
      <dsp:spPr>
        <a:xfrm>
          <a:off x="0" y="3258920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203FC-E0F3-4617-893A-8662D41676B0}">
      <dsp:nvSpPr>
        <dsp:cNvPr id="0" name=""/>
        <dsp:cNvSpPr/>
      </dsp:nvSpPr>
      <dsp:spPr>
        <a:xfrm>
          <a:off x="197072" y="3405503"/>
          <a:ext cx="358313" cy="3583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E454C-42E0-4C4E-8C1D-06B5A63FB59A}">
      <dsp:nvSpPr>
        <dsp:cNvPr id="0" name=""/>
        <dsp:cNvSpPr/>
      </dsp:nvSpPr>
      <dsp:spPr>
        <a:xfrm>
          <a:off x="752457" y="3258920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 the graph and identify the Knee</a:t>
          </a:r>
        </a:p>
      </dsp:txBody>
      <dsp:txXfrm>
        <a:off x="752457" y="3258920"/>
        <a:ext cx="4992227" cy="651478"/>
      </dsp:txXfrm>
    </dsp:sp>
    <dsp:sp modelId="{F0D5AA47-AC6B-4EF3-B123-95E5B8B13549}">
      <dsp:nvSpPr>
        <dsp:cNvPr id="0" name=""/>
        <dsp:cNvSpPr/>
      </dsp:nvSpPr>
      <dsp:spPr>
        <a:xfrm>
          <a:off x="0" y="407326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56B7D-AE16-4917-8471-87DF021C3669}">
      <dsp:nvSpPr>
        <dsp:cNvPr id="0" name=""/>
        <dsp:cNvSpPr/>
      </dsp:nvSpPr>
      <dsp:spPr>
        <a:xfrm>
          <a:off x="197072" y="4219851"/>
          <a:ext cx="358313" cy="3583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59F8-D9FA-4DF2-B7CE-66F25EDA38C2}">
      <dsp:nvSpPr>
        <dsp:cNvPr id="0" name=""/>
        <dsp:cNvSpPr/>
      </dsp:nvSpPr>
      <dsp:spPr>
        <a:xfrm>
          <a:off x="752457" y="407326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 the graph</a:t>
          </a:r>
        </a:p>
      </dsp:txBody>
      <dsp:txXfrm>
        <a:off x="752457" y="4073268"/>
        <a:ext cx="4992227" cy="651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C5F40-BF7B-4115-B012-E3213F4C7F5F}">
      <dsp:nvSpPr>
        <dsp:cNvPr id="0" name=""/>
        <dsp:cNvSpPr/>
      </dsp:nvSpPr>
      <dsp:spPr>
        <a:xfrm>
          <a:off x="0" y="104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E36E-6A01-47CE-87D0-48F6BAA1F503}">
      <dsp:nvSpPr>
        <dsp:cNvPr id="0" name=""/>
        <dsp:cNvSpPr/>
      </dsp:nvSpPr>
      <dsp:spPr>
        <a:xfrm>
          <a:off x="0" y="1044"/>
          <a:ext cx="6492875" cy="98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By this assignment, we came across Hierarchical Clustering for Single, multiple and average linkages. </a:t>
          </a:r>
        </a:p>
      </dsp:txBody>
      <dsp:txXfrm>
        <a:off x="0" y="1044"/>
        <a:ext cx="6492875" cy="980027"/>
      </dsp:txXfrm>
    </dsp:sp>
    <dsp:sp modelId="{080EF2BF-B151-47A7-9002-4DE00C09DA03}">
      <dsp:nvSpPr>
        <dsp:cNvPr id="0" name=""/>
        <dsp:cNvSpPr/>
      </dsp:nvSpPr>
      <dsp:spPr>
        <a:xfrm>
          <a:off x="0" y="981072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5AF85-7619-4BF8-9AA6-E795F9592397}">
      <dsp:nvSpPr>
        <dsp:cNvPr id="0" name=""/>
        <dsp:cNvSpPr/>
      </dsp:nvSpPr>
      <dsp:spPr>
        <a:xfrm>
          <a:off x="0" y="981072"/>
          <a:ext cx="6492875" cy="809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also implemented the same for Concentric Circles Data.</a:t>
          </a:r>
        </a:p>
      </dsp:txBody>
      <dsp:txXfrm>
        <a:off x="0" y="981072"/>
        <a:ext cx="6492875" cy="809869"/>
      </dsp:txXfrm>
    </dsp:sp>
    <dsp:sp modelId="{3D61D920-4F24-4E4C-A9D5-CACF6D9596E3}">
      <dsp:nvSpPr>
        <dsp:cNvPr id="0" name=""/>
        <dsp:cNvSpPr/>
      </dsp:nvSpPr>
      <dsp:spPr>
        <a:xfrm>
          <a:off x="0" y="179094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F88AC-B66A-442C-9CE8-2CDC4FD5BCA0}">
      <dsp:nvSpPr>
        <dsp:cNvPr id="0" name=""/>
        <dsp:cNvSpPr/>
      </dsp:nvSpPr>
      <dsp:spPr>
        <a:xfrm>
          <a:off x="0" y="1790941"/>
          <a:ext cx="6492875" cy="133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Then, we implemented k-means clustering on Boston Housing Data.</a:t>
          </a:r>
        </a:p>
      </dsp:txBody>
      <dsp:txXfrm>
        <a:off x="0" y="1790941"/>
        <a:ext cx="6492875" cy="1339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908-2562-656D-716D-370DCCA81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551C-3A28-8385-9BA5-0198A2DA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C25B-EEDF-7374-908E-23FDDC0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352C-77ED-06E0-350D-E0D191C5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E51B-7307-A7A8-AFA0-120FA77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B1B-BC7B-E6DC-4E1A-450B967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EF9C-B6B5-E4F4-98A3-48093F0B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9021-91FF-D82F-AEA6-0F4A1E92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F1BF-6708-AD34-CF0F-837F39ED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5A9-F593-B42C-DE53-A1FF8E5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7AC9-DB42-95D0-DDDD-4472D2DF2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6453-C32A-EC7C-787B-14C5EC7E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E1E6-6804-168E-EA75-2C33F65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816-36EB-57F0-ECD0-E4BEA8AC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D211-DB8B-B3FF-57EC-3BF9881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94D0-7255-9F05-50A1-DAEF4F98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5ED-CF8F-CCFB-84BF-C4BBCE6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984A-9E8B-F906-51FB-1191D75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C2DA-AB3D-D529-67C4-C830EB8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3DA9-DDB7-E985-FAD5-85C93E70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18B-766A-0051-E9E3-1F295112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9109-FC7D-2FA7-6E32-63477CB2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B201-1628-E6D2-C558-E54894A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DCA6-EA98-4394-764F-BB4E039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91E6-0FE6-895F-72FE-1A2BED8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E147-6622-9829-6922-B945A8D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A126-8E7B-0856-4186-185C0752F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CADF-846E-57D8-98DB-59467210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19E50-C38C-4554-8060-BFDB4BCB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8B24-720C-9F50-03DC-EF05E1FF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F748-1FC4-C06A-6835-FB1DF6C4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BA45-4A48-9894-25EA-A7740AF6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DEB1-F5AE-1C4B-9558-C817081E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0F87-45F5-2B05-CFA6-AC1F481B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D5BA-24A0-DC1D-5002-493A9FFA3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A4464-0D08-E851-4414-55B88DD0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F17BC-301A-7D37-854F-81158BC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5B196-6A8D-8A2B-788E-7D61048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B509B-FF17-3D2A-5DA7-53E28925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79A2-29A0-655C-7F97-897AE405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2CEF-03D4-253C-FA4A-155D9D2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8799-98DD-63A0-1D17-B1326DEB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F4F8-AB54-6845-02B2-63970BBC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CE266-0739-EA76-8B62-9B73EDB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7367-9F28-CA1A-4F29-C7034EA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0B895-4CAC-341D-9489-C1E00F4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A74-F2B8-11AF-F33C-3913A67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1885-E748-D8A8-4001-9327E1F8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A332-A7F8-CA79-05ED-AB45128B5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31C1-512E-97D7-96B9-21D4959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63AB-1F39-A837-D6C6-060BD406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EE1F-3B9B-A611-354D-C7EBCC2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BE48-654C-7927-B085-F0FAEF3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D6EF-4FB6-CC2D-3E2B-F371D3F5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DB97-1667-F68F-D2F0-AB854A4C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AD807-E4CD-CE38-A425-C27101D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1C74-CD9B-0D36-FB24-2E8EEE1B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56F7-BB9F-F1F6-3744-13B072A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8289-5B12-FAB3-8FA3-1262EDED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3092-E763-E8C9-16AB-FDCEA355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1126-B173-364C-4E2E-F467E08C3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3CCA-7F01-BF41-F352-A4F7F4B9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2B07-FBAA-42B1-0DA2-CE86C1C73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A2E004-53F5-F0A5-053B-2E8F00249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999" b="13309"/>
          <a:stretch/>
        </p:blipFill>
        <p:spPr>
          <a:xfrm>
            <a:off x="20" y="-157017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ECA47-FE27-77AB-67F9-DC0E5A2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0E07-DB83-DEA1-688B-21BD29DF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INFO 6105</a:t>
            </a:r>
          </a:p>
        </p:txBody>
      </p:sp>
    </p:spTree>
    <p:extLst>
      <p:ext uri="{BB962C8B-B14F-4D97-AF65-F5344CB8AC3E}">
        <p14:creationId xmlns:p14="http://schemas.microsoft.com/office/powerpoint/2010/main" val="23786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C79293-5A08-8913-3B35-9CF801A14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1303E-5713-31B6-511F-51C7C35A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21EEC5C-00DB-1365-F2D4-C9C867BEF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9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5990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1F3CE-09CA-13F2-4CDB-59BC5D76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ADE38-794E-271C-5C7B-03F4BCBE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Technical Approach for Hierarchical Clustering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28A7-95B5-4FCD-EF5C-2441CA134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8724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36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1F3CE-09CA-13F2-4CDB-59BC5D76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ADE38-794E-271C-5C7B-03F4BCBE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Technical Approach for </a:t>
            </a:r>
            <a:r>
              <a:rPr lang="en-US" sz="4000" dirty="0" err="1">
                <a:solidFill>
                  <a:srgbClr val="FFFFFF"/>
                </a:solidFill>
              </a:rPr>
              <a:t>Kmeans</a:t>
            </a:r>
            <a:r>
              <a:rPr lang="en-US" sz="4000" dirty="0">
                <a:solidFill>
                  <a:srgbClr val="FFFFFF"/>
                </a:solidFill>
              </a:rPr>
              <a:t> Clustering on Boston Housing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28A7-95B5-4FCD-EF5C-2441CA134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6354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68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D5CE-BEAC-7E26-C382-EE2B7FC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10A37B3-9EF5-9BDC-B68B-C263B8DEE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471929"/>
            <a:ext cx="5586942" cy="23325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3538566-A6A1-9095-80C3-D60ABBD04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688826"/>
            <a:ext cx="5586942" cy="2709666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82C5A64-EE36-3922-0DCE-78876A1A9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765647"/>
            <a:ext cx="5586942" cy="2556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B52058-8EF6-6CA4-2D57-1ABBF44FBC54}"/>
              </a:ext>
            </a:extLst>
          </p:cNvPr>
          <p:cNvSpPr txBox="1"/>
          <p:nvPr/>
        </p:nvSpPr>
        <p:spPr>
          <a:xfrm flipH="1">
            <a:off x="6773783" y="65650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Linkage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9C990-3CF7-BF52-139C-8F7FF97244DF}"/>
              </a:ext>
            </a:extLst>
          </p:cNvPr>
          <p:cNvSpPr txBox="1"/>
          <p:nvPr/>
        </p:nvSpPr>
        <p:spPr>
          <a:xfrm flipH="1">
            <a:off x="6773782" y="3347804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Linkage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377CD-2E06-8478-3190-4A3AB9FD0B77}"/>
              </a:ext>
            </a:extLst>
          </p:cNvPr>
          <p:cNvSpPr txBox="1"/>
          <p:nvPr/>
        </p:nvSpPr>
        <p:spPr>
          <a:xfrm flipH="1">
            <a:off x="909417" y="3347804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Linkage</a:t>
            </a:r>
          </a:p>
        </p:txBody>
      </p:sp>
    </p:spTree>
    <p:extLst>
      <p:ext uri="{BB962C8B-B14F-4D97-AF65-F5344CB8AC3E}">
        <p14:creationId xmlns:p14="http://schemas.microsoft.com/office/powerpoint/2010/main" val="381795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D5CE-BEAC-7E26-C382-EE2B7FC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52058-8EF6-6CA4-2D57-1ABBF44FBC54}"/>
              </a:ext>
            </a:extLst>
          </p:cNvPr>
          <p:cNvSpPr txBox="1"/>
          <p:nvPr/>
        </p:nvSpPr>
        <p:spPr>
          <a:xfrm flipH="1">
            <a:off x="6773783" y="65650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Concentric Circles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9C990-3CF7-BF52-139C-8F7FF97244DF}"/>
              </a:ext>
            </a:extLst>
          </p:cNvPr>
          <p:cNvSpPr txBox="1"/>
          <p:nvPr/>
        </p:nvSpPr>
        <p:spPr>
          <a:xfrm flipH="1">
            <a:off x="6773782" y="3347804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377CD-2E06-8478-3190-4A3AB9FD0B77}"/>
              </a:ext>
            </a:extLst>
          </p:cNvPr>
          <p:cNvSpPr txBox="1"/>
          <p:nvPr/>
        </p:nvSpPr>
        <p:spPr>
          <a:xfrm flipH="1">
            <a:off x="909416" y="3347804"/>
            <a:ext cx="35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of Sum of Squared Distances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C0B8F4F-E115-9DB5-8ACC-37EFCEA2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2" y="3717136"/>
            <a:ext cx="3967473" cy="2878755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7BB8534-FFAE-2829-28F1-4FDB99CEA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93" y="389730"/>
            <a:ext cx="3210157" cy="293767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C287EC9-058E-64D7-B26C-BBE1B88C9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81" y="3768252"/>
            <a:ext cx="4468040" cy="30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2D5CE-BEAC-7E26-C382-EE2B7FC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48" name="TextBox 45">
            <a:extLst>
              <a:ext uri="{FF2B5EF4-FFF2-40B4-BE49-F238E27FC236}">
                <a16:creationId xmlns:a16="http://schemas.microsoft.com/office/drawing/2014/main" id="{5365C5E9-539B-ECAB-5D80-21EDA02E8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47167"/>
              </p:ext>
            </p:extLst>
          </p:nvPr>
        </p:nvGraphicFramePr>
        <p:xfrm>
          <a:off x="5050431" y="1923690"/>
          <a:ext cx="6492875" cy="313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165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Clustering</vt:lpstr>
      <vt:lpstr>Problem Statement</vt:lpstr>
      <vt:lpstr>Technical Approach for Hierarchical Clustering</vt:lpstr>
      <vt:lpstr>Technical Approach for Kmeans Clustering on Boston Housing Data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Parth Kalani</dc:creator>
  <cp:lastModifiedBy>Parth Kalani</cp:lastModifiedBy>
  <cp:revision>3</cp:revision>
  <dcterms:created xsi:type="dcterms:W3CDTF">2023-02-01T22:08:58Z</dcterms:created>
  <dcterms:modified xsi:type="dcterms:W3CDTF">2023-02-09T03:55:15Z</dcterms:modified>
</cp:coreProperties>
</file>