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81D1F-6BB6-48D8-9E70-0624368814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9D4C93-652A-4B75-87AD-F756EECDF89E}">
      <dgm:prSet/>
      <dgm:spPr/>
      <dgm:t>
        <a:bodyPr/>
        <a:lstStyle/>
        <a:p>
          <a:r>
            <a:rPr lang="en-US"/>
            <a:t>Implement Decision Tree on Loan Dataset</a:t>
          </a:r>
        </a:p>
      </dgm:t>
    </dgm:pt>
    <dgm:pt modelId="{FA77A4CE-615B-48F1-91F5-14CB1D7E5543}" type="parTrans" cxnId="{CF9B4FE2-942D-436E-9215-018AA192BC7F}">
      <dgm:prSet/>
      <dgm:spPr/>
      <dgm:t>
        <a:bodyPr/>
        <a:lstStyle/>
        <a:p>
          <a:endParaRPr lang="en-US"/>
        </a:p>
      </dgm:t>
    </dgm:pt>
    <dgm:pt modelId="{B800BA6B-FB57-4595-B28E-F56C5E1437D4}" type="sibTrans" cxnId="{CF9B4FE2-942D-436E-9215-018AA192BC7F}">
      <dgm:prSet/>
      <dgm:spPr/>
      <dgm:t>
        <a:bodyPr/>
        <a:lstStyle/>
        <a:p>
          <a:endParaRPr lang="en-US"/>
        </a:p>
      </dgm:t>
    </dgm:pt>
    <dgm:pt modelId="{04B0CC23-2ECC-4F16-8D3A-E7CCB395DC16}">
      <dgm:prSet/>
      <dgm:spPr/>
      <dgm:t>
        <a:bodyPr/>
        <a:lstStyle/>
        <a:p>
          <a:r>
            <a:rPr lang="en-US"/>
            <a:t>Implement Random Forests on Loan Dataset</a:t>
          </a:r>
        </a:p>
      </dgm:t>
    </dgm:pt>
    <dgm:pt modelId="{5BD6D7A9-7938-46F8-ACD7-9D2AAC0DCD58}" type="parTrans" cxnId="{3A328ECE-7B83-42FA-AAF3-82642488AAA5}">
      <dgm:prSet/>
      <dgm:spPr/>
      <dgm:t>
        <a:bodyPr/>
        <a:lstStyle/>
        <a:p>
          <a:endParaRPr lang="en-US"/>
        </a:p>
      </dgm:t>
    </dgm:pt>
    <dgm:pt modelId="{FAC2AECA-D43B-414A-B855-0DD4C20AB3EC}" type="sibTrans" cxnId="{3A328ECE-7B83-42FA-AAF3-82642488AAA5}">
      <dgm:prSet/>
      <dgm:spPr/>
      <dgm:t>
        <a:bodyPr/>
        <a:lstStyle/>
        <a:p>
          <a:endParaRPr lang="en-US"/>
        </a:p>
      </dgm:t>
    </dgm:pt>
    <dgm:pt modelId="{0C62C634-DAFC-42F9-981F-74465A4069D8}" type="pres">
      <dgm:prSet presAssocID="{28981D1F-6BB6-48D8-9E70-062436881448}" presName="root" presStyleCnt="0">
        <dgm:presLayoutVars>
          <dgm:dir/>
          <dgm:resizeHandles val="exact"/>
        </dgm:presLayoutVars>
      </dgm:prSet>
      <dgm:spPr/>
    </dgm:pt>
    <dgm:pt modelId="{78FA2383-AE09-4D37-BCD1-6798AF469F0C}" type="pres">
      <dgm:prSet presAssocID="{669D4C93-652A-4B75-87AD-F756EECDF89E}" presName="compNode" presStyleCnt="0"/>
      <dgm:spPr/>
    </dgm:pt>
    <dgm:pt modelId="{6D4EC9F8-33B3-4FE8-8774-AA0438965706}" type="pres">
      <dgm:prSet presAssocID="{669D4C93-652A-4B75-87AD-F756EECDF89E}" presName="bgRect" presStyleLbl="bgShp" presStyleIdx="0" presStyleCnt="2"/>
      <dgm:spPr/>
    </dgm:pt>
    <dgm:pt modelId="{953D5682-6766-4CC1-94E9-20DDC9B0331D}" type="pres">
      <dgm:prSet presAssocID="{669D4C93-652A-4B75-87AD-F756EECDF8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87BE9C-335A-4C7B-B524-DD00B98C1E5E}" type="pres">
      <dgm:prSet presAssocID="{669D4C93-652A-4B75-87AD-F756EECDF89E}" presName="spaceRect" presStyleCnt="0"/>
      <dgm:spPr/>
    </dgm:pt>
    <dgm:pt modelId="{27D8120F-E0C7-4A46-9F84-BCA919C4F028}" type="pres">
      <dgm:prSet presAssocID="{669D4C93-652A-4B75-87AD-F756EECDF89E}" presName="parTx" presStyleLbl="revTx" presStyleIdx="0" presStyleCnt="2">
        <dgm:presLayoutVars>
          <dgm:chMax val="0"/>
          <dgm:chPref val="0"/>
        </dgm:presLayoutVars>
      </dgm:prSet>
      <dgm:spPr/>
    </dgm:pt>
    <dgm:pt modelId="{3F19EE29-95C7-48AC-AB65-708C0C8806FE}" type="pres">
      <dgm:prSet presAssocID="{B800BA6B-FB57-4595-B28E-F56C5E1437D4}" presName="sibTrans" presStyleCnt="0"/>
      <dgm:spPr/>
    </dgm:pt>
    <dgm:pt modelId="{A8E93B74-7541-40E8-A78B-430658B2A254}" type="pres">
      <dgm:prSet presAssocID="{04B0CC23-2ECC-4F16-8D3A-E7CCB395DC16}" presName="compNode" presStyleCnt="0"/>
      <dgm:spPr/>
    </dgm:pt>
    <dgm:pt modelId="{5713C14C-0644-4A9C-88EF-88C5C8CE58FB}" type="pres">
      <dgm:prSet presAssocID="{04B0CC23-2ECC-4F16-8D3A-E7CCB395DC16}" presName="bgRect" presStyleLbl="bgShp" presStyleIdx="1" presStyleCnt="2"/>
      <dgm:spPr/>
    </dgm:pt>
    <dgm:pt modelId="{296DF745-9C0B-43CF-9384-ED7A942947CA}" type="pres">
      <dgm:prSet presAssocID="{04B0CC23-2ECC-4F16-8D3A-E7CCB395DC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1C9B0CB-2F32-4D02-B3E9-8C5DFB178E96}" type="pres">
      <dgm:prSet presAssocID="{04B0CC23-2ECC-4F16-8D3A-E7CCB395DC16}" presName="spaceRect" presStyleCnt="0"/>
      <dgm:spPr/>
    </dgm:pt>
    <dgm:pt modelId="{C4F6343B-0DFB-4178-B2D7-A0C875121C8A}" type="pres">
      <dgm:prSet presAssocID="{04B0CC23-2ECC-4F16-8D3A-E7CCB395DC1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1A7484D-21E3-4B28-AD4E-3F162930C94C}" type="presOf" srcId="{669D4C93-652A-4B75-87AD-F756EECDF89E}" destId="{27D8120F-E0C7-4A46-9F84-BCA919C4F028}" srcOrd="0" destOrd="0" presId="urn:microsoft.com/office/officeart/2018/2/layout/IconVerticalSolidList"/>
    <dgm:cxn modelId="{44301351-71E9-4C59-97B9-1E1C8FAD824C}" type="presOf" srcId="{28981D1F-6BB6-48D8-9E70-062436881448}" destId="{0C62C634-DAFC-42F9-981F-74465A4069D8}" srcOrd="0" destOrd="0" presId="urn:microsoft.com/office/officeart/2018/2/layout/IconVerticalSolidList"/>
    <dgm:cxn modelId="{3A328ECE-7B83-42FA-AAF3-82642488AAA5}" srcId="{28981D1F-6BB6-48D8-9E70-062436881448}" destId="{04B0CC23-2ECC-4F16-8D3A-E7CCB395DC16}" srcOrd="1" destOrd="0" parTransId="{5BD6D7A9-7938-46F8-ACD7-9D2AAC0DCD58}" sibTransId="{FAC2AECA-D43B-414A-B855-0DD4C20AB3EC}"/>
    <dgm:cxn modelId="{CF9B4FE2-942D-436E-9215-018AA192BC7F}" srcId="{28981D1F-6BB6-48D8-9E70-062436881448}" destId="{669D4C93-652A-4B75-87AD-F756EECDF89E}" srcOrd="0" destOrd="0" parTransId="{FA77A4CE-615B-48F1-91F5-14CB1D7E5543}" sibTransId="{B800BA6B-FB57-4595-B28E-F56C5E1437D4}"/>
    <dgm:cxn modelId="{4D886AF8-9115-4F50-B140-5583871FD969}" type="presOf" srcId="{04B0CC23-2ECC-4F16-8D3A-E7CCB395DC16}" destId="{C4F6343B-0DFB-4178-B2D7-A0C875121C8A}" srcOrd="0" destOrd="0" presId="urn:microsoft.com/office/officeart/2018/2/layout/IconVerticalSolidList"/>
    <dgm:cxn modelId="{4D392FEA-AF46-4DFF-AFFD-5AA62C0240E3}" type="presParOf" srcId="{0C62C634-DAFC-42F9-981F-74465A4069D8}" destId="{78FA2383-AE09-4D37-BCD1-6798AF469F0C}" srcOrd="0" destOrd="0" presId="urn:microsoft.com/office/officeart/2018/2/layout/IconVerticalSolidList"/>
    <dgm:cxn modelId="{3A4268A2-AC60-409F-8C24-9931976C1929}" type="presParOf" srcId="{78FA2383-AE09-4D37-BCD1-6798AF469F0C}" destId="{6D4EC9F8-33B3-4FE8-8774-AA0438965706}" srcOrd="0" destOrd="0" presId="urn:microsoft.com/office/officeart/2018/2/layout/IconVerticalSolidList"/>
    <dgm:cxn modelId="{CA2B8256-E2D1-458B-8E05-A35F7010D5F8}" type="presParOf" srcId="{78FA2383-AE09-4D37-BCD1-6798AF469F0C}" destId="{953D5682-6766-4CC1-94E9-20DDC9B0331D}" srcOrd="1" destOrd="0" presId="urn:microsoft.com/office/officeart/2018/2/layout/IconVerticalSolidList"/>
    <dgm:cxn modelId="{11F5803D-5A09-4083-BB17-9B1074FE88ED}" type="presParOf" srcId="{78FA2383-AE09-4D37-BCD1-6798AF469F0C}" destId="{4B87BE9C-335A-4C7B-B524-DD00B98C1E5E}" srcOrd="2" destOrd="0" presId="urn:microsoft.com/office/officeart/2018/2/layout/IconVerticalSolidList"/>
    <dgm:cxn modelId="{041E03CC-2FBA-444C-B3E3-69816EB89DDA}" type="presParOf" srcId="{78FA2383-AE09-4D37-BCD1-6798AF469F0C}" destId="{27D8120F-E0C7-4A46-9F84-BCA919C4F028}" srcOrd="3" destOrd="0" presId="urn:microsoft.com/office/officeart/2018/2/layout/IconVerticalSolidList"/>
    <dgm:cxn modelId="{31AD0EE9-C624-4A57-800E-DC4DB03B63C1}" type="presParOf" srcId="{0C62C634-DAFC-42F9-981F-74465A4069D8}" destId="{3F19EE29-95C7-48AC-AB65-708C0C8806FE}" srcOrd="1" destOrd="0" presId="urn:microsoft.com/office/officeart/2018/2/layout/IconVerticalSolidList"/>
    <dgm:cxn modelId="{291E847C-9D93-416A-AA59-DA2A6103ECDA}" type="presParOf" srcId="{0C62C634-DAFC-42F9-981F-74465A4069D8}" destId="{A8E93B74-7541-40E8-A78B-430658B2A254}" srcOrd="2" destOrd="0" presId="urn:microsoft.com/office/officeart/2018/2/layout/IconVerticalSolidList"/>
    <dgm:cxn modelId="{C814AF75-1A33-466B-88D3-A79DA824EB38}" type="presParOf" srcId="{A8E93B74-7541-40E8-A78B-430658B2A254}" destId="{5713C14C-0644-4A9C-88EF-88C5C8CE58FB}" srcOrd="0" destOrd="0" presId="urn:microsoft.com/office/officeart/2018/2/layout/IconVerticalSolidList"/>
    <dgm:cxn modelId="{2E383EEF-DFB2-4989-9A99-F95003920DDD}" type="presParOf" srcId="{A8E93B74-7541-40E8-A78B-430658B2A254}" destId="{296DF745-9C0B-43CF-9384-ED7A942947CA}" srcOrd="1" destOrd="0" presId="urn:microsoft.com/office/officeart/2018/2/layout/IconVerticalSolidList"/>
    <dgm:cxn modelId="{12928678-936F-47BF-8317-582300DC3D5C}" type="presParOf" srcId="{A8E93B74-7541-40E8-A78B-430658B2A254}" destId="{61C9B0CB-2F32-4D02-B3E9-8C5DFB178E96}" srcOrd="2" destOrd="0" presId="urn:microsoft.com/office/officeart/2018/2/layout/IconVerticalSolidList"/>
    <dgm:cxn modelId="{1DB3B5AF-8EEF-4393-B270-F84D7028AA6B}" type="presParOf" srcId="{A8E93B74-7541-40E8-A78B-430658B2A254}" destId="{C4F6343B-0DFB-4178-B2D7-A0C875121C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1DB15-54F2-4D9A-BC2E-C183A0A38DF9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01D93C8-3F3F-427C-BD4C-20C682C5271F}">
      <dgm:prSet/>
      <dgm:spPr/>
      <dgm:t>
        <a:bodyPr/>
        <a:lstStyle/>
        <a:p>
          <a:pPr>
            <a:defRPr cap="all"/>
          </a:pPr>
          <a:r>
            <a:rPr lang="en-US"/>
            <a:t>Import Data excel</a:t>
          </a:r>
        </a:p>
      </dgm:t>
    </dgm:pt>
    <dgm:pt modelId="{EE11AFA0-1A36-49A4-9ED5-D05D00B85658}" type="parTrans" cxnId="{BB1B5DC0-DE84-4C59-93C2-C55A9195FDD9}">
      <dgm:prSet/>
      <dgm:spPr/>
      <dgm:t>
        <a:bodyPr/>
        <a:lstStyle/>
        <a:p>
          <a:endParaRPr lang="en-US"/>
        </a:p>
      </dgm:t>
    </dgm:pt>
    <dgm:pt modelId="{E340A736-E819-4AAC-AE7A-6734676A77DF}" type="sibTrans" cxnId="{BB1B5DC0-DE84-4C59-93C2-C55A9195FD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5E1F9A-5B03-43D7-8BB2-1E827B8C03D6}">
      <dgm:prSet/>
      <dgm:spPr/>
      <dgm:t>
        <a:bodyPr/>
        <a:lstStyle/>
        <a:p>
          <a:pPr>
            <a:defRPr cap="all"/>
          </a:pPr>
          <a:r>
            <a:rPr lang="en-US" dirty="0"/>
            <a:t>Process data </a:t>
          </a:r>
        </a:p>
        <a:p>
          <a:pPr>
            <a:defRPr cap="all"/>
          </a:pPr>
          <a:r>
            <a:rPr lang="en-US" dirty="0"/>
            <a:t>(Test – Train Split) [70, 30]</a:t>
          </a:r>
        </a:p>
      </dgm:t>
    </dgm:pt>
    <dgm:pt modelId="{00E6A051-490D-4938-8108-058143A695F2}" type="parTrans" cxnId="{4140835F-ABCC-4009-A846-68ACC8DD5978}">
      <dgm:prSet/>
      <dgm:spPr/>
      <dgm:t>
        <a:bodyPr/>
        <a:lstStyle/>
        <a:p>
          <a:endParaRPr lang="en-US"/>
        </a:p>
      </dgm:t>
    </dgm:pt>
    <dgm:pt modelId="{0380C3BE-66E3-4689-9E99-EFEAC4166FC0}" type="sibTrans" cxnId="{4140835F-ABCC-4009-A846-68ACC8DD59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07CE90-AEB6-447B-B62A-DC93CAA21E32}">
      <dgm:prSet/>
      <dgm:spPr/>
      <dgm:t>
        <a:bodyPr/>
        <a:lstStyle/>
        <a:p>
          <a:pPr>
            <a:defRPr cap="all"/>
          </a:pPr>
          <a:r>
            <a:rPr lang="en-US"/>
            <a:t>Create a function to output: Accuracy score, classification report, confusion matrix</a:t>
          </a:r>
        </a:p>
      </dgm:t>
    </dgm:pt>
    <dgm:pt modelId="{6E854BCF-8478-4C69-BA14-6F7FF30A2936}" type="parTrans" cxnId="{78BFB721-06FC-47B0-B886-0418D59640DD}">
      <dgm:prSet/>
      <dgm:spPr/>
      <dgm:t>
        <a:bodyPr/>
        <a:lstStyle/>
        <a:p>
          <a:endParaRPr lang="en-US"/>
        </a:p>
      </dgm:t>
    </dgm:pt>
    <dgm:pt modelId="{5E5CA74B-258C-45DE-8477-5E98BCDACA4E}" type="sibTrans" cxnId="{78BFB721-06FC-47B0-B886-0418D59640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DB48F7-0607-4381-9757-85121D37B741}">
      <dgm:prSet/>
      <dgm:spPr/>
      <dgm:t>
        <a:bodyPr/>
        <a:lstStyle/>
        <a:p>
          <a:pPr>
            <a:defRPr cap="all"/>
          </a:pPr>
          <a:r>
            <a:rPr lang="en-US"/>
            <a:t>Run DecisionTreeClassifier on the test and train samples</a:t>
          </a:r>
        </a:p>
      </dgm:t>
    </dgm:pt>
    <dgm:pt modelId="{B876FED5-ED36-4576-A82E-84856940757C}" type="parTrans" cxnId="{3E8D9526-9A54-474D-A16B-B4288E1BC01D}">
      <dgm:prSet/>
      <dgm:spPr/>
      <dgm:t>
        <a:bodyPr/>
        <a:lstStyle/>
        <a:p>
          <a:endParaRPr lang="en-US"/>
        </a:p>
      </dgm:t>
    </dgm:pt>
    <dgm:pt modelId="{3F19ACEE-A028-4A24-B680-8B0B1ADC4083}" type="sibTrans" cxnId="{3E8D9526-9A54-474D-A16B-B4288E1BC0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E700D4-C7B6-4525-8AC3-1161EAD182DF}">
      <dgm:prSet/>
      <dgm:spPr/>
      <dgm:t>
        <a:bodyPr/>
        <a:lstStyle/>
        <a:p>
          <a:pPr>
            <a:defRPr cap="all"/>
          </a:pPr>
          <a:r>
            <a:rPr lang="en-US"/>
            <a:t>Hyperparameter Tuning: Gini index &amp; Entropy</a:t>
          </a:r>
        </a:p>
      </dgm:t>
    </dgm:pt>
    <dgm:pt modelId="{506128F9-158E-465A-ADC7-2904DA26B39E}" type="parTrans" cxnId="{545C6B45-77AC-459A-9E22-58EAFC1A9F12}">
      <dgm:prSet/>
      <dgm:spPr/>
      <dgm:t>
        <a:bodyPr/>
        <a:lstStyle/>
        <a:p>
          <a:endParaRPr lang="en-US"/>
        </a:p>
      </dgm:t>
    </dgm:pt>
    <dgm:pt modelId="{50D2808A-C781-4602-9AFC-6BEF37E4A270}" type="sibTrans" cxnId="{545C6B45-77AC-459A-9E22-58EAFC1A9F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AD6DEA-A8D4-423E-8BEC-64E1A6DC412E}">
      <dgm:prSet/>
      <dgm:spPr/>
      <dgm:t>
        <a:bodyPr/>
        <a:lstStyle/>
        <a:p>
          <a:pPr>
            <a:defRPr cap="all"/>
          </a:pPr>
          <a:r>
            <a:rPr lang="en-US"/>
            <a:t>Visualization of a Tree</a:t>
          </a:r>
        </a:p>
      </dgm:t>
    </dgm:pt>
    <dgm:pt modelId="{47232DDA-C813-4BEA-A3F3-3EC0FA8A66AA}" type="parTrans" cxnId="{DA283627-EFBF-4AC7-8019-7E9CE74453C2}">
      <dgm:prSet/>
      <dgm:spPr/>
      <dgm:t>
        <a:bodyPr/>
        <a:lstStyle/>
        <a:p>
          <a:endParaRPr lang="en-US"/>
        </a:p>
      </dgm:t>
    </dgm:pt>
    <dgm:pt modelId="{ED90D0CA-E82C-4415-8BFE-FBC126D9F1D4}" type="sibTrans" cxnId="{DA283627-EFBF-4AC7-8019-7E9CE74453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F5FACD-FC11-4927-A175-36A2658205A3}">
      <dgm:prSet/>
      <dgm:spPr/>
      <dgm:t>
        <a:bodyPr/>
        <a:lstStyle/>
        <a:p>
          <a:pPr>
            <a:defRPr cap="all"/>
          </a:pPr>
          <a:r>
            <a:rPr lang="en-US"/>
            <a:t>Implementing RandomForestClassifier</a:t>
          </a:r>
        </a:p>
      </dgm:t>
    </dgm:pt>
    <dgm:pt modelId="{2851DDAA-C7C8-488B-BD1A-7C7F2B80C707}" type="parTrans" cxnId="{3C2D9904-B745-41A4-90ED-2197AA7EB0E7}">
      <dgm:prSet/>
      <dgm:spPr/>
      <dgm:t>
        <a:bodyPr/>
        <a:lstStyle/>
        <a:p>
          <a:endParaRPr lang="en-US"/>
        </a:p>
      </dgm:t>
    </dgm:pt>
    <dgm:pt modelId="{38B93FA7-CA4E-49AC-A2D5-FE8E0B172B1C}" type="sibTrans" cxnId="{3C2D9904-B745-41A4-90ED-2197AA7EB0E7}">
      <dgm:prSet/>
      <dgm:spPr/>
      <dgm:t>
        <a:bodyPr/>
        <a:lstStyle/>
        <a:p>
          <a:endParaRPr lang="en-US"/>
        </a:p>
      </dgm:t>
    </dgm:pt>
    <dgm:pt modelId="{0EF840BA-4831-4867-8608-11F09C61CEEF}" type="pres">
      <dgm:prSet presAssocID="{1531DB15-54F2-4D9A-BC2E-C183A0A38DF9}" presName="Name0" presStyleCnt="0">
        <dgm:presLayoutVars>
          <dgm:dir/>
          <dgm:animLvl val="lvl"/>
          <dgm:resizeHandles val="exact"/>
        </dgm:presLayoutVars>
      </dgm:prSet>
      <dgm:spPr/>
    </dgm:pt>
    <dgm:pt modelId="{2A5868C5-378B-4F2B-A35F-70FD217DA6BF}" type="pres">
      <dgm:prSet presAssocID="{101D93C8-3F3F-427C-BD4C-20C682C5271F}" presName="linNode" presStyleCnt="0"/>
      <dgm:spPr/>
    </dgm:pt>
    <dgm:pt modelId="{9E01259E-7B06-46D5-A8BE-790E07488C32}" type="pres">
      <dgm:prSet presAssocID="{101D93C8-3F3F-427C-BD4C-20C682C5271F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6FC81846-E8D3-4717-AB9E-F21646022CFD}" type="pres">
      <dgm:prSet presAssocID="{E340A736-E819-4AAC-AE7A-6734676A77DF}" presName="sp" presStyleCnt="0"/>
      <dgm:spPr/>
    </dgm:pt>
    <dgm:pt modelId="{AA1C147F-FF5E-4F51-A588-AE0D135A30C8}" type="pres">
      <dgm:prSet presAssocID="{735E1F9A-5B03-43D7-8BB2-1E827B8C03D6}" presName="linNode" presStyleCnt="0"/>
      <dgm:spPr/>
    </dgm:pt>
    <dgm:pt modelId="{AE148C16-CF98-46C7-928C-4DD1FAC6C1A6}" type="pres">
      <dgm:prSet presAssocID="{735E1F9A-5B03-43D7-8BB2-1E827B8C03D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FC0C80A-1CED-4578-9A87-8F1B9724B383}" type="pres">
      <dgm:prSet presAssocID="{0380C3BE-66E3-4689-9E99-EFEAC4166FC0}" presName="sp" presStyleCnt="0"/>
      <dgm:spPr/>
    </dgm:pt>
    <dgm:pt modelId="{2B1E994B-68CB-4C97-923E-DFD7F017FF3B}" type="pres">
      <dgm:prSet presAssocID="{8D07CE90-AEB6-447B-B62A-DC93CAA21E32}" presName="linNode" presStyleCnt="0"/>
      <dgm:spPr/>
    </dgm:pt>
    <dgm:pt modelId="{DCDE539A-BCC2-43B9-9B50-168B0FBD8472}" type="pres">
      <dgm:prSet presAssocID="{8D07CE90-AEB6-447B-B62A-DC93CAA21E32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C07ED94-02D5-44C6-8E9B-318A9A05AA42}" type="pres">
      <dgm:prSet presAssocID="{5E5CA74B-258C-45DE-8477-5E98BCDACA4E}" presName="sp" presStyleCnt="0"/>
      <dgm:spPr/>
    </dgm:pt>
    <dgm:pt modelId="{EF1E62CE-28B0-4124-995F-BF950C6F3AAC}" type="pres">
      <dgm:prSet presAssocID="{7ADB48F7-0607-4381-9757-85121D37B741}" presName="linNode" presStyleCnt="0"/>
      <dgm:spPr/>
    </dgm:pt>
    <dgm:pt modelId="{93BD179F-1F42-4F0E-A7AC-D71A86AAED9D}" type="pres">
      <dgm:prSet presAssocID="{7ADB48F7-0607-4381-9757-85121D37B741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EC7F9E01-7ECE-44C4-A268-80FF39DC7FDF}" type="pres">
      <dgm:prSet presAssocID="{3F19ACEE-A028-4A24-B680-8B0B1ADC4083}" presName="sp" presStyleCnt="0"/>
      <dgm:spPr/>
    </dgm:pt>
    <dgm:pt modelId="{3DA4F415-4994-4362-9D45-880F7F74D040}" type="pres">
      <dgm:prSet presAssocID="{40E700D4-C7B6-4525-8AC3-1161EAD182DF}" presName="linNode" presStyleCnt="0"/>
      <dgm:spPr/>
    </dgm:pt>
    <dgm:pt modelId="{36A9DD3C-3481-4DB6-B4F8-D94C4C013806}" type="pres">
      <dgm:prSet presAssocID="{40E700D4-C7B6-4525-8AC3-1161EAD182DF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FCDDECAD-D08F-4C3A-B407-BC8370D0CC16}" type="pres">
      <dgm:prSet presAssocID="{50D2808A-C781-4602-9AFC-6BEF37E4A270}" presName="sp" presStyleCnt="0"/>
      <dgm:spPr/>
    </dgm:pt>
    <dgm:pt modelId="{F43AF584-4C60-4DCD-86B4-911CF04C58D7}" type="pres">
      <dgm:prSet presAssocID="{D0AD6DEA-A8D4-423E-8BEC-64E1A6DC412E}" presName="linNode" presStyleCnt="0"/>
      <dgm:spPr/>
    </dgm:pt>
    <dgm:pt modelId="{8402E5AB-75E3-4826-BFDD-20EC0D778B11}" type="pres">
      <dgm:prSet presAssocID="{D0AD6DEA-A8D4-423E-8BEC-64E1A6DC412E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BE98A902-A9B8-47BD-A681-B61E02388DE5}" type="pres">
      <dgm:prSet presAssocID="{ED90D0CA-E82C-4415-8BFE-FBC126D9F1D4}" presName="sp" presStyleCnt="0"/>
      <dgm:spPr/>
    </dgm:pt>
    <dgm:pt modelId="{0580080E-74AA-4930-8DE6-D94874FCFBEE}" type="pres">
      <dgm:prSet presAssocID="{A6F5FACD-FC11-4927-A175-36A2658205A3}" presName="linNode" presStyleCnt="0"/>
      <dgm:spPr/>
    </dgm:pt>
    <dgm:pt modelId="{9AAAE3E6-7255-43A9-916B-CDF1D2A6C40F}" type="pres">
      <dgm:prSet presAssocID="{A6F5FACD-FC11-4927-A175-36A2658205A3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3C2D9904-B745-41A4-90ED-2197AA7EB0E7}" srcId="{1531DB15-54F2-4D9A-BC2E-C183A0A38DF9}" destId="{A6F5FACD-FC11-4927-A175-36A2658205A3}" srcOrd="6" destOrd="0" parTransId="{2851DDAA-C7C8-488B-BD1A-7C7F2B80C707}" sibTransId="{38B93FA7-CA4E-49AC-A2D5-FE8E0B172B1C}"/>
    <dgm:cxn modelId="{B048E30F-D301-4FAD-A40F-5CCE5865C849}" type="presOf" srcId="{7ADB48F7-0607-4381-9757-85121D37B741}" destId="{93BD179F-1F42-4F0E-A7AC-D71A86AAED9D}" srcOrd="0" destOrd="0" presId="urn:microsoft.com/office/officeart/2005/8/layout/vList5"/>
    <dgm:cxn modelId="{78BFB721-06FC-47B0-B886-0418D59640DD}" srcId="{1531DB15-54F2-4D9A-BC2E-C183A0A38DF9}" destId="{8D07CE90-AEB6-447B-B62A-DC93CAA21E32}" srcOrd="2" destOrd="0" parTransId="{6E854BCF-8478-4C69-BA14-6F7FF30A2936}" sibTransId="{5E5CA74B-258C-45DE-8477-5E98BCDACA4E}"/>
    <dgm:cxn modelId="{3E8D9526-9A54-474D-A16B-B4288E1BC01D}" srcId="{1531DB15-54F2-4D9A-BC2E-C183A0A38DF9}" destId="{7ADB48F7-0607-4381-9757-85121D37B741}" srcOrd="3" destOrd="0" parTransId="{B876FED5-ED36-4576-A82E-84856940757C}" sibTransId="{3F19ACEE-A028-4A24-B680-8B0B1ADC4083}"/>
    <dgm:cxn modelId="{DA283627-EFBF-4AC7-8019-7E9CE74453C2}" srcId="{1531DB15-54F2-4D9A-BC2E-C183A0A38DF9}" destId="{D0AD6DEA-A8D4-423E-8BEC-64E1A6DC412E}" srcOrd="5" destOrd="0" parTransId="{47232DDA-C813-4BEA-A3F3-3EC0FA8A66AA}" sibTransId="{ED90D0CA-E82C-4415-8BFE-FBC126D9F1D4}"/>
    <dgm:cxn modelId="{2656D72A-FE8B-44E0-88C4-E3D01980B2BA}" type="presOf" srcId="{101D93C8-3F3F-427C-BD4C-20C682C5271F}" destId="{9E01259E-7B06-46D5-A8BE-790E07488C32}" srcOrd="0" destOrd="0" presId="urn:microsoft.com/office/officeart/2005/8/layout/vList5"/>
    <dgm:cxn modelId="{4140835F-ABCC-4009-A846-68ACC8DD5978}" srcId="{1531DB15-54F2-4D9A-BC2E-C183A0A38DF9}" destId="{735E1F9A-5B03-43D7-8BB2-1E827B8C03D6}" srcOrd="1" destOrd="0" parTransId="{00E6A051-490D-4938-8108-058143A695F2}" sibTransId="{0380C3BE-66E3-4689-9E99-EFEAC4166FC0}"/>
    <dgm:cxn modelId="{85630E65-05FD-4CA5-91C1-22B505557389}" type="presOf" srcId="{D0AD6DEA-A8D4-423E-8BEC-64E1A6DC412E}" destId="{8402E5AB-75E3-4826-BFDD-20EC0D778B11}" srcOrd="0" destOrd="0" presId="urn:microsoft.com/office/officeart/2005/8/layout/vList5"/>
    <dgm:cxn modelId="{545C6B45-77AC-459A-9E22-58EAFC1A9F12}" srcId="{1531DB15-54F2-4D9A-BC2E-C183A0A38DF9}" destId="{40E700D4-C7B6-4525-8AC3-1161EAD182DF}" srcOrd="4" destOrd="0" parTransId="{506128F9-158E-465A-ADC7-2904DA26B39E}" sibTransId="{50D2808A-C781-4602-9AFC-6BEF37E4A270}"/>
    <dgm:cxn modelId="{6AFD2A53-4BE2-40A8-9006-20DC8AC5211C}" type="presOf" srcId="{735E1F9A-5B03-43D7-8BB2-1E827B8C03D6}" destId="{AE148C16-CF98-46C7-928C-4DD1FAC6C1A6}" srcOrd="0" destOrd="0" presId="urn:microsoft.com/office/officeart/2005/8/layout/vList5"/>
    <dgm:cxn modelId="{137DC67D-A596-434F-97EB-2385748FE375}" type="presOf" srcId="{8D07CE90-AEB6-447B-B62A-DC93CAA21E32}" destId="{DCDE539A-BCC2-43B9-9B50-168B0FBD8472}" srcOrd="0" destOrd="0" presId="urn:microsoft.com/office/officeart/2005/8/layout/vList5"/>
    <dgm:cxn modelId="{BB1B5DC0-DE84-4C59-93C2-C55A9195FDD9}" srcId="{1531DB15-54F2-4D9A-BC2E-C183A0A38DF9}" destId="{101D93C8-3F3F-427C-BD4C-20C682C5271F}" srcOrd="0" destOrd="0" parTransId="{EE11AFA0-1A36-49A4-9ED5-D05D00B85658}" sibTransId="{E340A736-E819-4AAC-AE7A-6734676A77DF}"/>
    <dgm:cxn modelId="{665AD8C0-E3A7-415A-8CEF-FD1A3D3E9A02}" type="presOf" srcId="{40E700D4-C7B6-4525-8AC3-1161EAD182DF}" destId="{36A9DD3C-3481-4DB6-B4F8-D94C4C013806}" srcOrd="0" destOrd="0" presId="urn:microsoft.com/office/officeart/2005/8/layout/vList5"/>
    <dgm:cxn modelId="{90C7FAC3-45E6-415F-92A6-C76009507749}" type="presOf" srcId="{1531DB15-54F2-4D9A-BC2E-C183A0A38DF9}" destId="{0EF840BA-4831-4867-8608-11F09C61CEEF}" srcOrd="0" destOrd="0" presId="urn:microsoft.com/office/officeart/2005/8/layout/vList5"/>
    <dgm:cxn modelId="{4D1E1BCD-887C-45DA-8A50-BCA3BE56BDCE}" type="presOf" srcId="{A6F5FACD-FC11-4927-A175-36A2658205A3}" destId="{9AAAE3E6-7255-43A9-916B-CDF1D2A6C40F}" srcOrd="0" destOrd="0" presId="urn:microsoft.com/office/officeart/2005/8/layout/vList5"/>
    <dgm:cxn modelId="{8A6C79ED-FEC6-4A35-BDAF-7A4E705BA8F8}" type="presParOf" srcId="{0EF840BA-4831-4867-8608-11F09C61CEEF}" destId="{2A5868C5-378B-4F2B-A35F-70FD217DA6BF}" srcOrd="0" destOrd="0" presId="urn:microsoft.com/office/officeart/2005/8/layout/vList5"/>
    <dgm:cxn modelId="{440C9A35-DF97-4F1B-80B6-E9BF923F77B1}" type="presParOf" srcId="{2A5868C5-378B-4F2B-A35F-70FD217DA6BF}" destId="{9E01259E-7B06-46D5-A8BE-790E07488C32}" srcOrd="0" destOrd="0" presId="urn:microsoft.com/office/officeart/2005/8/layout/vList5"/>
    <dgm:cxn modelId="{114A59B8-1B88-48E2-845F-297FE74255C3}" type="presParOf" srcId="{0EF840BA-4831-4867-8608-11F09C61CEEF}" destId="{6FC81846-E8D3-4717-AB9E-F21646022CFD}" srcOrd="1" destOrd="0" presId="urn:microsoft.com/office/officeart/2005/8/layout/vList5"/>
    <dgm:cxn modelId="{1E0652C5-7ACF-4C3C-8B1E-2327A0DC6FA3}" type="presParOf" srcId="{0EF840BA-4831-4867-8608-11F09C61CEEF}" destId="{AA1C147F-FF5E-4F51-A588-AE0D135A30C8}" srcOrd="2" destOrd="0" presId="urn:microsoft.com/office/officeart/2005/8/layout/vList5"/>
    <dgm:cxn modelId="{F46E570E-6558-4C57-961D-C2127210EA67}" type="presParOf" srcId="{AA1C147F-FF5E-4F51-A588-AE0D135A30C8}" destId="{AE148C16-CF98-46C7-928C-4DD1FAC6C1A6}" srcOrd="0" destOrd="0" presId="urn:microsoft.com/office/officeart/2005/8/layout/vList5"/>
    <dgm:cxn modelId="{4901522F-E93E-460D-8883-0D773E2F3075}" type="presParOf" srcId="{0EF840BA-4831-4867-8608-11F09C61CEEF}" destId="{7FC0C80A-1CED-4578-9A87-8F1B9724B383}" srcOrd="3" destOrd="0" presId="urn:microsoft.com/office/officeart/2005/8/layout/vList5"/>
    <dgm:cxn modelId="{34F5664A-72C6-4153-B4C2-3CEFEAA98190}" type="presParOf" srcId="{0EF840BA-4831-4867-8608-11F09C61CEEF}" destId="{2B1E994B-68CB-4C97-923E-DFD7F017FF3B}" srcOrd="4" destOrd="0" presId="urn:microsoft.com/office/officeart/2005/8/layout/vList5"/>
    <dgm:cxn modelId="{6AA10770-7D3D-48D8-A5B5-D8853A35E5CA}" type="presParOf" srcId="{2B1E994B-68CB-4C97-923E-DFD7F017FF3B}" destId="{DCDE539A-BCC2-43B9-9B50-168B0FBD8472}" srcOrd="0" destOrd="0" presId="urn:microsoft.com/office/officeart/2005/8/layout/vList5"/>
    <dgm:cxn modelId="{B1EC8E30-02A4-4DD2-ABEE-D0471DF923F1}" type="presParOf" srcId="{0EF840BA-4831-4867-8608-11F09C61CEEF}" destId="{FC07ED94-02D5-44C6-8E9B-318A9A05AA42}" srcOrd="5" destOrd="0" presId="urn:microsoft.com/office/officeart/2005/8/layout/vList5"/>
    <dgm:cxn modelId="{77D85EA7-1AAF-4084-8116-780CAA7AD012}" type="presParOf" srcId="{0EF840BA-4831-4867-8608-11F09C61CEEF}" destId="{EF1E62CE-28B0-4124-995F-BF950C6F3AAC}" srcOrd="6" destOrd="0" presId="urn:microsoft.com/office/officeart/2005/8/layout/vList5"/>
    <dgm:cxn modelId="{4D2FF491-3171-4CF1-B6C1-5D9A3CD64A38}" type="presParOf" srcId="{EF1E62CE-28B0-4124-995F-BF950C6F3AAC}" destId="{93BD179F-1F42-4F0E-A7AC-D71A86AAED9D}" srcOrd="0" destOrd="0" presId="urn:microsoft.com/office/officeart/2005/8/layout/vList5"/>
    <dgm:cxn modelId="{B189E28D-7063-43F9-8485-B34A415A1E2E}" type="presParOf" srcId="{0EF840BA-4831-4867-8608-11F09C61CEEF}" destId="{EC7F9E01-7ECE-44C4-A268-80FF39DC7FDF}" srcOrd="7" destOrd="0" presId="urn:microsoft.com/office/officeart/2005/8/layout/vList5"/>
    <dgm:cxn modelId="{98631749-7018-4A0F-8DF2-BF2FB05C85EB}" type="presParOf" srcId="{0EF840BA-4831-4867-8608-11F09C61CEEF}" destId="{3DA4F415-4994-4362-9D45-880F7F74D040}" srcOrd="8" destOrd="0" presId="urn:microsoft.com/office/officeart/2005/8/layout/vList5"/>
    <dgm:cxn modelId="{20242314-612B-4BA4-882B-74A5D9C649DB}" type="presParOf" srcId="{3DA4F415-4994-4362-9D45-880F7F74D040}" destId="{36A9DD3C-3481-4DB6-B4F8-D94C4C013806}" srcOrd="0" destOrd="0" presId="urn:microsoft.com/office/officeart/2005/8/layout/vList5"/>
    <dgm:cxn modelId="{601BE694-116F-4BDF-AF84-2D0083F17323}" type="presParOf" srcId="{0EF840BA-4831-4867-8608-11F09C61CEEF}" destId="{FCDDECAD-D08F-4C3A-B407-BC8370D0CC16}" srcOrd="9" destOrd="0" presId="urn:microsoft.com/office/officeart/2005/8/layout/vList5"/>
    <dgm:cxn modelId="{AFBAD7EC-C6D0-4D66-B0FB-6C76F7131B02}" type="presParOf" srcId="{0EF840BA-4831-4867-8608-11F09C61CEEF}" destId="{F43AF584-4C60-4DCD-86B4-911CF04C58D7}" srcOrd="10" destOrd="0" presId="urn:microsoft.com/office/officeart/2005/8/layout/vList5"/>
    <dgm:cxn modelId="{99D8C37D-8144-4E74-93DE-C5C78F584963}" type="presParOf" srcId="{F43AF584-4C60-4DCD-86B4-911CF04C58D7}" destId="{8402E5AB-75E3-4826-BFDD-20EC0D778B11}" srcOrd="0" destOrd="0" presId="urn:microsoft.com/office/officeart/2005/8/layout/vList5"/>
    <dgm:cxn modelId="{CE6AC408-3F5E-48D3-9388-B8BE93A9803E}" type="presParOf" srcId="{0EF840BA-4831-4867-8608-11F09C61CEEF}" destId="{BE98A902-A9B8-47BD-A681-B61E02388DE5}" srcOrd="11" destOrd="0" presId="urn:microsoft.com/office/officeart/2005/8/layout/vList5"/>
    <dgm:cxn modelId="{5CF75A2D-4CB3-44A6-A3B2-B1238B443FF3}" type="presParOf" srcId="{0EF840BA-4831-4867-8608-11F09C61CEEF}" destId="{0580080E-74AA-4930-8DE6-D94874FCFBEE}" srcOrd="12" destOrd="0" presId="urn:microsoft.com/office/officeart/2005/8/layout/vList5"/>
    <dgm:cxn modelId="{794B7E2C-1169-4EBB-A251-ACC4BC68608F}" type="presParOf" srcId="{0580080E-74AA-4930-8DE6-D94874FCFBEE}" destId="{9AAAE3E6-7255-43A9-916B-CDF1D2A6C40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F39346-ABDE-40C4-81AE-E4D5C3719C30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AC93C8-1E7A-42F4-9553-49C83BB424EC}">
      <dgm:prSet/>
      <dgm:spPr/>
      <dgm:t>
        <a:bodyPr/>
        <a:lstStyle/>
        <a:p>
          <a:pPr>
            <a:defRPr b="1"/>
          </a:pPr>
          <a:r>
            <a:rPr lang="en-US"/>
            <a:t>DecisionTreeClassifier : </a:t>
          </a:r>
        </a:p>
      </dgm:t>
    </dgm:pt>
    <dgm:pt modelId="{B0A4E83C-B659-498F-875D-C17CDE1C94CD}" type="parTrans" cxnId="{179387AE-2D98-483B-BD19-16D69B12926A}">
      <dgm:prSet/>
      <dgm:spPr/>
      <dgm:t>
        <a:bodyPr/>
        <a:lstStyle/>
        <a:p>
          <a:endParaRPr lang="en-US"/>
        </a:p>
      </dgm:t>
    </dgm:pt>
    <dgm:pt modelId="{C329B675-8F02-4D83-A865-0CDAF36485CE}" type="sibTrans" cxnId="{179387AE-2D98-483B-BD19-16D69B12926A}">
      <dgm:prSet/>
      <dgm:spPr/>
      <dgm:t>
        <a:bodyPr/>
        <a:lstStyle/>
        <a:p>
          <a:endParaRPr lang="en-US"/>
        </a:p>
      </dgm:t>
    </dgm:pt>
    <dgm:pt modelId="{EEC3D8BB-B97F-42A6-AB21-D44031213DA1}">
      <dgm:prSet/>
      <dgm:spPr/>
      <dgm:t>
        <a:bodyPr/>
        <a:lstStyle/>
        <a:p>
          <a:r>
            <a:rPr lang="en-US"/>
            <a:t>Accuracy Report:</a:t>
          </a:r>
        </a:p>
      </dgm:t>
    </dgm:pt>
    <dgm:pt modelId="{345B853D-7627-4322-A0B3-FA562E38D72A}" type="parTrans" cxnId="{B807E989-DA0F-43E4-99C2-B6788355297C}">
      <dgm:prSet/>
      <dgm:spPr/>
      <dgm:t>
        <a:bodyPr/>
        <a:lstStyle/>
        <a:p>
          <a:endParaRPr lang="en-US"/>
        </a:p>
      </dgm:t>
    </dgm:pt>
    <dgm:pt modelId="{6D96EABD-B3AC-418F-A8F0-B2521C67A3D7}" type="sibTrans" cxnId="{B807E989-DA0F-43E4-99C2-B6788355297C}">
      <dgm:prSet/>
      <dgm:spPr/>
      <dgm:t>
        <a:bodyPr/>
        <a:lstStyle/>
        <a:p>
          <a:endParaRPr lang="en-US"/>
        </a:p>
      </dgm:t>
    </dgm:pt>
    <dgm:pt modelId="{F56096E9-3C5A-400D-B8A9-4FD6DFD82D94}">
      <dgm:prSet/>
      <dgm:spPr/>
      <dgm:t>
        <a:bodyPr/>
        <a:lstStyle/>
        <a:p>
          <a:r>
            <a:rPr lang="en-US"/>
            <a:t>Test – 100 </a:t>
          </a:r>
        </a:p>
      </dgm:t>
    </dgm:pt>
    <dgm:pt modelId="{C5733D3A-1B22-4DD7-B1FD-56D90B8E9A67}" type="parTrans" cxnId="{5D9340A0-E041-4C97-A3E8-C61D3505BACD}">
      <dgm:prSet/>
      <dgm:spPr/>
      <dgm:t>
        <a:bodyPr/>
        <a:lstStyle/>
        <a:p>
          <a:endParaRPr lang="en-US"/>
        </a:p>
      </dgm:t>
    </dgm:pt>
    <dgm:pt modelId="{5EE59EFA-5092-4AD9-BEAA-17569BC2EB70}" type="sibTrans" cxnId="{5D9340A0-E041-4C97-A3E8-C61D3505BACD}">
      <dgm:prSet/>
      <dgm:spPr/>
      <dgm:t>
        <a:bodyPr/>
        <a:lstStyle/>
        <a:p>
          <a:endParaRPr lang="en-US"/>
        </a:p>
      </dgm:t>
    </dgm:pt>
    <dgm:pt modelId="{F0EFDC94-F7D5-4EE7-BE90-79FC52D569F3}">
      <dgm:prSet/>
      <dgm:spPr/>
      <dgm:t>
        <a:bodyPr/>
        <a:lstStyle/>
        <a:p>
          <a:r>
            <a:rPr lang="en-US"/>
            <a:t>Train – 66.67%</a:t>
          </a:r>
        </a:p>
      </dgm:t>
    </dgm:pt>
    <dgm:pt modelId="{25A10739-D9D1-4040-AD3D-1106D5661728}" type="parTrans" cxnId="{91C71DDC-645F-48FD-B208-CD71D7605A49}">
      <dgm:prSet/>
      <dgm:spPr/>
      <dgm:t>
        <a:bodyPr/>
        <a:lstStyle/>
        <a:p>
          <a:endParaRPr lang="en-US"/>
        </a:p>
      </dgm:t>
    </dgm:pt>
    <dgm:pt modelId="{4EDC5298-B827-4642-9E50-81E321D01BB5}" type="sibTrans" cxnId="{91C71DDC-645F-48FD-B208-CD71D7605A49}">
      <dgm:prSet/>
      <dgm:spPr/>
      <dgm:t>
        <a:bodyPr/>
        <a:lstStyle/>
        <a:p>
          <a:endParaRPr lang="en-US"/>
        </a:p>
      </dgm:t>
    </dgm:pt>
    <dgm:pt modelId="{9F6E4A64-67EC-49AE-BAA4-AEE1E2497469}">
      <dgm:prSet/>
      <dgm:spPr/>
      <dgm:t>
        <a:bodyPr/>
        <a:lstStyle/>
        <a:p>
          <a:pPr>
            <a:defRPr b="1"/>
          </a:pPr>
          <a:r>
            <a:rPr lang="en-US"/>
            <a:t>DecisionTreeClassifier (with Gini Index &amp; Entropy) :</a:t>
          </a:r>
        </a:p>
      </dgm:t>
    </dgm:pt>
    <dgm:pt modelId="{EF15F2DA-1AF8-4E9B-B2CF-DCD37BF41C7E}" type="parTrans" cxnId="{AE27A87A-3CDB-4D15-8750-749CADF06DAF}">
      <dgm:prSet/>
      <dgm:spPr/>
      <dgm:t>
        <a:bodyPr/>
        <a:lstStyle/>
        <a:p>
          <a:endParaRPr lang="en-US"/>
        </a:p>
      </dgm:t>
    </dgm:pt>
    <dgm:pt modelId="{769970DB-DDBD-4915-8480-C7FEC5B770E5}" type="sibTrans" cxnId="{AE27A87A-3CDB-4D15-8750-749CADF06DAF}">
      <dgm:prSet/>
      <dgm:spPr/>
      <dgm:t>
        <a:bodyPr/>
        <a:lstStyle/>
        <a:p>
          <a:endParaRPr lang="en-US"/>
        </a:p>
      </dgm:t>
    </dgm:pt>
    <dgm:pt modelId="{69C78A24-D469-43FE-88CC-41143D9DE0EB}">
      <dgm:prSet/>
      <dgm:spPr/>
      <dgm:t>
        <a:bodyPr/>
        <a:lstStyle/>
        <a:p>
          <a:r>
            <a:rPr lang="en-US"/>
            <a:t>Accuracy Report:</a:t>
          </a:r>
        </a:p>
      </dgm:t>
    </dgm:pt>
    <dgm:pt modelId="{6D8CCCF4-2F5E-425A-9791-F353ADE7AD8C}" type="parTrans" cxnId="{82D6452F-5048-447C-843A-56DF8D8316BD}">
      <dgm:prSet/>
      <dgm:spPr/>
      <dgm:t>
        <a:bodyPr/>
        <a:lstStyle/>
        <a:p>
          <a:endParaRPr lang="en-US"/>
        </a:p>
      </dgm:t>
    </dgm:pt>
    <dgm:pt modelId="{C5EC7062-F79A-4ABB-A76F-4BD178931B4F}" type="sibTrans" cxnId="{82D6452F-5048-447C-843A-56DF8D8316BD}">
      <dgm:prSet/>
      <dgm:spPr/>
      <dgm:t>
        <a:bodyPr/>
        <a:lstStyle/>
        <a:p>
          <a:endParaRPr lang="en-US"/>
        </a:p>
      </dgm:t>
    </dgm:pt>
    <dgm:pt modelId="{E58D952A-4C8C-4F3A-BA64-A587B01AB4E8}">
      <dgm:prSet/>
      <dgm:spPr/>
      <dgm:t>
        <a:bodyPr/>
        <a:lstStyle/>
        <a:p>
          <a:r>
            <a:rPr lang="en-US"/>
            <a:t>Test – 79%</a:t>
          </a:r>
        </a:p>
      </dgm:t>
    </dgm:pt>
    <dgm:pt modelId="{B0D62710-F072-449D-B43D-E43B7C1482E1}" type="parTrans" cxnId="{8B19A080-4E17-433D-8859-0390D91C35BA}">
      <dgm:prSet/>
      <dgm:spPr/>
      <dgm:t>
        <a:bodyPr/>
        <a:lstStyle/>
        <a:p>
          <a:endParaRPr lang="en-US"/>
        </a:p>
      </dgm:t>
    </dgm:pt>
    <dgm:pt modelId="{FF10F5E4-0723-455C-9D45-BA3589A1499A}" type="sibTrans" cxnId="{8B19A080-4E17-433D-8859-0390D91C35BA}">
      <dgm:prSet/>
      <dgm:spPr/>
      <dgm:t>
        <a:bodyPr/>
        <a:lstStyle/>
        <a:p>
          <a:endParaRPr lang="en-US"/>
        </a:p>
      </dgm:t>
    </dgm:pt>
    <dgm:pt modelId="{61C023B6-CFBB-4EA2-8240-095670B784E5}">
      <dgm:prSet/>
      <dgm:spPr/>
      <dgm:t>
        <a:bodyPr/>
        <a:lstStyle/>
        <a:p>
          <a:r>
            <a:rPr lang="en-US"/>
            <a:t>Train – 70.54%</a:t>
          </a:r>
        </a:p>
      </dgm:t>
    </dgm:pt>
    <dgm:pt modelId="{EFCF0E52-A36B-4EF1-BF76-894E6CA6C37B}" type="parTrans" cxnId="{C9763D0B-C091-4324-83CC-157EF540CE15}">
      <dgm:prSet/>
      <dgm:spPr/>
      <dgm:t>
        <a:bodyPr/>
        <a:lstStyle/>
        <a:p>
          <a:endParaRPr lang="en-US"/>
        </a:p>
      </dgm:t>
    </dgm:pt>
    <dgm:pt modelId="{CACFFB2D-8556-4F87-AD98-46C6CC5E9E07}" type="sibTrans" cxnId="{C9763D0B-C091-4324-83CC-157EF540CE15}">
      <dgm:prSet/>
      <dgm:spPr/>
      <dgm:t>
        <a:bodyPr/>
        <a:lstStyle/>
        <a:p>
          <a:endParaRPr lang="en-US"/>
        </a:p>
      </dgm:t>
    </dgm:pt>
    <dgm:pt modelId="{0CE4EEE0-1C8F-4FAA-8AB5-9C5CACE5EC7B}">
      <dgm:prSet/>
      <dgm:spPr/>
      <dgm:t>
        <a:bodyPr/>
        <a:lstStyle/>
        <a:p>
          <a:pPr>
            <a:defRPr b="1"/>
          </a:pPr>
          <a:r>
            <a:rPr lang="en-US"/>
            <a:t>RandomForestClassifier</a:t>
          </a:r>
        </a:p>
      </dgm:t>
    </dgm:pt>
    <dgm:pt modelId="{FBD5B3B6-2497-40B8-942E-523295A16878}" type="parTrans" cxnId="{488E4C16-7C7F-496B-B3EB-C07E409C43A9}">
      <dgm:prSet/>
      <dgm:spPr/>
      <dgm:t>
        <a:bodyPr/>
        <a:lstStyle/>
        <a:p>
          <a:endParaRPr lang="en-US"/>
        </a:p>
      </dgm:t>
    </dgm:pt>
    <dgm:pt modelId="{53B2DA25-3462-40D6-8F8D-486AD416A362}" type="sibTrans" cxnId="{488E4C16-7C7F-496B-B3EB-C07E409C43A9}">
      <dgm:prSet/>
      <dgm:spPr/>
      <dgm:t>
        <a:bodyPr/>
        <a:lstStyle/>
        <a:p>
          <a:endParaRPr lang="en-US"/>
        </a:p>
      </dgm:t>
    </dgm:pt>
    <dgm:pt modelId="{A484EAAD-F1E8-4A61-95FF-72C42FD8DEA1}">
      <dgm:prSet/>
      <dgm:spPr/>
      <dgm:t>
        <a:bodyPr/>
        <a:lstStyle/>
        <a:p>
          <a:r>
            <a:rPr lang="en-US"/>
            <a:t>Accuracy Report:</a:t>
          </a:r>
        </a:p>
      </dgm:t>
    </dgm:pt>
    <dgm:pt modelId="{12161463-16CB-4E20-AD2C-EEA0914EE57D}" type="parTrans" cxnId="{21D1F16B-B1C0-44C6-91A0-77557DE66202}">
      <dgm:prSet/>
      <dgm:spPr/>
      <dgm:t>
        <a:bodyPr/>
        <a:lstStyle/>
        <a:p>
          <a:endParaRPr lang="en-US"/>
        </a:p>
      </dgm:t>
    </dgm:pt>
    <dgm:pt modelId="{563AEFAC-DCAF-45FB-BD7E-6C5C0E615CDA}" type="sibTrans" cxnId="{21D1F16B-B1C0-44C6-91A0-77557DE66202}">
      <dgm:prSet/>
      <dgm:spPr/>
      <dgm:t>
        <a:bodyPr/>
        <a:lstStyle/>
        <a:p>
          <a:endParaRPr lang="en-US"/>
        </a:p>
      </dgm:t>
    </dgm:pt>
    <dgm:pt modelId="{45981DFC-3DEF-4310-99C7-A087FFFCECBA}">
      <dgm:prSet/>
      <dgm:spPr/>
      <dgm:t>
        <a:bodyPr/>
        <a:lstStyle/>
        <a:p>
          <a:r>
            <a:rPr lang="en-US"/>
            <a:t>Test – 100%</a:t>
          </a:r>
        </a:p>
      </dgm:t>
    </dgm:pt>
    <dgm:pt modelId="{4BD4F57E-D7D7-42D3-A05F-F0049A9F5E61}" type="parTrans" cxnId="{282A0E5D-1B90-4BDF-B870-7C26E35B26E6}">
      <dgm:prSet/>
      <dgm:spPr/>
      <dgm:t>
        <a:bodyPr/>
        <a:lstStyle/>
        <a:p>
          <a:endParaRPr lang="en-US"/>
        </a:p>
      </dgm:t>
    </dgm:pt>
    <dgm:pt modelId="{927A9B4E-78A0-4FF5-85B4-43C458AB8217}" type="sibTrans" cxnId="{282A0E5D-1B90-4BDF-B870-7C26E35B26E6}">
      <dgm:prSet/>
      <dgm:spPr/>
      <dgm:t>
        <a:bodyPr/>
        <a:lstStyle/>
        <a:p>
          <a:endParaRPr lang="en-US"/>
        </a:p>
      </dgm:t>
    </dgm:pt>
    <dgm:pt modelId="{1567044E-30EA-427A-90BF-07CB1D287241}">
      <dgm:prSet/>
      <dgm:spPr/>
      <dgm:t>
        <a:bodyPr/>
        <a:lstStyle/>
        <a:p>
          <a:r>
            <a:rPr lang="en-US"/>
            <a:t>Train – 75.97%</a:t>
          </a:r>
        </a:p>
      </dgm:t>
    </dgm:pt>
    <dgm:pt modelId="{67E56306-2CF6-41F4-A3E4-DAFC65D07653}" type="parTrans" cxnId="{23DDE654-2E1C-4185-93B2-4AF0D04F1A34}">
      <dgm:prSet/>
      <dgm:spPr/>
      <dgm:t>
        <a:bodyPr/>
        <a:lstStyle/>
        <a:p>
          <a:endParaRPr lang="en-US"/>
        </a:p>
      </dgm:t>
    </dgm:pt>
    <dgm:pt modelId="{73639519-8972-444C-BE5D-2A8985B452C3}" type="sibTrans" cxnId="{23DDE654-2E1C-4185-93B2-4AF0D04F1A34}">
      <dgm:prSet/>
      <dgm:spPr/>
      <dgm:t>
        <a:bodyPr/>
        <a:lstStyle/>
        <a:p>
          <a:endParaRPr lang="en-US"/>
        </a:p>
      </dgm:t>
    </dgm:pt>
    <dgm:pt modelId="{39E0EA60-4805-44AF-92CA-4015A67B9AED}" type="pres">
      <dgm:prSet presAssocID="{99F39346-ABDE-40C4-81AE-E4D5C3719C30}" presName="linear" presStyleCnt="0">
        <dgm:presLayoutVars>
          <dgm:animLvl val="lvl"/>
          <dgm:resizeHandles val="exact"/>
        </dgm:presLayoutVars>
      </dgm:prSet>
      <dgm:spPr/>
    </dgm:pt>
    <dgm:pt modelId="{E8C07AF0-0E54-4D74-A964-566DC90C1ADC}" type="pres">
      <dgm:prSet presAssocID="{7BAC93C8-1E7A-42F4-9553-49C83BB424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CF9ADC-0D36-4565-B242-210BB9BD36A6}" type="pres">
      <dgm:prSet presAssocID="{7BAC93C8-1E7A-42F4-9553-49C83BB424EC}" presName="childText" presStyleLbl="revTx" presStyleIdx="0" presStyleCnt="3">
        <dgm:presLayoutVars>
          <dgm:bulletEnabled val="1"/>
        </dgm:presLayoutVars>
      </dgm:prSet>
      <dgm:spPr/>
    </dgm:pt>
    <dgm:pt modelId="{3F349935-1DD1-4349-A8FB-89193F2661BA}" type="pres">
      <dgm:prSet presAssocID="{9F6E4A64-67EC-49AE-BAA4-AEE1E24974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0F38A0-4682-40FC-A3BB-4C5EEBE62DEF}" type="pres">
      <dgm:prSet presAssocID="{9F6E4A64-67EC-49AE-BAA4-AEE1E2497469}" presName="childText" presStyleLbl="revTx" presStyleIdx="1" presStyleCnt="3">
        <dgm:presLayoutVars>
          <dgm:bulletEnabled val="1"/>
        </dgm:presLayoutVars>
      </dgm:prSet>
      <dgm:spPr/>
    </dgm:pt>
    <dgm:pt modelId="{C653189E-6D0C-4EF2-BAE8-CC3CEA7036E5}" type="pres">
      <dgm:prSet presAssocID="{0CE4EEE0-1C8F-4FAA-8AB5-9C5CACE5EC7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AF5B48-26E3-42AC-B09E-76723E5DD72A}" type="pres">
      <dgm:prSet presAssocID="{0CE4EEE0-1C8F-4FAA-8AB5-9C5CACE5EC7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9763D0B-C091-4324-83CC-157EF540CE15}" srcId="{69C78A24-D469-43FE-88CC-41143D9DE0EB}" destId="{61C023B6-CFBB-4EA2-8240-095670B784E5}" srcOrd="1" destOrd="0" parTransId="{EFCF0E52-A36B-4EF1-BF76-894E6CA6C37B}" sibTransId="{CACFFB2D-8556-4F87-AD98-46C6CC5E9E07}"/>
    <dgm:cxn modelId="{488E4C16-7C7F-496B-B3EB-C07E409C43A9}" srcId="{99F39346-ABDE-40C4-81AE-E4D5C3719C30}" destId="{0CE4EEE0-1C8F-4FAA-8AB5-9C5CACE5EC7B}" srcOrd="2" destOrd="0" parTransId="{FBD5B3B6-2497-40B8-942E-523295A16878}" sibTransId="{53B2DA25-3462-40D6-8F8D-486AD416A362}"/>
    <dgm:cxn modelId="{82D6452F-5048-447C-843A-56DF8D8316BD}" srcId="{9F6E4A64-67EC-49AE-BAA4-AEE1E2497469}" destId="{69C78A24-D469-43FE-88CC-41143D9DE0EB}" srcOrd="0" destOrd="0" parTransId="{6D8CCCF4-2F5E-425A-9791-F353ADE7AD8C}" sibTransId="{C5EC7062-F79A-4ABB-A76F-4BD178931B4F}"/>
    <dgm:cxn modelId="{61180B3B-7793-41EC-8EAD-4579C3250162}" type="presOf" srcId="{61C023B6-CFBB-4EA2-8240-095670B784E5}" destId="{640F38A0-4682-40FC-A3BB-4C5EEBE62DEF}" srcOrd="0" destOrd="2" presId="urn:microsoft.com/office/officeart/2005/8/layout/vList2"/>
    <dgm:cxn modelId="{282A0E5D-1B90-4BDF-B870-7C26E35B26E6}" srcId="{A484EAAD-F1E8-4A61-95FF-72C42FD8DEA1}" destId="{45981DFC-3DEF-4310-99C7-A087FFFCECBA}" srcOrd="0" destOrd="0" parTransId="{4BD4F57E-D7D7-42D3-A05F-F0049A9F5E61}" sibTransId="{927A9B4E-78A0-4FF5-85B4-43C458AB8217}"/>
    <dgm:cxn modelId="{21D1F16B-B1C0-44C6-91A0-77557DE66202}" srcId="{0CE4EEE0-1C8F-4FAA-8AB5-9C5CACE5EC7B}" destId="{A484EAAD-F1E8-4A61-95FF-72C42FD8DEA1}" srcOrd="0" destOrd="0" parTransId="{12161463-16CB-4E20-AD2C-EEA0914EE57D}" sibTransId="{563AEFAC-DCAF-45FB-BD7E-6C5C0E615CDA}"/>
    <dgm:cxn modelId="{D5F1066E-C21E-4EBF-A90E-03FFF2E590D8}" type="presOf" srcId="{EEC3D8BB-B97F-42A6-AB21-D44031213DA1}" destId="{B2CF9ADC-0D36-4565-B242-210BB9BD36A6}" srcOrd="0" destOrd="0" presId="urn:microsoft.com/office/officeart/2005/8/layout/vList2"/>
    <dgm:cxn modelId="{23DDE654-2E1C-4185-93B2-4AF0D04F1A34}" srcId="{A484EAAD-F1E8-4A61-95FF-72C42FD8DEA1}" destId="{1567044E-30EA-427A-90BF-07CB1D287241}" srcOrd="1" destOrd="0" parTransId="{67E56306-2CF6-41F4-A3E4-DAFC65D07653}" sibTransId="{73639519-8972-444C-BE5D-2A8985B452C3}"/>
    <dgm:cxn modelId="{AE27A87A-3CDB-4D15-8750-749CADF06DAF}" srcId="{99F39346-ABDE-40C4-81AE-E4D5C3719C30}" destId="{9F6E4A64-67EC-49AE-BAA4-AEE1E2497469}" srcOrd="1" destOrd="0" parTransId="{EF15F2DA-1AF8-4E9B-B2CF-DCD37BF41C7E}" sibTransId="{769970DB-DDBD-4915-8480-C7FEC5B770E5}"/>
    <dgm:cxn modelId="{26A0647F-4B55-40BB-B312-8904A606C1B9}" type="presOf" srcId="{A484EAAD-F1E8-4A61-95FF-72C42FD8DEA1}" destId="{E5AF5B48-26E3-42AC-B09E-76723E5DD72A}" srcOrd="0" destOrd="0" presId="urn:microsoft.com/office/officeart/2005/8/layout/vList2"/>
    <dgm:cxn modelId="{4BD0E57F-4E93-4937-8507-F19541D85537}" type="presOf" srcId="{1567044E-30EA-427A-90BF-07CB1D287241}" destId="{E5AF5B48-26E3-42AC-B09E-76723E5DD72A}" srcOrd="0" destOrd="2" presId="urn:microsoft.com/office/officeart/2005/8/layout/vList2"/>
    <dgm:cxn modelId="{8B19A080-4E17-433D-8859-0390D91C35BA}" srcId="{69C78A24-D469-43FE-88CC-41143D9DE0EB}" destId="{E58D952A-4C8C-4F3A-BA64-A587B01AB4E8}" srcOrd="0" destOrd="0" parTransId="{B0D62710-F072-449D-B43D-E43B7C1482E1}" sibTransId="{FF10F5E4-0723-455C-9D45-BA3589A1499A}"/>
    <dgm:cxn modelId="{B807E989-DA0F-43E4-99C2-B6788355297C}" srcId="{7BAC93C8-1E7A-42F4-9553-49C83BB424EC}" destId="{EEC3D8BB-B97F-42A6-AB21-D44031213DA1}" srcOrd="0" destOrd="0" parTransId="{345B853D-7627-4322-A0B3-FA562E38D72A}" sibTransId="{6D96EABD-B3AC-418F-A8F0-B2521C67A3D7}"/>
    <dgm:cxn modelId="{5D9340A0-E041-4C97-A3E8-C61D3505BACD}" srcId="{EEC3D8BB-B97F-42A6-AB21-D44031213DA1}" destId="{F56096E9-3C5A-400D-B8A9-4FD6DFD82D94}" srcOrd="0" destOrd="0" parTransId="{C5733D3A-1B22-4DD7-B1FD-56D90B8E9A67}" sibTransId="{5EE59EFA-5092-4AD9-BEAA-17569BC2EB70}"/>
    <dgm:cxn modelId="{12308EA1-39BE-4A9E-93F3-470001B3909E}" type="presOf" srcId="{69C78A24-D469-43FE-88CC-41143D9DE0EB}" destId="{640F38A0-4682-40FC-A3BB-4C5EEBE62DEF}" srcOrd="0" destOrd="0" presId="urn:microsoft.com/office/officeart/2005/8/layout/vList2"/>
    <dgm:cxn modelId="{0D2FF7A3-D303-4D0D-80CF-A6364CA30D33}" type="presOf" srcId="{45981DFC-3DEF-4310-99C7-A087FFFCECBA}" destId="{E5AF5B48-26E3-42AC-B09E-76723E5DD72A}" srcOrd="0" destOrd="1" presId="urn:microsoft.com/office/officeart/2005/8/layout/vList2"/>
    <dgm:cxn modelId="{179387AE-2D98-483B-BD19-16D69B12926A}" srcId="{99F39346-ABDE-40C4-81AE-E4D5C3719C30}" destId="{7BAC93C8-1E7A-42F4-9553-49C83BB424EC}" srcOrd="0" destOrd="0" parTransId="{B0A4E83C-B659-498F-875D-C17CDE1C94CD}" sibTransId="{C329B675-8F02-4D83-A865-0CDAF36485CE}"/>
    <dgm:cxn modelId="{A54CBFC1-C72E-42F5-8380-055A75046983}" type="presOf" srcId="{E58D952A-4C8C-4F3A-BA64-A587B01AB4E8}" destId="{640F38A0-4682-40FC-A3BB-4C5EEBE62DEF}" srcOrd="0" destOrd="1" presId="urn:microsoft.com/office/officeart/2005/8/layout/vList2"/>
    <dgm:cxn modelId="{2E5939C6-05DA-48B6-9E3B-73B55B268AC0}" type="presOf" srcId="{9F6E4A64-67EC-49AE-BAA4-AEE1E2497469}" destId="{3F349935-1DD1-4349-A8FB-89193F2661BA}" srcOrd="0" destOrd="0" presId="urn:microsoft.com/office/officeart/2005/8/layout/vList2"/>
    <dgm:cxn modelId="{BDF001CC-F85E-48F0-8A12-961412175509}" type="presOf" srcId="{0CE4EEE0-1C8F-4FAA-8AB5-9C5CACE5EC7B}" destId="{C653189E-6D0C-4EF2-BAE8-CC3CEA7036E5}" srcOrd="0" destOrd="0" presId="urn:microsoft.com/office/officeart/2005/8/layout/vList2"/>
    <dgm:cxn modelId="{5688ADCF-1FD3-44AC-92E3-C34EA4542ABF}" type="presOf" srcId="{F0EFDC94-F7D5-4EE7-BE90-79FC52D569F3}" destId="{B2CF9ADC-0D36-4565-B242-210BB9BD36A6}" srcOrd="0" destOrd="2" presId="urn:microsoft.com/office/officeart/2005/8/layout/vList2"/>
    <dgm:cxn modelId="{6D2F95D9-4F74-4E8A-9E8E-BDAC0F3F7428}" type="presOf" srcId="{99F39346-ABDE-40C4-81AE-E4D5C3719C30}" destId="{39E0EA60-4805-44AF-92CA-4015A67B9AED}" srcOrd="0" destOrd="0" presId="urn:microsoft.com/office/officeart/2005/8/layout/vList2"/>
    <dgm:cxn modelId="{91C71DDC-645F-48FD-B208-CD71D7605A49}" srcId="{EEC3D8BB-B97F-42A6-AB21-D44031213DA1}" destId="{F0EFDC94-F7D5-4EE7-BE90-79FC52D569F3}" srcOrd="1" destOrd="0" parTransId="{25A10739-D9D1-4040-AD3D-1106D5661728}" sibTransId="{4EDC5298-B827-4642-9E50-81E321D01BB5}"/>
    <dgm:cxn modelId="{4D9D94E9-24CB-4106-AB2C-CBE93DCE2E8D}" type="presOf" srcId="{7BAC93C8-1E7A-42F4-9553-49C83BB424EC}" destId="{E8C07AF0-0E54-4D74-A964-566DC90C1ADC}" srcOrd="0" destOrd="0" presId="urn:microsoft.com/office/officeart/2005/8/layout/vList2"/>
    <dgm:cxn modelId="{265A20FE-1A30-4654-90C7-227ADD6F88F2}" type="presOf" srcId="{F56096E9-3C5A-400D-B8A9-4FD6DFD82D94}" destId="{B2CF9ADC-0D36-4565-B242-210BB9BD36A6}" srcOrd="0" destOrd="1" presId="urn:microsoft.com/office/officeart/2005/8/layout/vList2"/>
    <dgm:cxn modelId="{87662CE8-B0C6-45FB-9176-C3DB42D24C84}" type="presParOf" srcId="{39E0EA60-4805-44AF-92CA-4015A67B9AED}" destId="{E8C07AF0-0E54-4D74-A964-566DC90C1ADC}" srcOrd="0" destOrd="0" presId="urn:microsoft.com/office/officeart/2005/8/layout/vList2"/>
    <dgm:cxn modelId="{56FF08EA-1FA0-48E0-A5D2-6260389382D9}" type="presParOf" srcId="{39E0EA60-4805-44AF-92CA-4015A67B9AED}" destId="{B2CF9ADC-0D36-4565-B242-210BB9BD36A6}" srcOrd="1" destOrd="0" presId="urn:microsoft.com/office/officeart/2005/8/layout/vList2"/>
    <dgm:cxn modelId="{4D40D43A-822C-4202-A286-9F0AA1CE534E}" type="presParOf" srcId="{39E0EA60-4805-44AF-92CA-4015A67B9AED}" destId="{3F349935-1DD1-4349-A8FB-89193F2661BA}" srcOrd="2" destOrd="0" presId="urn:microsoft.com/office/officeart/2005/8/layout/vList2"/>
    <dgm:cxn modelId="{E1FE324C-28FB-4321-90E5-29B91347BC1E}" type="presParOf" srcId="{39E0EA60-4805-44AF-92CA-4015A67B9AED}" destId="{640F38A0-4682-40FC-A3BB-4C5EEBE62DEF}" srcOrd="3" destOrd="0" presId="urn:microsoft.com/office/officeart/2005/8/layout/vList2"/>
    <dgm:cxn modelId="{41D4588D-C660-4F7D-928E-76706DB9F992}" type="presParOf" srcId="{39E0EA60-4805-44AF-92CA-4015A67B9AED}" destId="{C653189E-6D0C-4EF2-BAE8-CC3CEA7036E5}" srcOrd="4" destOrd="0" presId="urn:microsoft.com/office/officeart/2005/8/layout/vList2"/>
    <dgm:cxn modelId="{18F5FA23-4AF8-4F15-BF3C-239C671134FC}" type="presParOf" srcId="{39E0EA60-4805-44AF-92CA-4015A67B9AED}" destId="{E5AF5B48-26E3-42AC-B09E-76723E5DD72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EC9F8-33B3-4FE8-8774-AA0438965706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D5682-6766-4CC1-94E9-20DDC9B0331D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8120F-E0C7-4A46-9F84-BCA919C4F028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Decision Tree on Loan Dataset</a:t>
          </a:r>
        </a:p>
      </dsp:txBody>
      <dsp:txXfrm>
        <a:off x="2043221" y="958220"/>
        <a:ext cx="4545469" cy="1769022"/>
      </dsp:txXfrm>
    </dsp:sp>
    <dsp:sp modelId="{5713C14C-0644-4A9C-88EF-88C5C8CE58FB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DF745-9C0B-43CF-9384-ED7A942947CA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6343B-0DFB-4178-B2D7-A0C875121C8A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Random Forests on Loan Dataset</a:t>
          </a:r>
        </a:p>
      </dsp:txBody>
      <dsp:txXfrm>
        <a:off x="2043221" y="3169499"/>
        <a:ext cx="4545469" cy="176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1259E-7B06-46D5-A8BE-790E07488C32}">
      <dsp:nvSpPr>
        <dsp:cNvPr id="0" name=""/>
        <dsp:cNvSpPr/>
      </dsp:nvSpPr>
      <dsp:spPr>
        <a:xfrm>
          <a:off x="2108381" y="503"/>
          <a:ext cx="2371928" cy="80763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Import Data excel</a:t>
          </a:r>
        </a:p>
      </dsp:txBody>
      <dsp:txXfrm>
        <a:off x="2147806" y="39928"/>
        <a:ext cx="2293078" cy="728784"/>
      </dsp:txXfrm>
    </dsp:sp>
    <dsp:sp modelId="{AE148C16-CF98-46C7-928C-4DD1FAC6C1A6}">
      <dsp:nvSpPr>
        <dsp:cNvPr id="0" name=""/>
        <dsp:cNvSpPr/>
      </dsp:nvSpPr>
      <dsp:spPr>
        <a:xfrm>
          <a:off x="2108381" y="848520"/>
          <a:ext cx="2371928" cy="807634"/>
        </a:xfrm>
        <a:prstGeom prst="roundRect">
          <a:avLst/>
        </a:prstGeom>
        <a:solidFill>
          <a:schemeClr val="accent1">
            <a:shade val="80000"/>
            <a:hueOff val="58214"/>
            <a:satOff val="-1043"/>
            <a:lumOff val="4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Process data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(Test – Train Split) [70, 30]</a:t>
          </a:r>
        </a:p>
      </dsp:txBody>
      <dsp:txXfrm>
        <a:off x="2147806" y="887945"/>
        <a:ext cx="2293078" cy="728784"/>
      </dsp:txXfrm>
    </dsp:sp>
    <dsp:sp modelId="{DCDE539A-BCC2-43B9-9B50-168B0FBD8472}">
      <dsp:nvSpPr>
        <dsp:cNvPr id="0" name=""/>
        <dsp:cNvSpPr/>
      </dsp:nvSpPr>
      <dsp:spPr>
        <a:xfrm>
          <a:off x="2108381" y="1696537"/>
          <a:ext cx="2371928" cy="807634"/>
        </a:xfrm>
        <a:prstGeom prst="round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Create a function to output: Accuracy score, classification report, confusion matrix</a:t>
          </a:r>
        </a:p>
      </dsp:txBody>
      <dsp:txXfrm>
        <a:off x="2147806" y="1735962"/>
        <a:ext cx="2293078" cy="728784"/>
      </dsp:txXfrm>
    </dsp:sp>
    <dsp:sp modelId="{93BD179F-1F42-4F0E-A7AC-D71A86AAED9D}">
      <dsp:nvSpPr>
        <dsp:cNvPr id="0" name=""/>
        <dsp:cNvSpPr/>
      </dsp:nvSpPr>
      <dsp:spPr>
        <a:xfrm>
          <a:off x="2108381" y="2544554"/>
          <a:ext cx="2371928" cy="807634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Run DecisionTreeClassifier on the test and train samples</a:t>
          </a:r>
        </a:p>
      </dsp:txBody>
      <dsp:txXfrm>
        <a:off x="2147806" y="2583979"/>
        <a:ext cx="2293078" cy="728784"/>
      </dsp:txXfrm>
    </dsp:sp>
    <dsp:sp modelId="{36A9DD3C-3481-4DB6-B4F8-D94C4C013806}">
      <dsp:nvSpPr>
        <dsp:cNvPr id="0" name=""/>
        <dsp:cNvSpPr/>
      </dsp:nvSpPr>
      <dsp:spPr>
        <a:xfrm>
          <a:off x="2108381" y="3392570"/>
          <a:ext cx="2371928" cy="807634"/>
        </a:xfrm>
        <a:prstGeom prst="round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Hyperparameter Tuning: Gini index &amp; Entropy</a:t>
          </a:r>
        </a:p>
      </dsp:txBody>
      <dsp:txXfrm>
        <a:off x="2147806" y="3431995"/>
        <a:ext cx="2293078" cy="728784"/>
      </dsp:txXfrm>
    </dsp:sp>
    <dsp:sp modelId="{8402E5AB-75E3-4826-BFDD-20EC0D778B11}">
      <dsp:nvSpPr>
        <dsp:cNvPr id="0" name=""/>
        <dsp:cNvSpPr/>
      </dsp:nvSpPr>
      <dsp:spPr>
        <a:xfrm>
          <a:off x="2108381" y="4240587"/>
          <a:ext cx="2371928" cy="807634"/>
        </a:xfrm>
        <a:prstGeom prst="roundRect">
          <a:avLst/>
        </a:prstGeom>
        <a:solidFill>
          <a:schemeClr val="accent1">
            <a:shade val="80000"/>
            <a:hueOff val="291069"/>
            <a:satOff val="-5213"/>
            <a:lumOff val="221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Visualization of a Tree</a:t>
          </a:r>
        </a:p>
      </dsp:txBody>
      <dsp:txXfrm>
        <a:off x="2147806" y="4280012"/>
        <a:ext cx="2293078" cy="728784"/>
      </dsp:txXfrm>
    </dsp:sp>
    <dsp:sp modelId="{9AAAE3E6-7255-43A9-916B-CDF1D2A6C40F}">
      <dsp:nvSpPr>
        <dsp:cNvPr id="0" name=""/>
        <dsp:cNvSpPr/>
      </dsp:nvSpPr>
      <dsp:spPr>
        <a:xfrm>
          <a:off x="2108381" y="5088604"/>
          <a:ext cx="2371928" cy="807634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Implementing RandomForestClassifier</a:t>
          </a:r>
        </a:p>
      </dsp:txBody>
      <dsp:txXfrm>
        <a:off x="2147806" y="5128029"/>
        <a:ext cx="2293078" cy="728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07AF0-0E54-4D74-A964-566DC90C1ADC}">
      <dsp:nvSpPr>
        <dsp:cNvPr id="0" name=""/>
        <dsp:cNvSpPr/>
      </dsp:nvSpPr>
      <dsp:spPr>
        <a:xfrm>
          <a:off x="0" y="61188"/>
          <a:ext cx="3823094" cy="5958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DecisionTreeClassifier : </a:t>
          </a:r>
        </a:p>
      </dsp:txBody>
      <dsp:txXfrm>
        <a:off x="29088" y="90276"/>
        <a:ext cx="3764918" cy="537701"/>
      </dsp:txXfrm>
    </dsp:sp>
    <dsp:sp modelId="{B2CF9ADC-0D36-4565-B242-210BB9BD36A6}">
      <dsp:nvSpPr>
        <dsp:cNvPr id="0" name=""/>
        <dsp:cNvSpPr/>
      </dsp:nvSpPr>
      <dsp:spPr>
        <a:xfrm>
          <a:off x="0" y="657066"/>
          <a:ext cx="3823094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8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Accuracy Report: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Test – 100 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Train – 66.67%</a:t>
          </a:r>
        </a:p>
      </dsp:txBody>
      <dsp:txXfrm>
        <a:off x="0" y="657066"/>
        <a:ext cx="3823094" cy="621000"/>
      </dsp:txXfrm>
    </dsp:sp>
    <dsp:sp modelId="{3F349935-1DD1-4349-A8FB-89193F2661BA}">
      <dsp:nvSpPr>
        <dsp:cNvPr id="0" name=""/>
        <dsp:cNvSpPr/>
      </dsp:nvSpPr>
      <dsp:spPr>
        <a:xfrm>
          <a:off x="0" y="1278066"/>
          <a:ext cx="3823094" cy="5958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DecisionTreeClassifier (with Gini Index &amp; Entropy) :</a:t>
          </a:r>
        </a:p>
      </dsp:txBody>
      <dsp:txXfrm>
        <a:off x="29088" y="1307154"/>
        <a:ext cx="3764918" cy="537701"/>
      </dsp:txXfrm>
    </dsp:sp>
    <dsp:sp modelId="{640F38A0-4682-40FC-A3BB-4C5EEBE62DEF}">
      <dsp:nvSpPr>
        <dsp:cNvPr id="0" name=""/>
        <dsp:cNvSpPr/>
      </dsp:nvSpPr>
      <dsp:spPr>
        <a:xfrm>
          <a:off x="0" y="1873943"/>
          <a:ext cx="3823094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8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Accuracy Report: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Test – 79%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Train – 70.54%</a:t>
          </a:r>
        </a:p>
      </dsp:txBody>
      <dsp:txXfrm>
        <a:off x="0" y="1873943"/>
        <a:ext cx="3823094" cy="621000"/>
      </dsp:txXfrm>
    </dsp:sp>
    <dsp:sp modelId="{C653189E-6D0C-4EF2-BAE8-CC3CEA7036E5}">
      <dsp:nvSpPr>
        <dsp:cNvPr id="0" name=""/>
        <dsp:cNvSpPr/>
      </dsp:nvSpPr>
      <dsp:spPr>
        <a:xfrm>
          <a:off x="0" y="2494943"/>
          <a:ext cx="3823094" cy="5958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RandomForestClassifier</a:t>
          </a:r>
        </a:p>
      </dsp:txBody>
      <dsp:txXfrm>
        <a:off x="29088" y="2524031"/>
        <a:ext cx="3764918" cy="537701"/>
      </dsp:txXfrm>
    </dsp:sp>
    <dsp:sp modelId="{E5AF5B48-26E3-42AC-B09E-76723E5DD72A}">
      <dsp:nvSpPr>
        <dsp:cNvPr id="0" name=""/>
        <dsp:cNvSpPr/>
      </dsp:nvSpPr>
      <dsp:spPr>
        <a:xfrm>
          <a:off x="0" y="3090821"/>
          <a:ext cx="3823094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8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Accuracy Report: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Test – 100%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Train – 75.97%</a:t>
          </a:r>
        </a:p>
      </dsp:txBody>
      <dsp:txXfrm>
        <a:off x="0" y="3090821"/>
        <a:ext cx="3823094" cy="62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4908-2562-656D-716D-370DCCA81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2551C-3A28-8385-9BA5-0198A2DA0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C25B-EEDF-7374-908E-23FDDC0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352C-77ED-06E0-350D-E0D191C5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E51B-7307-A7A8-AFA0-120FA77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B1B-BC7B-E6DC-4E1A-450B967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EF9C-B6B5-E4F4-98A3-48093F0B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9021-91FF-D82F-AEA6-0F4A1E92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F1BF-6708-AD34-CF0F-837F39ED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55A9-F593-B42C-DE53-A1FF8E5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57AC9-DB42-95D0-DDDD-4472D2DF2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6453-C32A-EC7C-787B-14C5EC7E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E1E6-6804-168E-EA75-2C33F65E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2816-36EB-57F0-ECD0-E4BEA8AC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D211-DB8B-B3FF-57EC-3BF98819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9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94D0-7255-9F05-50A1-DAEF4F98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05ED-CF8F-CCFB-84BF-C4BBCE6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984A-9E8B-F906-51FB-1191D758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C2DA-AB3D-D529-67C4-C830EB83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3DA9-DDB7-E985-FAD5-85C93E70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2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018B-766A-0051-E9E3-1F295112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9109-FC7D-2FA7-6E32-63477CB2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B201-1628-E6D2-C558-E54894A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DCA6-EA98-4394-764F-BB4E0391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91E6-0FE6-895F-72FE-1A2BED8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2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E147-6622-9829-6922-B945A8D1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A126-8E7B-0856-4186-185C0752F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CADF-846E-57D8-98DB-59467210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19E50-C38C-4554-8060-BFDB4BCB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8B24-720C-9F50-03DC-EF05E1FF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9F748-1FC4-C06A-6835-FB1DF6C4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BA45-4A48-9894-25EA-A7740AF6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DEB1-F5AE-1C4B-9558-C817081E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40F87-45F5-2B05-CFA6-AC1F481B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5D5BA-24A0-DC1D-5002-493A9FFA3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A4464-0D08-E851-4414-55B88DD0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F17BC-301A-7D37-854F-81158BC9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5B196-6A8D-8A2B-788E-7D610485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B509B-FF17-3D2A-5DA7-53E28925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79A2-29A0-655C-7F97-897AE405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62CEF-03D4-253C-FA4A-155D9D22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98799-98DD-63A0-1D17-B1326DEB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F4F8-AB54-6845-02B2-63970BBC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CE266-0739-EA76-8B62-9B73EDB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E7367-9F28-CA1A-4F29-C7034EA8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0B895-4CAC-341D-9489-C1E00F49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5A74-F2B8-11AF-F33C-3913A674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1885-E748-D8A8-4001-9327E1F8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DA332-A7F8-CA79-05ED-AB45128B5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31C1-512E-97D7-96B9-21D49596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63AB-1F39-A837-D6C6-060BD406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EE1F-3B9B-A611-354D-C7EBCC27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BE48-654C-7927-B085-F0FAEF3F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CD6EF-4FB6-CC2D-3E2B-F371D3F5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DB97-1667-F68F-D2F0-AB854A4C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AD807-E4CD-CE38-A425-C27101D8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E1C74-CD9B-0D36-FB24-2E8EEE1B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56F7-BB9F-F1F6-3744-13B072A2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E8289-5B12-FAB3-8FA3-1262EDED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3092-E763-E8C9-16AB-FDCEA355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1126-B173-364C-4E2E-F467E08C3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3CCA-7F01-BF41-F352-A4F7F4B9E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2B07-FBAA-42B1-0DA2-CE86C1C73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5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ld large trees">
            <a:extLst>
              <a:ext uri="{FF2B5EF4-FFF2-40B4-BE49-F238E27FC236}">
                <a16:creationId xmlns:a16="http://schemas.microsoft.com/office/drawing/2014/main" id="{6D979B9E-41DA-B5DF-A193-30823907A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470" b="49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ECA47-FE27-77AB-67F9-DC0E5A20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0E07-DB83-DEA1-688B-21BD29DF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INFO 6105</a:t>
            </a:r>
          </a:p>
        </p:txBody>
      </p:sp>
    </p:spTree>
    <p:extLst>
      <p:ext uri="{BB962C8B-B14F-4D97-AF65-F5344CB8AC3E}">
        <p14:creationId xmlns:p14="http://schemas.microsoft.com/office/powerpoint/2010/main" val="237863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303E-5713-31B6-511F-51C7C35A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Problem Statement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21EEC5C-00DB-1365-F2D4-C9C867BEF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03681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99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ADE38-794E-271C-5C7B-03F4BCBE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Technical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028A7-95B5-4FCD-EF5C-2441CA134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6685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36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34939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852DB-4FB1-4727-E7EB-C479EE24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156" y="640263"/>
            <a:ext cx="3812708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8A5E1DF-FD43-1619-D672-307604B659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1812842"/>
              </p:ext>
            </p:extLst>
          </p:nvPr>
        </p:nvGraphicFramePr>
        <p:xfrm>
          <a:off x="7804298" y="2121763"/>
          <a:ext cx="3823094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BF6CF3A-FA4E-3A2B-15AF-A421A2E574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64608" y="1712421"/>
            <a:ext cx="6855518" cy="3441470"/>
          </a:xfrm>
        </p:spPr>
      </p:pic>
    </p:spTree>
    <p:extLst>
      <p:ext uri="{BB962C8B-B14F-4D97-AF65-F5344CB8AC3E}">
        <p14:creationId xmlns:p14="http://schemas.microsoft.com/office/powerpoint/2010/main" val="373548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116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Decision Trees</vt:lpstr>
      <vt:lpstr>Problem Statement</vt:lpstr>
      <vt:lpstr>Technical 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Parth Kalani</dc:creator>
  <cp:lastModifiedBy>Parth Kalani</cp:lastModifiedBy>
  <cp:revision>2</cp:revision>
  <dcterms:created xsi:type="dcterms:W3CDTF">2023-02-01T22:08:58Z</dcterms:created>
  <dcterms:modified xsi:type="dcterms:W3CDTF">2023-02-01T23:50:06Z</dcterms:modified>
</cp:coreProperties>
</file>