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81D1F-6BB6-48D8-9E70-0624368814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B0CC23-2ECC-4F16-8D3A-E7CCB395DC16}">
      <dgm:prSet/>
      <dgm:spPr/>
      <dgm:t>
        <a:bodyPr/>
        <a:lstStyle/>
        <a:p>
          <a:r>
            <a:rPr lang="en-US" dirty="0"/>
            <a:t>Implement SVM classifier on Loan dataset</a:t>
          </a:r>
        </a:p>
      </dgm:t>
    </dgm:pt>
    <dgm:pt modelId="{5BD6D7A9-7938-46F8-ACD7-9D2AAC0DCD58}" type="parTrans" cxnId="{3A328ECE-7B83-42FA-AAF3-82642488AAA5}">
      <dgm:prSet/>
      <dgm:spPr/>
      <dgm:t>
        <a:bodyPr/>
        <a:lstStyle/>
        <a:p>
          <a:endParaRPr lang="en-US"/>
        </a:p>
      </dgm:t>
    </dgm:pt>
    <dgm:pt modelId="{FAC2AECA-D43B-414A-B855-0DD4C20AB3EC}" type="sibTrans" cxnId="{3A328ECE-7B83-42FA-AAF3-82642488AAA5}">
      <dgm:prSet/>
      <dgm:spPr/>
      <dgm:t>
        <a:bodyPr/>
        <a:lstStyle/>
        <a:p>
          <a:endParaRPr lang="en-US"/>
        </a:p>
      </dgm:t>
    </dgm:pt>
    <dgm:pt modelId="{88EDA706-4066-4089-9961-7E2074257FDA}" type="pres">
      <dgm:prSet presAssocID="{28981D1F-6BB6-48D8-9E70-062436881448}" presName="root" presStyleCnt="0">
        <dgm:presLayoutVars>
          <dgm:dir/>
          <dgm:resizeHandles val="exact"/>
        </dgm:presLayoutVars>
      </dgm:prSet>
      <dgm:spPr/>
    </dgm:pt>
    <dgm:pt modelId="{10F3797E-6961-41D3-895E-8C60AC0CB212}" type="pres">
      <dgm:prSet presAssocID="{04B0CC23-2ECC-4F16-8D3A-E7CCB395DC16}" presName="compNode" presStyleCnt="0"/>
      <dgm:spPr/>
    </dgm:pt>
    <dgm:pt modelId="{7A2D58C6-CF3E-4777-9DA9-CE2F528D7A54}" type="pres">
      <dgm:prSet presAssocID="{04B0CC23-2ECC-4F16-8D3A-E7CCB395DC1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A4D51C-4838-4BE4-A3C8-0CD630B5A3D9}" type="pres">
      <dgm:prSet presAssocID="{04B0CC23-2ECC-4F16-8D3A-E7CCB395DC16}" presName="spaceRect" presStyleCnt="0"/>
      <dgm:spPr/>
    </dgm:pt>
    <dgm:pt modelId="{D06A63BD-6D98-4BDB-90AA-9B1E78262055}" type="pres">
      <dgm:prSet presAssocID="{04B0CC23-2ECC-4F16-8D3A-E7CCB395DC1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15D5C71-4D60-4F00-8E9E-D6E2DC1B3C0A}" type="presOf" srcId="{28981D1F-6BB6-48D8-9E70-062436881448}" destId="{88EDA706-4066-4089-9961-7E2074257FDA}" srcOrd="0" destOrd="0" presId="urn:microsoft.com/office/officeart/2018/2/layout/IconLabelList"/>
    <dgm:cxn modelId="{3A328ECE-7B83-42FA-AAF3-82642488AAA5}" srcId="{28981D1F-6BB6-48D8-9E70-062436881448}" destId="{04B0CC23-2ECC-4F16-8D3A-E7CCB395DC16}" srcOrd="0" destOrd="0" parTransId="{5BD6D7A9-7938-46F8-ACD7-9D2AAC0DCD58}" sibTransId="{FAC2AECA-D43B-414A-B855-0DD4C20AB3EC}"/>
    <dgm:cxn modelId="{7F7627D8-14F5-48E4-8420-B6D060B554CE}" type="presOf" srcId="{04B0CC23-2ECC-4F16-8D3A-E7CCB395DC16}" destId="{D06A63BD-6D98-4BDB-90AA-9B1E78262055}" srcOrd="0" destOrd="0" presId="urn:microsoft.com/office/officeart/2018/2/layout/IconLabelList"/>
    <dgm:cxn modelId="{DF845EC1-6FF9-478D-A879-E92C93CB69A3}" type="presParOf" srcId="{88EDA706-4066-4089-9961-7E2074257FDA}" destId="{10F3797E-6961-41D3-895E-8C60AC0CB212}" srcOrd="0" destOrd="0" presId="urn:microsoft.com/office/officeart/2018/2/layout/IconLabelList"/>
    <dgm:cxn modelId="{C4DC5355-16FD-471A-9881-F9DCF232D70F}" type="presParOf" srcId="{10F3797E-6961-41D3-895E-8C60AC0CB212}" destId="{7A2D58C6-CF3E-4777-9DA9-CE2F528D7A54}" srcOrd="0" destOrd="0" presId="urn:microsoft.com/office/officeart/2018/2/layout/IconLabelList"/>
    <dgm:cxn modelId="{9A378DED-D0CD-48AD-B505-D1520F89C088}" type="presParOf" srcId="{10F3797E-6961-41D3-895E-8C60AC0CB212}" destId="{8EA4D51C-4838-4BE4-A3C8-0CD630B5A3D9}" srcOrd="1" destOrd="0" presId="urn:microsoft.com/office/officeart/2018/2/layout/IconLabelList"/>
    <dgm:cxn modelId="{4ABB2F07-8B97-417B-B892-97E4FB20F235}" type="presParOf" srcId="{10F3797E-6961-41D3-895E-8C60AC0CB212}" destId="{D06A63BD-6D98-4BDB-90AA-9B1E782620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C5746-0211-47B2-99B6-F229E67B3BD4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EFD3E11-6811-4458-A0E1-9A5AEAE5B607}">
      <dgm:prSet/>
      <dgm:spPr/>
      <dgm:t>
        <a:bodyPr/>
        <a:lstStyle/>
        <a:p>
          <a:r>
            <a:rPr lang="en-US"/>
            <a:t>Import</a:t>
          </a:r>
        </a:p>
      </dgm:t>
    </dgm:pt>
    <dgm:pt modelId="{97434AA8-A947-4A7C-B005-087115C7202D}" type="parTrans" cxnId="{31BDF53F-5C4F-4F12-905D-F476C886D545}">
      <dgm:prSet/>
      <dgm:spPr/>
      <dgm:t>
        <a:bodyPr/>
        <a:lstStyle/>
        <a:p>
          <a:endParaRPr lang="en-US"/>
        </a:p>
      </dgm:t>
    </dgm:pt>
    <dgm:pt modelId="{EEF0B4E6-C36B-4C9A-AC8C-9F38956B1F34}" type="sibTrans" cxnId="{31BDF53F-5C4F-4F12-905D-F476C886D545}">
      <dgm:prSet/>
      <dgm:spPr/>
      <dgm:t>
        <a:bodyPr/>
        <a:lstStyle/>
        <a:p>
          <a:endParaRPr lang="en-US"/>
        </a:p>
      </dgm:t>
    </dgm:pt>
    <dgm:pt modelId="{C0FA719B-520E-4C65-A2E9-D95122CD66BE}">
      <dgm:prSet/>
      <dgm:spPr/>
      <dgm:t>
        <a:bodyPr/>
        <a:lstStyle/>
        <a:p>
          <a:r>
            <a:rPr lang="en-US"/>
            <a:t>Import Loan Data</a:t>
          </a:r>
        </a:p>
      </dgm:t>
    </dgm:pt>
    <dgm:pt modelId="{07EC65A5-67B9-4B64-9A55-E04C790A612A}" type="parTrans" cxnId="{A8F65A2D-73E9-4F85-B83C-DE7AE4561F57}">
      <dgm:prSet/>
      <dgm:spPr/>
      <dgm:t>
        <a:bodyPr/>
        <a:lstStyle/>
        <a:p>
          <a:endParaRPr lang="en-US"/>
        </a:p>
      </dgm:t>
    </dgm:pt>
    <dgm:pt modelId="{34658EBD-08D2-4B1C-92E2-02EFB9CA8EBA}" type="sibTrans" cxnId="{A8F65A2D-73E9-4F85-B83C-DE7AE4561F57}">
      <dgm:prSet/>
      <dgm:spPr/>
      <dgm:t>
        <a:bodyPr/>
        <a:lstStyle/>
        <a:p>
          <a:endParaRPr lang="en-US"/>
        </a:p>
      </dgm:t>
    </dgm:pt>
    <dgm:pt modelId="{BB6FB3E2-8891-4E0E-B192-21165805C5E7}">
      <dgm:prSet/>
      <dgm:spPr/>
      <dgm:t>
        <a:bodyPr/>
        <a:lstStyle/>
        <a:p>
          <a:r>
            <a:rPr lang="en-US"/>
            <a:t>Process</a:t>
          </a:r>
        </a:p>
      </dgm:t>
    </dgm:pt>
    <dgm:pt modelId="{853CFF77-30CC-485E-88B5-0773220410CE}" type="parTrans" cxnId="{79A9DCC7-404E-453B-A5A6-D276734EBAD3}">
      <dgm:prSet/>
      <dgm:spPr/>
      <dgm:t>
        <a:bodyPr/>
        <a:lstStyle/>
        <a:p>
          <a:endParaRPr lang="en-US"/>
        </a:p>
      </dgm:t>
    </dgm:pt>
    <dgm:pt modelId="{2D568544-9F19-42BF-8FE5-3964F58D34EC}" type="sibTrans" cxnId="{79A9DCC7-404E-453B-A5A6-D276734EBAD3}">
      <dgm:prSet/>
      <dgm:spPr/>
      <dgm:t>
        <a:bodyPr/>
        <a:lstStyle/>
        <a:p>
          <a:endParaRPr lang="en-US"/>
        </a:p>
      </dgm:t>
    </dgm:pt>
    <dgm:pt modelId="{FFDF6EAE-7B22-4F0A-9D6F-4C37B8E81140}">
      <dgm:prSet/>
      <dgm:spPr/>
      <dgm:t>
        <a:bodyPr/>
        <a:lstStyle/>
        <a:p>
          <a:r>
            <a:rPr lang="en-US"/>
            <a:t>Process Data (insert dummies &amp; drop unrelated columns)</a:t>
          </a:r>
        </a:p>
      </dgm:t>
    </dgm:pt>
    <dgm:pt modelId="{1B52248C-C6B6-4B36-BC77-023D2541F3EC}" type="parTrans" cxnId="{C6BC5C41-F50B-4629-825B-E8EB981BBEE7}">
      <dgm:prSet/>
      <dgm:spPr/>
      <dgm:t>
        <a:bodyPr/>
        <a:lstStyle/>
        <a:p>
          <a:endParaRPr lang="en-US"/>
        </a:p>
      </dgm:t>
    </dgm:pt>
    <dgm:pt modelId="{2B41032C-A79B-49D9-B778-E81EFD0BFB9A}" type="sibTrans" cxnId="{C6BC5C41-F50B-4629-825B-E8EB981BBEE7}">
      <dgm:prSet/>
      <dgm:spPr/>
      <dgm:t>
        <a:bodyPr/>
        <a:lstStyle/>
        <a:p>
          <a:endParaRPr lang="en-US"/>
        </a:p>
      </dgm:t>
    </dgm:pt>
    <dgm:pt modelId="{A161DA69-52E9-4C71-809B-88CAE142F4EF}">
      <dgm:prSet/>
      <dgm:spPr/>
      <dgm:t>
        <a:bodyPr/>
        <a:lstStyle/>
        <a:p>
          <a:r>
            <a:rPr lang="en-US"/>
            <a:t>Implement</a:t>
          </a:r>
        </a:p>
      </dgm:t>
    </dgm:pt>
    <dgm:pt modelId="{B8988AE1-0CFC-4349-B702-B235B3D36D6B}" type="parTrans" cxnId="{E9E75C68-6A3E-4314-BFAC-90CB88AB479A}">
      <dgm:prSet/>
      <dgm:spPr/>
      <dgm:t>
        <a:bodyPr/>
        <a:lstStyle/>
        <a:p>
          <a:endParaRPr lang="en-US"/>
        </a:p>
      </dgm:t>
    </dgm:pt>
    <dgm:pt modelId="{AA3235CB-DA3B-40E3-A80C-BB7A3D5BE355}" type="sibTrans" cxnId="{E9E75C68-6A3E-4314-BFAC-90CB88AB479A}">
      <dgm:prSet/>
      <dgm:spPr/>
      <dgm:t>
        <a:bodyPr/>
        <a:lstStyle/>
        <a:p>
          <a:endParaRPr lang="en-US"/>
        </a:p>
      </dgm:t>
    </dgm:pt>
    <dgm:pt modelId="{952115F3-E7FC-4B80-ACEE-E50E7A10A139}">
      <dgm:prSet/>
      <dgm:spPr/>
      <dgm:t>
        <a:bodyPr/>
        <a:lstStyle/>
        <a:p>
          <a:r>
            <a:rPr lang="en-US"/>
            <a:t>Implement Regression analysis</a:t>
          </a:r>
        </a:p>
      </dgm:t>
    </dgm:pt>
    <dgm:pt modelId="{2D2CE601-596C-4A40-A602-FA3BF2B1F81A}" type="parTrans" cxnId="{EDA1B136-9A80-4A1B-9DBF-138D84DFAB9E}">
      <dgm:prSet/>
      <dgm:spPr/>
      <dgm:t>
        <a:bodyPr/>
        <a:lstStyle/>
        <a:p>
          <a:endParaRPr lang="en-US"/>
        </a:p>
      </dgm:t>
    </dgm:pt>
    <dgm:pt modelId="{61CDA5A7-5905-4EBC-B617-550615223672}" type="sibTrans" cxnId="{EDA1B136-9A80-4A1B-9DBF-138D84DFAB9E}">
      <dgm:prSet/>
      <dgm:spPr/>
      <dgm:t>
        <a:bodyPr/>
        <a:lstStyle/>
        <a:p>
          <a:endParaRPr lang="en-US"/>
        </a:p>
      </dgm:t>
    </dgm:pt>
    <dgm:pt modelId="{2FA0FBE1-FB34-46FD-8C17-FA2CA78C4995}">
      <dgm:prSet/>
      <dgm:spPr/>
      <dgm:t>
        <a:bodyPr/>
        <a:lstStyle/>
        <a:p>
          <a:r>
            <a:rPr lang="en-US"/>
            <a:t>Create</a:t>
          </a:r>
        </a:p>
      </dgm:t>
    </dgm:pt>
    <dgm:pt modelId="{F10C5784-F0D9-404F-9865-5AB761330AD0}" type="parTrans" cxnId="{88AE78A6-9002-43DA-A3D8-AB55831472D3}">
      <dgm:prSet/>
      <dgm:spPr/>
      <dgm:t>
        <a:bodyPr/>
        <a:lstStyle/>
        <a:p>
          <a:endParaRPr lang="en-US"/>
        </a:p>
      </dgm:t>
    </dgm:pt>
    <dgm:pt modelId="{B3E77DB9-103B-43DC-9E3D-091DE1C20A02}" type="sibTrans" cxnId="{88AE78A6-9002-43DA-A3D8-AB55831472D3}">
      <dgm:prSet/>
      <dgm:spPr/>
      <dgm:t>
        <a:bodyPr/>
        <a:lstStyle/>
        <a:p>
          <a:endParaRPr lang="en-US"/>
        </a:p>
      </dgm:t>
    </dgm:pt>
    <dgm:pt modelId="{5B3F18E0-D68E-4A5C-9080-62BF50706161}">
      <dgm:prSet/>
      <dgm:spPr/>
      <dgm:t>
        <a:bodyPr/>
        <a:lstStyle/>
        <a:p>
          <a:r>
            <a:rPr lang="en-US"/>
            <a:t>Create test-train split for model</a:t>
          </a:r>
        </a:p>
      </dgm:t>
    </dgm:pt>
    <dgm:pt modelId="{DE139BEE-8DF4-446F-A54C-1FC2E1409961}" type="parTrans" cxnId="{7AB3E79C-27CD-49E6-B86A-0CFF18E2CAE5}">
      <dgm:prSet/>
      <dgm:spPr/>
      <dgm:t>
        <a:bodyPr/>
        <a:lstStyle/>
        <a:p>
          <a:endParaRPr lang="en-US"/>
        </a:p>
      </dgm:t>
    </dgm:pt>
    <dgm:pt modelId="{A8A733DF-A9AB-4D40-A3C3-B82A7AC73282}" type="sibTrans" cxnId="{7AB3E79C-27CD-49E6-B86A-0CFF18E2CAE5}">
      <dgm:prSet/>
      <dgm:spPr/>
      <dgm:t>
        <a:bodyPr/>
        <a:lstStyle/>
        <a:p>
          <a:endParaRPr lang="en-US"/>
        </a:p>
      </dgm:t>
    </dgm:pt>
    <dgm:pt modelId="{98F0374A-2578-4F2A-A4EA-4EED5A0A1DE6}">
      <dgm:prSet/>
      <dgm:spPr/>
      <dgm:t>
        <a:bodyPr/>
        <a:lstStyle/>
        <a:p>
          <a:r>
            <a:rPr lang="en-US"/>
            <a:t>Train</a:t>
          </a:r>
        </a:p>
      </dgm:t>
    </dgm:pt>
    <dgm:pt modelId="{66286974-59AD-49E4-A3DD-0970C5722A2E}" type="parTrans" cxnId="{810D86BD-A7B9-491A-BFD3-D396218EE26A}">
      <dgm:prSet/>
      <dgm:spPr/>
      <dgm:t>
        <a:bodyPr/>
        <a:lstStyle/>
        <a:p>
          <a:endParaRPr lang="en-US"/>
        </a:p>
      </dgm:t>
    </dgm:pt>
    <dgm:pt modelId="{754FD72D-548D-461D-BD69-0B24D4E1AAF1}" type="sibTrans" cxnId="{810D86BD-A7B9-491A-BFD3-D396218EE26A}">
      <dgm:prSet/>
      <dgm:spPr/>
      <dgm:t>
        <a:bodyPr/>
        <a:lstStyle/>
        <a:p>
          <a:endParaRPr lang="en-US"/>
        </a:p>
      </dgm:t>
    </dgm:pt>
    <dgm:pt modelId="{534B616A-3918-4620-AF2E-34829CBA3A8A}">
      <dgm:prSet/>
      <dgm:spPr/>
      <dgm:t>
        <a:bodyPr/>
        <a:lstStyle/>
        <a:p>
          <a:r>
            <a:rPr lang="en-US"/>
            <a:t>Train model for linear, rbf and polynomial kernel</a:t>
          </a:r>
        </a:p>
      </dgm:t>
    </dgm:pt>
    <dgm:pt modelId="{1829110C-C6CD-4459-BC93-A2ECC8EE7CDE}" type="parTrans" cxnId="{0ADE5C53-D547-4B2E-ABA5-57ED50CBD230}">
      <dgm:prSet/>
      <dgm:spPr/>
      <dgm:t>
        <a:bodyPr/>
        <a:lstStyle/>
        <a:p>
          <a:endParaRPr lang="en-US"/>
        </a:p>
      </dgm:t>
    </dgm:pt>
    <dgm:pt modelId="{36BC5FCF-113F-4791-89DD-973BD7B48702}" type="sibTrans" cxnId="{0ADE5C53-D547-4B2E-ABA5-57ED50CBD230}">
      <dgm:prSet/>
      <dgm:spPr/>
      <dgm:t>
        <a:bodyPr/>
        <a:lstStyle/>
        <a:p>
          <a:endParaRPr lang="en-US"/>
        </a:p>
      </dgm:t>
    </dgm:pt>
    <dgm:pt modelId="{AD88D2EF-A609-4BD0-A079-1C37F33C6DFA}">
      <dgm:prSet/>
      <dgm:spPr/>
      <dgm:t>
        <a:bodyPr/>
        <a:lstStyle/>
        <a:p>
          <a:r>
            <a:rPr lang="en-US"/>
            <a:t>Run</a:t>
          </a:r>
        </a:p>
      </dgm:t>
    </dgm:pt>
    <dgm:pt modelId="{35519050-5C80-4E31-9CA6-C0055590C84C}" type="parTrans" cxnId="{A0278E0F-4475-4D89-B133-9EF96BBF920B}">
      <dgm:prSet/>
      <dgm:spPr/>
      <dgm:t>
        <a:bodyPr/>
        <a:lstStyle/>
        <a:p>
          <a:endParaRPr lang="en-US"/>
        </a:p>
      </dgm:t>
    </dgm:pt>
    <dgm:pt modelId="{F4335F45-9ABB-482E-9DC4-3D7619495FCF}" type="sibTrans" cxnId="{A0278E0F-4475-4D89-B133-9EF96BBF920B}">
      <dgm:prSet/>
      <dgm:spPr/>
      <dgm:t>
        <a:bodyPr/>
        <a:lstStyle/>
        <a:p>
          <a:endParaRPr lang="en-US"/>
        </a:p>
      </dgm:t>
    </dgm:pt>
    <dgm:pt modelId="{5ABFA787-DCDF-42E5-ADAF-C0F1FD4ACBB7}">
      <dgm:prSet/>
      <dgm:spPr/>
      <dgm:t>
        <a:bodyPr/>
        <a:lstStyle/>
        <a:p>
          <a:r>
            <a:rPr lang="en-US"/>
            <a:t>Run data on test dataset and plot the results</a:t>
          </a:r>
        </a:p>
      </dgm:t>
    </dgm:pt>
    <dgm:pt modelId="{1E6A234E-6B74-4BDA-8ADF-D801E9C42EB5}" type="parTrans" cxnId="{2D21A18B-B30C-4AA1-9E02-9FEE85AFC660}">
      <dgm:prSet/>
      <dgm:spPr/>
      <dgm:t>
        <a:bodyPr/>
        <a:lstStyle/>
        <a:p>
          <a:endParaRPr lang="en-US"/>
        </a:p>
      </dgm:t>
    </dgm:pt>
    <dgm:pt modelId="{01E00EFE-7EF0-4D52-A02F-ACB735B26205}" type="sibTrans" cxnId="{2D21A18B-B30C-4AA1-9E02-9FEE85AFC660}">
      <dgm:prSet/>
      <dgm:spPr/>
      <dgm:t>
        <a:bodyPr/>
        <a:lstStyle/>
        <a:p>
          <a:endParaRPr lang="en-US"/>
        </a:p>
      </dgm:t>
    </dgm:pt>
    <dgm:pt modelId="{5EA83EB8-F39C-473C-937D-AFA5032B5214}" type="pres">
      <dgm:prSet presAssocID="{D77C5746-0211-47B2-99B6-F229E67B3BD4}" presName="Name0" presStyleCnt="0">
        <dgm:presLayoutVars>
          <dgm:dir/>
          <dgm:animLvl val="lvl"/>
          <dgm:resizeHandles val="exact"/>
        </dgm:presLayoutVars>
      </dgm:prSet>
      <dgm:spPr/>
    </dgm:pt>
    <dgm:pt modelId="{A7FDC2D0-D2EB-4CE9-AEB7-41D30EB1E789}" type="pres">
      <dgm:prSet presAssocID="{AD88D2EF-A609-4BD0-A079-1C37F33C6DFA}" presName="boxAndChildren" presStyleCnt="0"/>
      <dgm:spPr/>
    </dgm:pt>
    <dgm:pt modelId="{DB6D152F-8F57-4546-88B7-B9F4C5CBA251}" type="pres">
      <dgm:prSet presAssocID="{AD88D2EF-A609-4BD0-A079-1C37F33C6DFA}" presName="parentTextBox" presStyleLbl="alignNode1" presStyleIdx="0" presStyleCnt="6"/>
      <dgm:spPr/>
    </dgm:pt>
    <dgm:pt modelId="{4DFF21B7-C2FA-479B-97F8-2A1C85C44A2B}" type="pres">
      <dgm:prSet presAssocID="{AD88D2EF-A609-4BD0-A079-1C37F33C6DFA}" presName="descendantBox" presStyleLbl="bgAccFollowNode1" presStyleIdx="0" presStyleCnt="6"/>
      <dgm:spPr/>
    </dgm:pt>
    <dgm:pt modelId="{C3CD7DFB-1A51-4D71-BD60-5E0919BEBC91}" type="pres">
      <dgm:prSet presAssocID="{754FD72D-548D-461D-BD69-0B24D4E1AAF1}" presName="sp" presStyleCnt="0"/>
      <dgm:spPr/>
    </dgm:pt>
    <dgm:pt modelId="{35C23CA1-CD28-4AEA-94BC-618A6882DB0D}" type="pres">
      <dgm:prSet presAssocID="{98F0374A-2578-4F2A-A4EA-4EED5A0A1DE6}" presName="arrowAndChildren" presStyleCnt="0"/>
      <dgm:spPr/>
    </dgm:pt>
    <dgm:pt modelId="{9EA2FE9F-8CA1-4C8B-8AF7-8F153A5C7BCB}" type="pres">
      <dgm:prSet presAssocID="{98F0374A-2578-4F2A-A4EA-4EED5A0A1DE6}" presName="parentTextArrow" presStyleLbl="node1" presStyleIdx="0" presStyleCnt="0"/>
      <dgm:spPr/>
    </dgm:pt>
    <dgm:pt modelId="{CECC132E-7840-41C7-810C-8D398CF23B6E}" type="pres">
      <dgm:prSet presAssocID="{98F0374A-2578-4F2A-A4EA-4EED5A0A1DE6}" presName="arrow" presStyleLbl="alignNode1" presStyleIdx="1" presStyleCnt="6"/>
      <dgm:spPr/>
    </dgm:pt>
    <dgm:pt modelId="{BE4A28D9-7628-4464-AB01-74184AAFF3F8}" type="pres">
      <dgm:prSet presAssocID="{98F0374A-2578-4F2A-A4EA-4EED5A0A1DE6}" presName="descendantArrow" presStyleLbl="bgAccFollowNode1" presStyleIdx="1" presStyleCnt="6"/>
      <dgm:spPr/>
    </dgm:pt>
    <dgm:pt modelId="{D458911C-E96E-46B4-9C88-1F1AC7F01898}" type="pres">
      <dgm:prSet presAssocID="{B3E77DB9-103B-43DC-9E3D-091DE1C20A02}" presName="sp" presStyleCnt="0"/>
      <dgm:spPr/>
    </dgm:pt>
    <dgm:pt modelId="{B7E55F02-FD15-4907-BA60-D778373A3887}" type="pres">
      <dgm:prSet presAssocID="{2FA0FBE1-FB34-46FD-8C17-FA2CA78C4995}" presName="arrowAndChildren" presStyleCnt="0"/>
      <dgm:spPr/>
    </dgm:pt>
    <dgm:pt modelId="{3ADC5B65-D514-4606-8500-41A858C8E145}" type="pres">
      <dgm:prSet presAssocID="{2FA0FBE1-FB34-46FD-8C17-FA2CA78C4995}" presName="parentTextArrow" presStyleLbl="node1" presStyleIdx="0" presStyleCnt="0"/>
      <dgm:spPr/>
    </dgm:pt>
    <dgm:pt modelId="{1A8A4E79-8A88-4442-8A66-F776FE2524BF}" type="pres">
      <dgm:prSet presAssocID="{2FA0FBE1-FB34-46FD-8C17-FA2CA78C4995}" presName="arrow" presStyleLbl="alignNode1" presStyleIdx="2" presStyleCnt="6"/>
      <dgm:spPr/>
    </dgm:pt>
    <dgm:pt modelId="{6C38DAEA-F473-42F4-B8D6-F609B2F8FFE0}" type="pres">
      <dgm:prSet presAssocID="{2FA0FBE1-FB34-46FD-8C17-FA2CA78C4995}" presName="descendantArrow" presStyleLbl="bgAccFollowNode1" presStyleIdx="2" presStyleCnt="6"/>
      <dgm:spPr/>
    </dgm:pt>
    <dgm:pt modelId="{11239E45-ED9C-4C35-8EF7-C79FC1EDE9D0}" type="pres">
      <dgm:prSet presAssocID="{AA3235CB-DA3B-40E3-A80C-BB7A3D5BE355}" presName="sp" presStyleCnt="0"/>
      <dgm:spPr/>
    </dgm:pt>
    <dgm:pt modelId="{415023B1-1482-47B8-BD72-0B1DF5933CF4}" type="pres">
      <dgm:prSet presAssocID="{A161DA69-52E9-4C71-809B-88CAE142F4EF}" presName="arrowAndChildren" presStyleCnt="0"/>
      <dgm:spPr/>
    </dgm:pt>
    <dgm:pt modelId="{8C63E3FF-17A0-43ED-81EC-F04AF8077DCD}" type="pres">
      <dgm:prSet presAssocID="{A161DA69-52E9-4C71-809B-88CAE142F4EF}" presName="parentTextArrow" presStyleLbl="node1" presStyleIdx="0" presStyleCnt="0"/>
      <dgm:spPr/>
    </dgm:pt>
    <dgm:pt modelId="{264D4C95-621D-4827-ACC2-0B8667661FD5}" type="pres">
      <dgm:prSet presAssocID="{A161DA69-52E9-4C71-809B-88CAE142F4EF}" presName="arrow" presStyleLbl="alignNode1" presStyleIdx="3" presStyleCnt="6"/>
      <dgm:spPr/>
    </dgm:pt>
    <dgm:pt modelId="{46A5609E-D6BC-49F7-B9E3-264E8095C707}" type="pres">
      <dgm:prSet presAssocID="{A161DA69-52E9-4C71-809B-88CAE142F4EF}" presName="descendantArrow" presStyleLbl="bgAccFollowNode1" presStyleIdx="3" presStyleCnt="6"/>
      <dgm:spPr/>
    </dgm:pt>
    <dgm:pt modelId="{F384AB4D-8593-4412-A551-CBC4E5380F0A}" type="pres">
      <dgm:prSet presAssocID="{2D568544-9F19-42BF-8FE5-3964F58D34EC}" presName="sp" presStyleCnt="0"/>
      <dgm:spPr/>
    </dgm:pt>
    <dgm:pt modelId="{3E049E3E-24F4-432A-9E85-1F0A9427329E}" type="pres">
      <dgm:prSet presAssocID="{BB6FB3E2-8891-4E0E-B192-21165805C5E7}" presName="arrowAndChildren" presStyleCnt="0"/>
      <dgm:spPr/>
    </dgm:pt>
    <dgm:pt modelId="{D914379F-0911-4D15-AEFD-D33FC44BC7F3}" type="pres">
      <dgm:prSet presAssocID="{BB6FB3E2-8891-4E0E-B192-21165805C5E7}" presName="parentTextArrow" presStyleLbl="node1" presStyleIdx="0" presStyleCnt="0"/>
      <dgm:spPr/>
    </dgm:pt>
    <dgm:pt modelId="{400457F3-63EF-4F1F-8165-EEAF67303777}" type="pres">
      <dgm:prSet presAssocID="{BB6FB3E2-8891-4E0E-B192-21165805C5E7}" presName="arrow" presStyleLbl="alignNode1" presStyleIdx="4" presStyleCnt="6"/>
      <dgm:spPr/>
    </dgm:pt>
    <dgm:pt modelId="{08AF79D0-EA07-4AD4-AA30-676F48749CB7}" type="pres">
      <dgm:prSet presAssocID="{BB6FB3E2-8891-4E0E-B192-21165805C5E7}" presName="descendantArrow" presStyleLbl="bgAccFollowNode1" presStyleIdx="4" presStyleCnt="6"/>
      <dgm:spPr/>
    </dgm:pt>
    <dgm:pt modelId="{42F9E6CD-3960-4BAB-B1F7-DE18587B256C}" type="pres">
      <dgm:prSet presAssocID="{EEF0B4E6-C36B-4C9A-AC8C-9F38956B1F34}" presName="sp" presStyleCnt="0"/>
      <dgm:spPr/>
    </dgm:pt>
    <dgm:pt modelId="{4DAA9636-CBD1-43E0-A6D8-F818C63EE331}" type="pres">
      <dgm:prSet presAssocID="{6EFD3E11-6811-4458-A0E1-9A5AEAE5B607}" presName="arrowAndChildren" presStyleCnt="0"/>
      <dgm:spPr/>
    </dgm:pt>
    <dgm:pt modelId="{4550D6A8-DE74-4B22-8CFE-E3010470ED26}" type="pres">
      <dgm:prSet presAssocID="{6EFD3E11-6811-4458-A0E1-9A5AEAE5B607}" presName="parentTextArrow" presStyleLbl="node1" presStyleIdx="0" presStyleCnt="0"/>
      <dgm:spPr/>
    </dgm:pt>
    <dgm:pt modelId="{177F3971-93C1-4BFC-84AE-8DC9B986CBAC}" type="pres">
      <dgm:prSet presAssocID="{6EFD3E11-6811-4458-A0E1-9A5AEAE5B607}" presName="arrow" presStyleLbl="alignNode1" presStyleIdx="5" presStyleCnt="6"/>
      <dgm:spPr/>
    </dgm:pt>
    <dgm:pt modelId="{B69FBB20-05A5-4224-BF1F-7643CC91C442}" type="pres">
      <dgm:prSet presAssocID="{6EFD3E11-6811-4458-A0E1-9A5AEAE5B607}" presName="descendantArrow" presStyleLbl="bgAccFollowNode1" presStyleIdx="5" presStyleCnt="6"/>
      <dgm:spPr/>
    </dgm:pt>
  </dgm:ptLst>
  <dgm:cxnLst>
    <dgm:cxn modelId="{A0278E0F-4475-4D89-B133-9EF96BBF920B}" srcId="{D77C5746-0211-47B2-99B6-F229E67B3BD4}" destId="{AD88D2EF-A609-4BD0-A079-1C37F33C6DFA}" srcOrd="5" destOrd="0" parTransId="{35519050-5C80-4E31-9CA6-C0055590C84C}" sibTransId="{F4335F45-9ABB-482E-9DC4-3D7619495FCF}"/>
    <dgm:cxn modelId="{A8F65A2D-73E9-4F85-B83C-DE7AE4561F57}" srcId="{6EFD3E11-6811-4458-A0E1-9A5AEAE5B607}" destId="{C0FA719B-520E-4C65-A2E9-D95122CD66BE}" srcOrd="0" destOrd="0" parTransId="{07EC65A5-67B9-4B64-9A55-E04C790A612A}" sibTransId="{34658EBD-08D2-4B1C-92E2-02EFB9CA8EBA}"/>
    <dgm:cxn modelId="{EDA1B136-9A80-4A1B-9DBF-138D84DFAB9E}" srcId="{A161DA69-52E9-4C71-809B-88CAE142F4EF}" destId="{952115F3-E7FC-4B80-ACEE-E50E7A10A139}" srcOrd="0" destOrd="0" parTransId="{2D2CE601-596C-4A40-A602-FA3BF2B1F81A}" sibTransId="{61CDA5A7-5905-4EBC-B617-550615223672}"/>
    <dgm:cxn modelId="{31BDF53F-5C4F-4F12-905D-F476C886D545}" srcId="{D77C5746-0211-47B2-99B6-F229E67B3BD4}" destId="{6EFD3E11-6811-4458-A0E1-9A5AEAE5B607}" srcOrd="0" destOrd="0" parTransId="{97434AA8-A947-4A7C-B005-087115C7202D}" sibTransId="{EEF0B4E6-C36B-4C9A-AC8C-9F38956B1F34}"/>
    <dgm:cxn modelId="{C6BC5C41-F50B-4629-825B-E8EB981BBEE7}" srcId="{BB6FB3E2-8891-4E0E-B192-21165805C5E7}" destId="{FFDF6EAE-7B22-4F0A-9D6F-4C37B8E81140}" srcOrd="0" destOrd="0" parTransId="{1B52248C-C6B6-4B36-BC77-023D2541F3EC}" sibTransId="{2B41032C-A79B-49D9-B778-E81EFD0BFB9A}"/>
    <dgm:cxn modelId="{B9811A42-2DFF-45E4-8C3A-7D698E089E98}" type="presOf" srcId="{2FA0FBE1-FB34-46FD-8C17-FA2CA78C4995}" destId="{3ADC5B65-D514-4606-8500-41A858C8E145}" srcOrd="0" destOrd="0" presId="urn:microsoft.com/office/officeart/2016/7/layout/VerticalDownArrowProcess"/>
    <dgm:cxn modelId="{E9E75C68-6A3E-4314-BFAC-90CB88AB479A}" srcId="{D77C5746-0211-47B2-99B6-F229E67B3BD4}" destId="{A161DA69-52E9-4C71-809B-88CAE142F4EF}" srcOrd="2" destOrd="0" parTransId="{B8988AE1-0CFC-4349-B702-B235B3D36D6B}" sibTransId="{AA3235CB-DA3B-40E3-A80C-BB7A3D5BE355}"/>
    <dgm:cxn modelId="{B14DE069-F49E-4C27-B40C-326DE5BA36E7}" type="presOf" srcId="{952115F3-E7FC-4B80-ACEE-E50E7A10A139}" destId="{46A5609E-D6BC-49F7-B9E3-264E8095C707}" srcOrd="0" destOrd="0" presId="urn:microsoft.com/office/officeart/2016/7/layout/VerticalDownArrowProcess"/>
    <dgm:cxn modelId="{85FEDB6C-A949-4291-A7E3-E1670EA1108A}" type="presOf" srcId="{5B3F18E0-D68E-4A5C-9080-62BF50706161}" destId="{6C38DAEA-F473-42F4-B8D6-F609B2F8FFE0}" srcOrd="0" destOrd="0" presId="urn:microsoft.com/office/officeart/2016/7/layout/VerticalDownArrowProcess"/>
    <dgm:cxn modelId="{0ADE5C53-D547-4B2E-ABA5-57ED50CBD230}" srcId="{98F0374A-2578-4F2A-A4EA-4EED5A0A1DE6}" destId="{534B616A-3918-4620-AF2E-34829CBA3A8A}" srcOrd="0" destOrd="0" parTransId="{1829110C-C6CD-4459-BC93-A2ECC8EE7CDE}" sibTransId="{36BC5FCF-113F-4791-89DD-973BD7B48702}"/>
    <dgm:cxn modelId="{861AC057-1180-4F0B-9BA5-429921B97006}" type="presOf" srcId="{5ABFA787-DCDF-42E5-ADAF-C0F1FD4ACBB7}" destId="{4DFF21B7-C2FA-479B-97F8-2A1C85C44A2B}" srcOrd="0" destOrd="0" presId="urn:microsoft.com/office/officeart/2016/7/layout/VerticalDownArrowProcess"/>
    <dgm:cxn modelId="{8A44FB78-6751-4C67-9C57-0DE2C1CB5088}" type="presOf" srcId="{A161DA69-52E9-4C71-809B-88CAE142F4EF}" destId="{8C63E3FF-17A0-43ED-81EC-F04AF8077DCD}" srcOrd="0" destOrd="0" presId="urn:microsoft.com/office/officeart/2016/7/layout/VerticalDownArrowProcess"/>
    <dgm:cxn modelId="{5B03FB80-4FEF-4C22-8457-18F38269024A}" type="presOf" srcId="{FFDF6EAE-7B22-4F0A-9D6F-4C37B8E81140}" destId="{08AF79D0-EA07-4AD4-AA30-676F48749CB7}" srcOrd="0" destOrd="0" presId="urn:microsoft.com/office/officeart/2016/7/layout/VerticalDownArrowProcess"/>
    <dgm:cxn modelId="{D412BA81-911C-4A5B-BDEB-239578579DF0}" type="presOf" srcId="{98F0374A-2578-4F2A-A4EA-4EED5A0A1DE6}" destId="{9EA2FE9F-8CA1-4C8B-8AF7-8F153A5C7BCB}" srcOrd="0" destOrd="0" presId="urn:microsoft.com/office/officeart/2016/7/layout/VerticalDownArrowProcess"/>
    <dgm:cxn modelId="{2D21A18B-B30C-4AA1-9E02-9FEE85AFC660}" srcId="{AD88D2EF-A609-4BD0-A079-1C37F33C6DFA}" destId="{5ABFA787-DCDF-42E5-ADAF-C0F1FD4ACBB7}" srcOrd="0" destOrd="0" parTransId="{1E6A234E-6B74-4BDA-8ADF-D801E9C42EB5}" sibTransId="{01E00EFE-7EF0-4D52-A02F-ACB735B26205}"/>
    <dgm:cxn modelId="{380A8C93-6E3B-45C9-AD25-184779AAC3F5}" type="presOf" srcId="{2FA0FBE1-FB34-46FD-8C17-FA2CA78C4995}" destId="{1A8A4E79-8A88-4442-8A66-F776FE2524BF}" srcOrd="1" destOrd="0" presId="urn:microsoft.com/office/officeart/2016/7/layout/VerticalDownArrowProcess"/>
    <dgm:cxn modelId="{7AB3E79C-27CD-49E6-B86A-0CFF18E2CAE5}" srcId="{2FA0FBE1-FB34-46FD-8C17-FA2CA78C4995}" destId="{5B3F18E0-D68E-4A5C-9080-62BF50706161}" srcOrd="0" destOrd="0" parTransId="{DE139BEE-8DF4-446F-A54C-1FC2E1409961}" sibTransId="{A8A733DF-A9AB-4D40-A3C3-B82A7AC73282}"/>
    <dgm:cxn modelId="{232EC8A0-6BE8-4FB4-AB85-10E8F6931737}" type="presOf" srcId="{534B616A-3918-4620-AF2E-34829CBA3A8A}" destId="{BE4A28D9-7628-4464-AB01-74184AAFF3F8}" srcOrd="0" destOrd="0" presId="urn:microsoft.com/office/officeart/2016/7/layout/VerticalDownArrowProcess"/>
    <dgm:cxn modelId="{88AE78A6-9002-43DA-A3D8-AB55831472D3}" srcId="{D77C5746-0211-47B2-99B6-F229E67B3BD4}" destId="{2FA0FBE1-FB34-46FD-8C17-FA2CA78C4995}" srcOrd="3" destOrd="0" parTransId="{F10C5784-F0D9-404F-9865-5AB761330AD0}" sibTransId="{B3E77DB9-103B-43DC-9E3D-091DE1C20A02}"/>
    <dgm:cxn modelId="{CC3788A8-4BB8-4F8C-899D-FFF06090332C}" type="presOf" srcId="{6EFD3E11-6811-4458-A0E1-9A5AEAE5B607}" destId="{4550D6A8-DE74-4B22-8CFE-E3010470ED26}" srcOrd="0" destOrd="0" presId="urn:microsoft.com/office/officeart/2016/7/layout/VerticalDownArrowProcess"/>
    <dgm:cxn modelId="{0B7968B0-3146-4DBD-8A26-DCFAB5FECE95}" type="presOf" srcId="{6EFD3E11-6811-4458-A0E1-9A5AEAE5B607}" destId="{177F3971-93C1-4BFC-84AE-8DC9B986CBAC}" srcOrd="1" destOrd="0" presId="urn:microsoft.com/office/officeart/2016/7/layout/VerticalDownArrowProcess"/>
    <dgm:cxn modelId="{820508B8-4AC0-4C25-BA71-ED6583C419D3}" type="presOf" srcId="{D77C5746-0211-47B2-99B6-F229E67B3BD4}" destId="{5EA83EB8-F39C-473C-937D-AFA5032B5214}" srcOrd="0" destOrd="0" presId="urn:microsoft.com/office/officeart/2016/7/layout/VerticalDownArrowProcess"/>
    <dgm:cxn modelId="{810D86BD-A7B9-491A-BFD3-D396218EE26A}" srcId="{D77C5746-0211-47B2-99B6-F229E67B3BD4}" destId="{98F0374A-2578-4F2A-A4EA-4EED5A0A1DE6}" srcOrd="4" destOrd="0" parTransId="{66286974-59AD-49E4-A3DD-0970C5722A2E}" sibTransId="{754FD72D-548D-461D-BD69-0B24D4E1AAF1}"/>
    <dgm:cxn modelId="{79A9DCC7-404E-453B-A5A6-D276734EBAD3}" srcId="{D77C5746-0211-47B2-99B6-F229E67B3BD4}" destId="{BB6FB3E2-8891-4E0E-B192-21165805C5E7}" srcOrd="1" destOrd="0" parTransId="{853CFF77-30CC-485E-88B5-0773220410CE}" sibTransId="{2D568544-9F19-42BF-8FE5-3964F58D34EC}"/>
    <dgm:cxn modelId="{F6A240CB-193A-460D-944F-93F48BB6783D}" type="presOf" srcId="{C0FA719B-520E-4C65-A2E9-D95122CD66BE}" destId="{B69FBB20-05A5-4224-BF1F-7643CC91C442}" srcOrd="0" destOrd="0" presId="urn:microsoft.com/office/officeart/2016/7/layout/VerticalDownArrowProcess"/>
    <dgm:cxn modelId="{9EAB10E9-0F75-4070-8DD3-DFCB69581290}" type="presOf" srcId="{BB6FB3E2-8891-4E0E-B192-21165805C5E7}" destId="{400457F3-63EF-4F1F-8165-EEAF67303777}" srcOrd="1" destOrd="0" presId="urn:microsoft.com/office/officeart/2016/7/layout/VerticalDownArrowProcess"/>
    <dgm:cxn modelId="{3C3415F0-5A93-4A39-A766-FF12CA87E351}" type="presOf" srcId="{98F0374A-2578-4F2A-A4EA-4EED5A0A1DE6}" destId="{CECC132E-7840-41C7-810C-8D398CF23B6E}" srcOrd="1" destOrd="0" presId="urn:microsoft.com/office/officeart/2016/7/layout/VerticalDownArrowProcess"/>
    <dgm:cxn modelId="{71192CF6-5EAA-4648-9F26-E200B9419D27}" type="presOf" srcId="{BB6FB3E2-8891-4E0E-B192-21165805C5E7}" destId="{D914379F-0911-4D15-AEFD-D33FC44BC7F3}" srcOrd="0" destOrd="0" presId="urn:microsoft.com/office/officeart/2016/7/layout/VerticalDownArrowProcess"/>
    <dgm:cxn modelId="{A86C30F7-47B3-4233-8E84-10EC664CE203}" type="presOf" srcId="{AD88D2EF-A609-4BD0-A079-1C37F33C6DFA}" destId="{DB6D152F-8F57-4546-88B7-B9F4C5CBA251}" srcOrd="0" destOrd="0" presId="urn:microsoft.com/office/officeart/2016/7/layout/VerticalDownArrowProcess"/>
    <dgm:cxn modelId="{D1225EF7-097C-44B7-A36D-56B4FB72A87C}" type="presOf" srcId="{A161DA69-52E9-4C71-809B-88CAE142F4EF}" destId="{264D4C95-621D-4827-ACC2-0B8667661FD5}" srcOrd="1" destOrd="0" presId="urn:microsoft.com/office/officeart/2016/7/layout/VerticalDownArrowProcess"/>
    <dgm:cxn modelId="{E337E2D7-57FF-4382-A70A-B5A7D3179038}" type="presParOf" srcId="{5EA83EB8-F39C-473C-937D-AFA5032B5214}" destId="{A7FDC2D0-D2EB-4CE9-AEB7-41D30EB1E789}" srcOrd="0" destOrd="0" presId="urn:microsoft.com/office/officeart/2016/7/layout/VerticalDownArrowProcess"/>
    <dgm:cxn modelId="{BC16DFE2-1679-460D-9CAE-99742F548F31}" type="presParOf" srcId="{A7FDC2D0-D2EB-4CE9-AEB7-41D30EB1E789}" destId="{DB6D152F-8F57-4546-88B7-B9F4C5CBA251}" srcOrd="0" destOrd="0" presId="urn:microsoft.com/office/officeart/2016/7/layout/VerticalDownArrowProcess"/>
    <dgm:cxn modelId="{E82678E8-C3D6-45DB-9D71-A62BF1C4F24D}" type="presParOf" srcId="{A7FDC2D0-D2EB-4CE9-AEB7-41D30EB1E789}" destId="{4DFF21B7-C2FA-479B-97F8-2A1C85C44A2B}" srcOrd="1" destOrd="0" presId="urn:microsoft.com/office/officeart/2016/7/layout/VerticalDownArrowProcess"/>
    <dgm:cxn modelId="{EA99EDA8-AEF6-4F4D-AA53-AE59CD15C40C}" type="presParOf" srcId="{5EA83EB8-F39C-473C-937D-AFA5032B5214}" destId="{C3CD7DFB-1A51-4D71-BD60-5E0919BEBC91}" srcOrd="1" destOrd="0" presId="urn:microsoft.com/office/officeart/2016/7/layout/VerticalDownArrowProcess"/>
    <dgm:cxn modelId="{7C668245-2B20-4581-BC6A-ED6CB8C8769F}" type="presParOf" srcId="{5EA83EB8-F39C-473C-937D-AFA5032B5214}" destId="{35C23CA1-CD28-4AEA-94BC-618A6882DB0D}" srcOrd="2" destOrd="0" presId="urn:microsoft.com/office/officeart/2016/7/layout/VerticalDownArrowProcess"/>
    <dgm:cxn modelId="{AE6EEB62-9C77-4469-ABAA-BF8E9EE0ECD4}" type="presParOf" srcId="{35C23CA1-CD28-4AEA-94BC-618A6882DB0D}" destId="{9EA2FE9F-8CA1-4C8B-8AF7-8F153A5C7BCB}" srcOrd="0" destOrd="0" presId="urn:microsoft.com/office/officeart/2016/7/layout/VerticalDownArrowProcess"/>
    <dgm:cxn modelId="{F5BDBD2C-FE2D-4A3D-852A-CCF69FD824AD}" type="presParOf" srcId="{35C23CA1-CD28-4AEA-94BC-618A6882DB0D}" destId="{CECC132E-7840-41C7-810C-8D398CF23B6E}" srcOrd="1" destOrd="0" presId="urn:microsoft.com/office/officeart/2016/7/layout/VerticalDownArrowProcess"/>
    <dgm:cxn modelId="{236A5B02-C2F7-4F62-813F-D46A9A9148A2}" type="presParOf" srcId="{35C23CA1-CD28-4AEA-94BC-618A6882DB0D}" destId="{BE4A28D9-7628-4464-AB01-74184AAFF3F8}" srcOrd="2" destOrd="0" presId="urn:microsoft.com/office/officeart/2016/7/layout/VerticalDownArrowProcess"/>
    <dgm:cxn modelId="{C669E464-C223-4FEE-9A07-980BD140D95B}" type="presParOf" srcId="{5EA83EB8-F39C-473C-937D-AFA5032B5214}" destId="{D458911C-E96E-46B4-9C88-1F1AC7F01898}" srcOrd="3" destOrd="0" presId="urn:microsoft.com/office/officeart/2016/7/layout/VerticalDownArrowProcess"/>
    <dgm:cxn modelId="{B90FD2DD-7B32-4493-92B3-7CFBAED17732}" type="presParOf" srcId="{5EA83EB8-F39C-473C-937D-AFA5032B5214}" destId="{B7E55F02-FD15-4907-BA60-D778373A3887}" srcOrd="4" destOrd="0" presId="urn:microsoft.com/office/officeart/2016/7/layout/VerticalDownArrowProcess"/>
    <dgm:cxn modelId="{5C0DEAC1-106F-42C8-8BFD-E04E4DE2AA61}" type="presParOf" srcId="{B7E55F02-FD15-4907-BA60-D778373A3887}" destId="{3ADC5B65-D514-4606-8500-41A858C8E145}" srcOrd="0" destOrd="0" presId="urn:microsoft.com/office/officeart/2016/7/layout/VerticalDownArrowProcess"/>
    <dgm:cxn modelId="{76A727A1-0155-4F69-89B8-2534A5F35597}" type="presParOf" srcId="{B7E55F02-FD15-4907-BA60-D778373A3887}" destId="{1A8A4E79-8A88-4442-8A66-F776FE2524BF}" srcOrd="1" destOrd="0" presId="urn:microsoft.com/office/officeart/2016/7/layout/VerticalDownArrowProcess"/>
    <dgm:cxn modelId="{E99855A5-4F16-4151-90D3-AFCF5EF6B92A}" type="presParOf" srcId="{B7E55F02-FD15-4907-BA60-D778373A3887}" destId="{6C38DAEA-F473-42F4-B8D6-F609B2F8FFE0}" srcOrd="2" destOrd="0" presId="urn:microsoft.com/office/officeart/2016/7/layout/VerticalDownArrowProcess"/>
    <dgm:cxn modelId="{9F6885A9-06DC-4744-886C-1F8B35A8C718}" type="presParOf" srcId="{5EA83EB8-F39C-473C-937D-AFA5032B5214}" destId="{11239E45-ED9C-4C35-8EF7-C79FC1EDE9D0}" srcOrd="5" destOrd="0" presId="urn:microsoft.com/office/officeart/2016/7/layout/VerticalDownArrowProcess"/>
    <dgm:cxn modelId="{BD798708-D49D-4EF0-BA5F-B1053C7F96FC}" type="presParOf" srcId="{5EA83EB8-F39C-473C-937D-AFA5032B5214}" destId="{415023B1-1482-47B8-BD72-0B1DF5933CF4}" srcOrd="6" destOrd="0" presId="urn:microsoft.com/office/officeart/2016/7/layout/VerticalDownArrowProcess"/>
    <dgm:cxn modelId="{EB9F9FF9-991F-49B3-89C3-9EA3719C4E78}" type="presParOf" srcId="{415023B1-1482-47B8-BD72-0B1DF5933CF4}" destId="{8C63E3FF-17A0-43ED-81EC-F04AF8077DCD}" srcOrd="0" destOrd="0" presId="urn:microsoft.com/office/officeart/2016/7/layout/VerticalDownArrowProcess"/>
    <dgm:cxn modelId="{486CD0DA-80E2-484B-BB36-D4865F8FE751}" type="presParOf" srcId="{415023B1-1482-47B8-BD72-0B1DF5933CF4}" destId="{264D4C95-621D-4827-ACC2-0B8667661FD5}" srcOrd="1" destOrd="0" presId="urn:microsoft.com/office/officeart/2016/7/layout/VerticalDownArrowProcess"/>
    <dgm:cxn modelId="{C052C6B0-DC08-4D4D-A077-D2A13D3D81F6}" type="presParOf" srcId="{415023B1-1482-47B8-BD72-0B1DF5933CF4}" destId="{46A5609E-D6BC-49F7-B9E3-264E8095C707}" srcOrd="2" destOrd="0" presId="urn:microsoft.com/office/officeart/2016/7/layout/VerticalDownArrowProcess"/>
    <dgm:cxn modelId="{E7262B21-7207-44AD-B148-26CA6410A796}" type="presParOf" srcId="{5EA83EB8-F39C-473C-937D-AFA5032B5214}" destId="{F384AB4D-8593-4412-A551-CBC4E5380F0A}" srcOrd="7" destOrd="0" presId="urn:microsoft.com/office/officeart/2016/7/layout/VerticalDownArrowProcess"/>
    <dgm:cxn modelId="{67C500B4-1DB7-43A2-8FC1-F70687AE240A}" type="presParOf" srcId="{5EA83EB8-F39C-473C-937D-AFA5032B5214}" destId="{3E049E3E-24F4-432A-9E85-1F0A9427329E}" srcOrd="8" destOrd="0" presId="urn:microsoft.com/office/officeart/2016/7/layout/VerticalDownArrowProcess"/>
    <dgm:cxn modelId="{BED604EE-2D1B-4719-BCAE-1E41A5D358AF}" type="presParOf" srcId="{3E049E3E-24F4-432A-9E85-1F0A9427329E}" destId="{D914379F-0911-4D15-AEFD-D33FC44BC7F3}" srcOrd="0" destOrd="0" presId="urn:microsoft.com/office/officeart/2016/7/layout/VerticalDownArrowProcess"/>
    <dgm:cxn modelId="{8D6FA7F2-29F8-4AAC-BEEA-ED927F51A966}" type="presParOf" srcId="{3E049E3E-24F4-432A-9E85-1F0A9427329E}" destId="{400457F3-63EF-4F1F-8165-EEAF67303777}" srcOrd="1" destOrd="0" presId="urn:microsoft.com/office/officeart/2016/7/layout/VerticalDownArrowProcess"/>
    <dgm:cxn modelId="{91AC2B24-2A5D-4E86-96AF-E54BE0A900B1}" type="presParOf" srcId="{3E049E3E-24F4-432A-9E85-1F0A9427329E}" destId="{08AF79D0-EA07-4AD4-AA30-676F48749CB7}" srcOrd="2" destOrd="0" presId="urn:microsoft.com/office/officeart/2016/7/layout/VerticalDownArrowProcess"/>
    <dgm:cxn modelId="{29762D99-F952-4DDC-9BB0-DA0DA5057294}" type="presParOf" srcId="{5EA83EB8-F39C-473C-937D-AFA5032B5214}" destId="{42F9E6CD-3960-4BAB-B1F7-DE18587B256C}" srcOrd="9" destOrd="0" presId="urn:microsoft.com/office/officeart/2016/7/layout/VerticalDownArrowProcess"/>
    <dgm:cxn modelId="{4829B2B3-EA78-4B7B-A0E3-C8F2FBC20957}" type="presParOf" srcId="{5EA83EB8-F39C-473C-937D-AFA5032B5214}" destId="{4DAA9636-CBD1-43E0-A6D8-F818C63EE331}" srcOrd="10" destOrd="0" presId="urn:microsoft.com/office/officeart/2016/7/layout/VerticalDownArrowProcess"/>
    <dgm:cxn modelId="{74AE3537-AFF1-4A23-8DCF-BA7DC8B960FD}" type="presParOf" srcId="{4DAA9636-CBD1-43E0-A6D8-F818C63EE331}" destId="{4550D6A8-DE74-4B22-8CFE-E3010470ED26}" srcOrd="0" destOrd="0" presId="urn:microsoft.com/office/officeart/2016/7/layout/VerticalDownArrowProcess"/>
    <dgm:cxn modelId="{7E90415B-7E0B-4BBD-96CA-14FE94C07F45}" type="presParOf" srcId="{4DAA9636-CBD1-43E0-A6D8-F818C63EE331}" destId="{177F3971-93C1-4BFC-84AE-8DC9B986CBAC}" srcOrd="1" destOrd="0" presId="urn:microsoft.com/office/officeart/2016/7/layout/VerticalDownArrowProcess"/>
    <dgm:cxn modelId="{81728DE0-7099-4859-ACCC-7382B5CDAF32}" type="presParOf" srcId="{4DAA9636-CBD1-43E0-A6D8-F818C63EE331}" destId="{B69FBB20-05A5-4224-BF1F-7643CC91C44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9D95CA-661A-460E-AEEB-A86B85DA20C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F86710-3A31-4131-B231-B4CE8353FBEC}">
      <dgm:prSet custT="1"/>
      <dgm:spPr/>
      <dgm:t>
        <a:bodyPr/>
        <a:lstStyle/>
        <a:p>
          <a:r>
            <a:rPr lang="en-US" sz="2400" dirty="0"/>
            <a:t>By this assignment, we came across SVM classifier for Linear, RBF and Polynomial kernel. </a:t>
          </a:r>
        </a:p>
      </dgm:t>
    </dgm:pt>
    <dgm:pt modelId="{E521468D-745E-43DC-8D05-7ABCAE22541C}" type="parTrans" cxnId="{34569839-2CC6-41B4-B501-8047E252097C}">
      <dgm:prSet/>
      <dgm:spPr/>
      <dgm:t>
        <a:bodyPr/>
        <a:lstStyle/>
        <a:p>
          <a:endParaRPr lang="en-US"/>
        </a:p>
      </dgm:t>
    </dgm:pt>
    <dgm:pt modelId="{691EEBD9-87FF-4ED4-AD58-DD2B5FCA24F9}" type="sibTrans" cxnId="{34569839-2CC6-41B4-B501-8047E252097C}">
      <dgm:prSet/>
      <dgm:spPr/>
      <dgm:t>
        <a:bodyPr/>
        <a:lstStyle/>
        <a:p>
          <a:endParaRPr lang="en-US"/>
        </a:p>
      </dgm:t>
    </dgm:pt>
    <dgm:pt modelId="{E65E5F7E-0F31-4582-AE73-17014C3FCF56}">
      <dgm:prSet custT="1"/>
      <dgm:spPr/>
      <dgm:t>
        <a:bodyPr/>
        <a:lstStyle/>
        <a:p>
          <a:r>
            <a:rPr lang="en-US" sz="2400" dirty="0"/>
            <a:t>We observed the accuracy to have maximum in </a:t>
          </a:r>
          <a:r>
            <a:rPr lang="en-US" sz="2400" dirty="0" err="1"/>
            <a:t>svm</a:t>
          </a:r>
          <a:r>
            <a:rPr lang="en-US" sz="2400" dirty="0"/>
            <a:t> classifier over linear kernel</a:t>
          </a:r>
        </a:p>
      </dgm:t>
    </dgm:pt>
    <dgm:pt modelId="{01D0DF06-BE99-4D1B-856E-D8A7A4C2CEEA}" type="parTrans" cxnId="{99F9C274-8D50-4F7D-9D84-905233A9D5F7}">
      <dgm:prSet/>
      <dgm:spPr/>
      <dgm:t>
        <a:bodyPr/>
        <a:lstStyle/>
        <a:p>
          <a:endParaRPr lang="en-US"/>
        </a:p>
      </dgm:t>
    </dgm:pt>
    <dgm:pt modelId="{64BABA62-3A54-49A3-9C67-312AB77D06C7}" type="sibTrans" cxnId="{99F9C274-8D50-4F7D-9D84-905233A9D5F7}">
      <dgm:prSet/>
      <dgm:spPr/>
      <dgm:t>
        <a:bodyPr/>
        <a:lstStyle/>
        <a:p>
          <a:endParaRPr lang="en-US"/>
        </a:p>
      </dgm:t>
    </dgm:pt>
    <dgm:pt modelId="{8C970147-7CD6-4A0E-BF8A-5FE1D8EC7CF7}" type="pres">
      <dgm:prSet presAssocID="{699D95CA-661A-460E-AEEB-A86B85DA20CB}" presName="vert0" presStyleCnt="0">
        <dgm:presLayoutVars>
          <dgm:dir/>
          <dgm:animOne val="branch"/>
          <dgm:animLvl val="lvl"/>
        </dgm:presLayoutVars>
      </dgm:prSet>
      <dgm:spPr/>
    </dgm:pt>
    <dgm:pt modelId="{866C5F40-BF7B-4115-B012-E3213F4C7F5F}" type="pres">
      <dgm:prSet presAssocID="{60F86710-3A31-4131-B231-B4CE8353FBEC}" presName="thickLine" presStyleLbl="alignNode1" presStyleIdx="0" presStyleCnt="2"/>
      <dgm:spPr/>
    </dgm:pt>
    <dgm:pt modelId="{213779BC-F61A-4548-830A-B9B8741462A5}" type="pres">
      <dgm:prSet presAssocID="{60F86710-3A31-4131-B231-B4CE8353FBEC}" presName="horz1" presStyleCnt="0"/>
      <dgm:spPr/>
    </dgm:pt>
    <dgm:pt modelId="{F8FEE36E-6A01-47CE-87D0-48F6BAA1F503}" type="pres">
      <dgm:prSet presAssocID="{60F86710-3A31-4131-B231-B4CE8353FBEC}" presName="tx1" presStyleLbl="revTx" presStyleIdx="0" presStyleCnt="2" custScaleY="73169"/>
      <dgm:spPr/>
    </dgm:pt>
    <dgm:pt modelId="{70959893-9D41-46C2-942D-B1055C4CA09C}" type="pres">
      <dgm:prSet presAssocID="{60F86710-3A31-4131-B231-B4CE8353FBEC}" presName="vert1" presStyleCnt="0"/>
      <dgm:spPr/>
    </dgm:pt>
    <dgm:pt modelId="{080EF2BF-B151-47A7-9002-4DE00C09DA03}" type="pres">
      <dgm:prSet presAssocID="{E65E5F7E-0F31-4582-AE73-17014C3FCF56}" presName="thickLine" presStyleLbl="alignNode1" presStyleIdx="1" presStyleCnt="2"/>
      <dgm:spPr/>
    </dgm:pt>
    <dgm:pt modelId="{5E443261-3436-4C49-B2A9-67F784A2BB74}" type="pres">
      <dgm:prSet presAssocID="{E65E5F7E-0F31-4582-AE73-17014C3FCF56}" presName="horz1" presStyleCnt="0"/>
      <dgm:spPr/>
    </dgm:pt>
    <dgm:pt modelId="{E945AF85-7619-4BF8-9AA6-E795F9592397}" type="pres">
      <dgm:prSet presAssocID="{E65E5F7E-0F31-4582-AE73-17014C3FCF56}" presName="tx1" presStyleLbl="revTx" presStyleIdx="1" presStyleCnt="2" custScaleY="60465"/>
      <dgm:spPr/>
    </dgm:pt>
    <dgm:pt modelId="{CA3929B1-B8A6-4D91-BA4F-A1EE1A236FC1}" type="pres">
      <dgm:prSet presAssocID="{E65E5F7E-0F31-4582-AE73-17014C3FCF56}" presName="vert1" presStyleCnt="0"/>
      <dgm:spPr/>
    </dgm:pt>
  </dgm:ptLst>
  <dgm:cxnLst>
    <dgm:cxn modelId="{34569839-2CC6-41B4-B501-8047E252097C}" srcId="{699D95CA-661A-460E-AEEB-A86B85DA20CB}" destId="{60F86710-3A31-4131-B231-B4CE8353FBEC}" srcOrd="0" destOrd="0" parTransId="{E521468D-745E-43DC-8D05-7ABCAE22541C}" sibTransId="{691EEBD9-87FF-4ED4-AD58-DD2B5FCA24F9}"/>
    <dgm:cxn modelId="{57CB244D-2D22-4985-838A-556A1F0BD76B}" type="presOf" srcId="{60F86710-3A31-4131-B231-B4CE8353FBEC}" destId="{F8FEE36E-6A01-47CE-87D0-48F6BAA1F503}" srcOrd="0" destOrd="0" presId="urn:microsoft.com/office/officeart/2008/layout/LinedList"/>
    <dgm:cxn modelId="{99F9C274-8D50-4F7D-9D84-905233A9D5F7}" srcId="{699D95CA-661A-460E-AEEB-A86B85DA20CB}" destId="{E65E5F7E-0F31-4582-AE73-17014C3FCF56}" srcOrd="1" destOrd="0" parTransId="{01D0DF06-BE99-4D1B-856E-D8A7A4C2CEEA}" sibTransId="{64BABA62-3A54-49A3-9C67-312AB77D06C7}"/>
    <dgm:cxn modelId="{4A13DE56-636C-4CF3-B4C3-A5066BFDF02D}" type="presOf" srcId="{699D95CA-661A-460E-AEEB-A86B85DA20CB}" destId="{8C970147-7CD6-4A0E-BF8A-5FE1D8EC7CF7}" srcOrd="0" destOrd="0" presId="urn:microsoft.com/office/officeart/2008/layout/LinedList"/>
    <dgm:cxn modelId="{217AC085-3D2B-4328-B808-B77302B21287}" type="presOf" srcId="{E65E5F7E-0F31-4582-AE73-17014C3FCF56}" destId="{E945AF85-7619-4BF8-9AA6-E795F9592397}" srcOrd="0" destOrd="0" presId="urn:microsoft.com/office/officeart/2008/layout/LinedList"/>
    <dgm:cxn modelId="{07874EB7-A8B8-4CC4-850F-A966E2D9ADBE}" type="presParOf" srcId="{8C970147-7CD6-4A0E-BF8A-5FE1D8EC7CF7}" destId="{866C5F40-BF7B-4115-B012-E3213F4C7F5F}" srcOrd="0" destOrd="0" presId="urn:microsoft.com/office/officeart/2008/layout/LinedList"/>
    <dgm:cxn modelId="{82CF3520-5CE1-4B94-BE80-3748DA393622}" type="presParOf" srcId="{8C970147-7CD6-4A0E-BF8A-5FE1D8EC7CF7}" destId="{213779BC-F61A-4548-830A-B9B8741462A5}" srcOrd="1" destOrd="0" presId="urn:microsoft.com/office/officeart/2008/layout/LinedList"/>
    <dgm:cxn modelId="{BEF629B8-6FDC-4C79-A1C7-C595E332111C}" type="presParOf" srcId="{213779BC-F61A-4548-830A-B9B8741462A5}" destId="{F8FEE36E-6A01-47CE-87D0-48F6BAA1F503}" srcOrd="0" destOrd="0" presId="urn:microsoft.com/office/officeart/2008/layout/LinedList"/>
    <dgm:cxn modelId="{1807266E-94F0-4FAA-BF0F-6531CC8FA3F8}" type="presParOf" srcId="{213779BC-F61A-4548-830A-B9B8741462A5}" destId="{70959893-9D41-46C2-942D-B1055C4CA09C}" srcOrd="1" destOrd="0" presId="urn:microsoft.com/office/officeart/2008/layout/LinedList"/>
    <dgm:cxn modelId="{4183085D-81CE-4259-8349-A7DBE7EB85B3}" type="presParOf" srcId="{8C970147-7CD6-4A0E-BF8A-5FE1D8EC7CF7}" destId="{080EF2BF-B151-47A7-9002-4DE00C09DA03}" srcOrd="2" destOrd="0" presId="urn:microsoft.com/office/officeart/2008/layout/LinedList"/>
    <dgm:cxn modelId="{09E2EB1C-83FB-40D2-866A-219081457735}" type="presParOf" srcId="{8C970147-7CD6-4A0E-BF8A-5FE1D8EC7CF7}" destId="{5E443261-3436-4C49-B2A9-67F784A2BB74}" srcOrd="3" destOrd="0" presId="urn:microsoft.com/office/officeart/2008/layout/LinedList"/>
    <dgm:cxn modelId="{A165E53C-1EAB-4A19-B2C0-AD6253AE8AD7}" type="presParOf" srcId="{5E443261-3436-4C49-B2A9-67F784A2BB74}" destId="{E945AF85-7619-4BF8-9AA6-E795F9592397}" srcOrd="0" destOrd="0" presId="urn:microsoft.com/office/officeart/2008/layout/LinedList"/>
    <dgm:cxn modelId="{8A9207F2-8969-4378-9678-CDB04250E106}" type="presParOf" srcId="{5E443261-3436-4C49-B2A9-67F784A2BB74}" destId="{CA3929B1-B8A6-4D91-BA4F-A1EE1A236F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D58C6-CF3E-4777-9DA9-CE2F528D7A54}">
      <dsp:nvSpPr>
        <dsp:cNvPr id="0" name=""/>
        <dsp:cNvSpPr/>
      </dsp:nvSpPr>
      <dsp:spPr>
        <a:xfrm>
          <a:off x="1063125" y="450140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A63BD-6D98-4BDB-90AA-9B1E78262055}">
      <dsp:nvSpPr>
        <dsp:cNvPr id="0" name=""/>
        <dsp:cNvSpPr/>
      </dsp:nvSpPr>
      <dsp:spPr>
        <a:xfrm>
          <a:off x="26719" y="2572621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 SVM classifier on Loan dataset</a:t>
          </a:r>
        </a:p>
      </dsp:txBody>
      <dsp:txXfrm>
        <a:off x="26719" y="2572621"/>
        <a:ext cx="37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D152F-8F57-4546-88B7-B9F4C5CBA251}">
      <dsp:nvSpPr>
        <dsp:cNvPr id="0" name=""/>
        <dsp:cNvSpPr/>
      </dsp:nvSpPr>
      <dsp:spPr>
        <a:xfrm>
          <a:off x="0" y="3306955"/>
          <a:ext cx="955547" cy="4340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959" tIns="99568" rIns="6795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</a:t>
          </a:r>
        </a:p>
      </dsp:txBody>
      <dsp:txXfrm>
        <a:off x="0" y="3306955"/>
        <a:ext cx="955547" cy="434036"/>
      </dsp:txXfrm>
    </dsp:sp>
    <dsp:sp modelId="{4DFF21B7-C2FA-479B-97F8-2A1C85C44A2B}">
      <dsp:nvSpPr>
        <dsp:cNvPr id="0" name=""/>
        <dsp:cNvSpPr/>
      </dsp:nvSpPr>
      <dsp:spPr>
        <a:xfrm>
          <a:off x="955547" y="3306955"/>
          <a:ext cx="2866641" cy="43403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49" tIns="139700" rIns="581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data on test dataset and plot the results</a:t>
          </a:r>
        </a:p>
      </dsp:txBody>
      <dsp:txXfrm>
        <a:off x="955547" y="3306955"/>
        <a:ext cx="2866641" cy="434036"/>
      </dsp:txXfrm>
    </dsp:sp>
    <dsp:sp modelId="{CECC132E-7840-41C7-810C-8D398CF23B6E}">
      <dsp:nvSpPr>
        <dsp:cNvPr id="0" name=""/>
        <dsp:cNvSpPr/>
      </dsp:nvSpPr>
      <dsp:spPr>
        <a:xfrm rot="10800000">
          <a:off x="0" y="2645918"/>
          <a:ext cx="955547" cy="6675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959" tIns="99568" rIns="6795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</a:t>
          </a:r>
        </a:p>
      </dsp:txBody>
      <dsp:txXfrm rot="-10800000">
        <a:off x="0" y="2645918"/>
        <a:ext cx="955547" cy="433905"/>
      </dsp:txXfrm>
    </dsp:sp>
    <dsp:sp modelId="{BE4A28D9-7628-4464-AB01-74184AAFF3F8}">
      <dsp:nvSpPr>
        <dsp:cNvPr id="0" name=""/>
        <dsp:cNvSpPr/>
      </dsp:nvSpPr>
      <dsp:spPr>
        <a:xfrm>
          <a:off x="955547" y="2645918"/>
          <a:ext cx="2866641" cy="4339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49" tIns="139700" rIns="581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model for linear, rbf and polynomial kernel</a:t>
          </a:r>
        </a:p>
      </dsp:txBody>
      <dsp:txXfrm>
        <a:off x="955547" y="2645918"/>
        <a:ext cx="2866641" cy="433905"/>
      </dsp:txXfrm>
    </dsp:sp>
    <dsp:sp modelId="{1A8A4E79-8A88-4442-8A66-F776FE2524BF}">
      <dsp:nvSpPr>
        <dsp:cNvPr id="0" name=""/>
        <dsp:cNvSpPr/>
      </dsp:nvSpPr>
      <dsp:spPr>
        <a:xfrm rot="10800000">
          <a:off x="0" y="1984881"/>
          <a:ext cx="955547" cy="6675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959" tIns="99568" rIns="6795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</a:t>
          </a:r>
        </a:p>
      </dsp:txBody>
      <dsp:txXfrm rot="-10800000">
        <a:off x="0" y="1984881"/>
        <a:ext cx="955547" cy="433905"/>
      </dsp:txXfrm>
    </dsp:sp>
    <dsp:sp modelId="{6C38DAEA-F473-42F4-B8D6-F609B2F8FFE0}">
      <dsp:nvSpPr>
        <dsp:cNvPr id="0" name=""/>
        <dsp:cNvSpPr/>
      </dsp:nvSpPr>
      <dsp:spPr>
        <a:xfrm>
          <a:off x="955547" y="1984881"/>
          <a:ext cx="2866641" cy="4339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49" tIns="139700" rIns="581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test-train split for model</a:t>
          </a:r>
        </a:p>
      </dsp:txBody>
      <dsp:txXfrm>
        <a:off x="955547" y="1984881"/>
        <a:ext cx="2866641" cy="433905"/>
      </dsp:txXfrm>
    </dsp:sp>
    <dsp:sp modelId="{264D4C95-621D-4827-ACC2-0B8667661FD5}">
      <dsp:nvSpPr>
        <dsp:cNvPr id="0" name=""/>
        <dsp:cNvSpPr/>
      </dsp:nvSpPr>
      <dsp:spPr>
        <a:xfrm rot="10800000">
          <a:off x="0" y="1323844"/>
          <a:ext cx="955547" cy="6675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959" tIns="99568" rIns="6795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</a:t>
          </a:r>
        </a:p>
      </dsp:txBody>
      <dsp:txXfrm rot="-10800000">
        <a:off x="0" y="1323844"/>
        <a:ext cx="955547" cy="433905"/>
      </dsp:txXfrm>
    </dsp:sp>
    <dsp:sp modelId="{46A5609E-D6BC-49F7-B9E3-264E8095C707}">
      <dsp:nvSpPr>
        <dsp:cNvPr id="0" name=""/>
        <dsp:cNvSpPr/>
      </dsp:nvSpPr>
      <dsp:spPr>
        <a:xfrm>
          <a:off x="955547" y="1323844"/>
          <a:ext cx="2866641" cy="4339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49" tIns="139700" rIns="581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Regression analysis</a:t>
          </a:r>
        </a:p>
      </dsp:txBody>
      <dsp:txXfrm>
        <a:off x="955547" y="1323844"/>
        <a:ext cx="2866641" cy="433905"/>
      </dsp:txXfrm>
    </dsp:sp>
    <dsp:sp modelId="{400457F3-63EF-4F1F-8165-EEAF67303777}">
      <dsp:nvSpPr>
        <dsp:cNvPr id="0" name=""/>
        <dsp:cNvSpPr/>
      </dsp:nvSpPr>
      <dsp:spPr>
        <a:xfrm rot="10800000">
          <a:off x="0" y="662807"/>
          <a:ext cx="955547" cy="6675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959" tIns="99568" rIns="6795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</a:t>
          </a:r>
        </a:p>
      </dsp:txBody>
      <dsp:txXfrm rot="-10800000">
        <a:off x="0" y="662807"/>
        <a:ext cx="955547" cy="433905"/>
      </dsp:txXfrm>
    </dsp:sp>
    <dsp:sp modelId="{08AF79D0-EA07-4AD4-AA30-676F48749CB7}">
      <dsp:nvSpPr>
        <dsp:cNvPr id="0" name=""/>
        <dsp:cNvSpPr/>
      </dsp:nvSpPr>
      <dsp:spPr>
        <a:xfrm>
          <a:off x="955547" y="662807"/>
          <a:ext cx="2866641" cy="4339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49" tIns="139700" rIns="581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 Data (insert dummies &amp; drop unrelated columns)</a:t>
          </a:r>
        </a:p>
      </dsp:txBody>
      <dsp:txXfrm>
        <a:off x="955547" y="662807"/>
        <a:ext cx="2866641" cy="433905"/>
      </dsp:txXfrm>
    </dsp:sp>
    <dsp:sp modelId="{177F3971-93C1-4BFC-84AE-8DC9B986CBAC}">
      <dsp:nvSpPr>
        <dsp:cNvPr id="0" name=""/>
        <dsp:cNvSpPr/>
      </dsp:nvSpPr>
      <dsp:spPr>
        <a:xfrm rot="10800000">
          <a:off x="0" y="1770"/>
          <a:ext cx="955547" cy="6675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959" tIns="99568" rIns="67959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</a:t>
          </a:r>
        </a:p>
      </dsp:txBody>
      <dsp:txXfrm rot="-10800000">
        <a:off x="0" y="1770"/>
        <a:ext cx="955547" cy="433905"/>
      </dsp:txXfrm>
    </dsp:sp>
    <dsp:sp modelId="{B69FBB20-05A5-4224-BF1F-7643CC91C442}">
      <dsp:nvSpPr>
        <dsp:cNvPr id="0" name=""/>
        <dsp:cNvSpPr/>
      </dsp:nvSpPr>
      <dsp:spPr>
        <a:xfrm>
          <a:off x="955547" y="1770"/>
          <a:ext cx="2866641" cy="43390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49" tIns="139700" rIns="5814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Loan Data</a:t>
          </a:r>
        </a:p>
      </dsp:txBody>
      <dsp:txXfrm>
        <a:off x="955547" y="1770"/>
        <a:ext cx="2866641" cy="433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C5F40-BF7B-4115-B012-E3213F4C7F5F}">
      <dsp:nvSpPr>
        <dsp:cNvPr id="0" name=""/>
        <dsp:cNvSpPr/>
      </dsp:nvSpPr>
      <dsp:spPr>
        <a:xfrm>
          <a:off x="0" y="555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E36E-6A01-47CE-87D0-48F6BAA1F503}">
      <dsp:nvSpPr>
        <dsp:cNvPr id="0" name=""/>
        <dsp:cNvSpPr/>
      </dsp:nvSpPr>
      <dsp:spPr>
        <a:xfrm>
          <a:off x="0" y="555"/>
          <a:ext cx="6492875" cy="1713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By this assignment, we came across SVM classifier for Linear, RBF and Polynomial kernel. </a:t>
          </a:r>
        </a:p>
      </dsp:txBody>
      <dsp:txXfrm>
        <a:off x="0" y="555"/>
        <a:ext cx="6492875" cy="1713929"/>
      </dsp:txXfrm>
    </dsp:sp>
    <dsp:sp modelId="{080EF2BF-B151-47A7-9002-4DE00C09DA03}">
      <dsp:nvSpPr>
        <dsp:cNvPr id="0" name=""/>
        <dsp:cNvSpPr/>
      </dsp:nvSpPr>
      <dsp:spPr>
        <a:xfrm>
          <a:off x="0" y="1714485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5AF85-7619-4BF8-9AA6-E795F9592397}">
      <dsp:nvSpPr>
        <dsp:cNvPr id="0" name=""/>
        <dsp:cNvSpPr/>
      </dsp:nvSpPr>
      <dsp:spPr>
        <a:xfrm>
          <a:off x="0" y="1714485"/>
          <a:ext cx="6492875" cy="1416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observed the accuracy to have maximum in </a:t>
          </a:r>
          <a:r>
            <a:rPr lang="en-US" sz="2400" kern="1200" dirty="0" err="1"/>
            <a:t>svm</a:t>
          </a:r>
          <a:r>
            <a:rPr lang="en-US" sz="2400" kern="1200" dirty="0"/>
            <a:t> classifier over linear kernel</a:t>
          </a:r>
        </a:p>
      </dsp:txBody>
      <dsp:txXfrm>
        <a:off x="0" y="1714485"/>
        <a:ext cx="6492875" cy="1416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4908-2562-656D-716D-370DCCA81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551C-3A28-8385-9BA5-0198A2DA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C25B-EEDF-7374-908E-23FDDC0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352C-77ED-06E0-350D-E0D191C5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E51B-7307-A7A8-AFA0-120FA77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B1B-BC7B-E6DC-4E1A-450B967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EF9C-B6B5-E4F4-98A3-48093F0B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9021-91FF-D82F-AEA6-0F4A1E92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F1BF-6708-AD34-CF0F-837F39ED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55A9-F593-B42C-DE53-A1FF8E5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57AC9-DB42-95D0-DDDD-4472D2DF2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6453-C32A-EC7C-787B-14C5EC7E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E1E6-6804-168E-EA75-2C33F65E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2816-36EB-57F0-ECD0-E4BEA8AC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D211-DB8B-B3FF-57EC-3BF98819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94D0-7255-9F05-50A1-DAEF4F98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05ED-CF8F-CCFB-84BF-C4BBCE6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984A-9E8B-F906-51FB-1191D75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C2DA-AB3D-D529-67C4-C830EB8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3DA9-DDB7-E985-FAD5-85C93E70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18B-766A-0051-E9E3-1F295112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9109-FC7D-2FA7-6E32-63477CB2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B201-1628-E6D2-C558-E54894A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DCA6-EA98-4394-764F-BB4E0391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91E6-0FE6-895F-72FE-1A2BED8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2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E147-6622-9829-6922-B945A8D1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A126-8E7B-0856-4186-185C0752F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CADF-846E-57D8-98DB-59467210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19E50-C38C-4554-8060-BFDB4BCB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8B24-720C-9F50-03DC-EF05E1FF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F748-1FC4-C06A-6835-FB1DF6C4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BA45-4A48-9894-25EA-A7740AF6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DEB1-F5AE-1C4B-9558-C817081E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40F87-45F5-2B05-CFA6-AC1F481B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D5BA-24A0-DC1D-5002-493A9FFA3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A4464-0D08-E851-4414-55B88DD0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F17BC-301A-7D37-854F-81158BC9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5B196-6A8D-8A2B-788E-7D610485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B509B-FF17-3D2A-5DA7-53E28925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79A2-29A0-655C-7F97-897AE405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62CEF-03D4-253C-FA4A-155D9D22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8799-98DD-63A0-1D17-B1326DEB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F4F8-AB54-6845-02B2-63970BBC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CE266-0739-EA76-8B62-9B73EDB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E7367-9F28-CA1A-4F29-C7034EA8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0B895-4CAC-341D-9489-C1E00F49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5A74-F2B8-11AF-F33C-3913A674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1885-E748-D8A8-4001-9327E1F8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DA332-A7F8-CA79-05ED-AB45128B5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31C1-512E-97D7-96B9-21D49596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63AB-1F39-A837-D6C6-060BD406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EE1F-3B9B-A611-354D-C7EBCC27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BE48-654C-7927-B085-F0FAEF3F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CD6EF-4FB6-CC2D-3E2B-F371D3F5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4DB97-1667-F68F-D2F0-AB854A4C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AD807-E4CD-CE38-A425-C27101D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1C74-CD9B-0D36-FB24-2E8EEE1B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56F7-BB9F-F1F6-3744-13B072A2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8289-5B12-FAB3-8FA3-1262EDED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3092-E763-E8C9-16AB-FDCEA355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1126-B173-364C-4E2E-F467E08C3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3CCA-7F01-BF41-F352-A4F7F4B9E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2B07-FBAA-42B1-0DA2-CE86C1C73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CA47-FE27-77AB-67F9-DC0E5A20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n w="22225">
                  <a:solidFill>
                    <a:schemeClr val="tx1"/>
                  </a:solidFill>
                  <a:miter lim="800000"/>
                </a:ln>
              </a:rPr>
              <a:t>SVM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0E07-DB83-DEA1-688B-21BD29DF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INFO 6105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A2E004-53F5-F0A5-053B-2E8F00249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r="2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635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C79293-5A08-8913-3B35-9CF801A14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303E-5713-31B6-511F-51C7C35A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21EEC5C-00DB-1365-F2D4-C9C867BEF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291305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599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1F3CE-09CA-13F2-4CDB-59BC5D764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ADE38-794E-271C-5C7B-03F4BCBE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400" dirty="0"/>
              <a:t>Technical Approach for SVM Classification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4A0152C-EC32-98BC-6DA1-42DB713B3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634645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83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2D5CE-BEAC-7E26-C382-EE2B7FC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52058-8EF6-6CA4-2D57-1ABBF44FBC54}"/>
              </a:ext>
            </a:extLst>
          </p:cNvPr>
          <p:cNvSpPr txBox="1"/>
          <p:nvPr/>
        </p:nvSpPr>
        <p:spPr>
          <a:xfrm flipH="1">
            <a:off x="6773783" y="48397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Kernel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39C990-3CF7-BF52-139C-8F7FF97244DF}"/>
              </a:ext>
            </a:extLst>
          </p:cNvPr>
          <p:cNvSpPr txBox="1"/>
          <p:nvPr/>
        </p:nvSpPr>
        <p:spPr>
          <a:xfrm flipH="1">
            <a:off x="6773782" y="3347804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 Kernel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6377CD-2E06-8478-3190-4A3AB9FD0B77}"/>
              </a:ext>
            </a:extLst>
          </p:cNvPr>
          <p:cNvSpPr txBox="1"/>
          <p:nvPr/>
        </p:nvSpPr>
        <p:spPr>
          <a:xfrm flipH="1">
            <a:off x="909417" y="3347804"/>
            <a:ext cx="24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RBF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3B680-2F9A-6E31-D994-7CFC8C6F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82" y="494613"/>
            <a:ext cx="4235605" cy="2793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F3F76-54F2-38FD-107D-53BEACCA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38" y="3717136"/>
            <a:ext cx="4024892" cy="2833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A751C-770D-6909-C624-87EA8F467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17" y="3734483"/>
            <a:ext cx="3705715" cy="27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2D5CE-BEAC-7E26-C382-EE2B7FC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48" name="TextBox 45">
            <a:extLst>
              <a:ext uri="{FF2B5EF4-FFF2-40B4-BE49-F238E27FC236}">
                <a16:creationId xmlns:a16="http://schemas.microsoft.com/office/drawing/2014/main" id="{5365C5E9-539B-ECAB-5D80-21EDA02E8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40700"/>
              </p:ext>
            </p:extLst>
          </p:nvPr>
        </p:nvGraphicFramePr>
        <p:xfrm>
          <a:off x="5050431" y="1923690"/>
          <a:ext cx="6492875" cy="3131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100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SVM Classifier</vt:lpstr>
      <vt:lpstr>Problem Statement</vt:lpstr>
      <vt:lpstr>Technical Approach for SVM Classification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Parth Kalani</dc:creator>
  <cp:lastModifiedBy>Parth Kalani</cp:lastModifiedBy>
  <cp:revision>4</cp:revision>
  <dcterms:created xsi:type="dcterms:W3CDTF">2023-02-01T22:08:58Z</dcterms:created>
  <dcterms:modified xsi:type="dcterms:W3CDTF">2023-02-16T04:39:37Z</dcterms:modified>
</cp:coreProperties>
</file>