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6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ED2302-1A2F-4D4B-92DB-3806F2AE0908}"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94FF1948-8117-453F-9429-53220BA849F2}">
      <dgm:prSet/>
      <dgm:spPr/>
      <dgm:t>
        <a:bodyPr/>
        <a:lstStyle/>
        <a:p>
          <a:r>
            <a:rPr lang="en-US" b="0" i="0"/>
            <a:t>Continue with the small example discussed yesterday in the class. The notebook file has been uploaded in the Files section. Generate 100 more random samples around each of the existing two classes and then run one of the two NNs with two hidden layers and evaluate the performance.</a:t>
          </a:r>
          <a:endParaRPr lang="en-US"/>
        </a:p>
      </dgm:t>
    </dgm:pt>
    <dgm:pt modelId="{1447DA54-47C6-41DF-B308-3A3E4BFE25AE}" type="parTrans" cxnId="{03726C4A-E91A-4441-83FE-65BEB48A4B8A}">
      <dgm:prSet/>
      <dgm:spPr/>
      <dgm:t>
        <a:bodyPr/>
        <a:lstStyle/>
        <a:p>
          <a:endParaRPr lang="en-US"/>
        </a:p>
      </dgm:t>
    </dgm:pt>
    <dgm:pt modelId="{2A639486-3FF9-4DEF-967D-9BD7FE917102}" type="sibTrans" cxnId="{03726C4A-E91A-4441-83FE-65BEB48A4B8A}">
      <dgm:prSet/>
      <dgm:spPr/>
      <dgm:t>
        <a:bodyPr/>
        <a:lstStyle/>
        <a:p>
          <a:endParaRPr lang="en-US"/>
        </a:p>
      </dgm:t>
    </dgm:pt>
    <dgm:pt modelId="{0337F473-7094-4B7D-A654-B1480B6817E3}">
      <dgm:prSet/>
      <dgm:spPr/>
      <dgm:t>
        <a:bodyPr/>
        <a:lstStyle/>
        <a:p>
          <a:r>
            <a:rPr lang="en-US" b="0" i="0"/>
            <a:t>Implement a simple feed-forward neural network model for the loan dataset and then evaluate the performance on a 80/20 split. Exclude irrelevant columns and perform one-hot encoding and normalization of each column, if needed.</a:t>
          </a:r>
        </a:p>
        <a:p>
          <a:endParaRPr lang="en-US"/>
        </a:p>
      </dgm:t>
    </dgm:pt>
    <dgm:pt modelId="{926E186E-CACF-4168-8ADC-C28BFD28FFDE}" type="parTrans" cxnId="{5E155D4B-0A36-4CDC-9617-C5F08797BED6}">
      <dgm:prSet/>
      <dgm:spPr/>
      <dgm:t>
        <a:bodyPr/>
        <a:lstStyle/>
        <a:p>
          <a:endParaRPr lang="en-US"/>
        </a:p>
      </dgm:t>
    </dgm:pt>
    <dgm:pt modelId="{782EDEE9-4597-46F8-A189-D40FEABD443B}" type="sibTrans" cxnId="{5E155D4B-0A36-4CDC-9617-C5F08797BED6}">
      <dgm:prSet/>
      <dgm:spPr/>
      <dgm:t>
        <a:bodyPr/>
        <a:lstStyle/>
        <a:p>
          <a:endParaRPr lang="en-US"/>
        </a:p>
      </dgm:t>
    </dgm:pt>
    <dgm:pt modelId="{AEB69228-EFB4-404F-B06F-0CAAFA835BCD}" type="pres">
      <dgm:prSet presAssocID="{A9ED2302-1A2F-4D4B-92DB-3806F2AE0908}" presName="hierChild1" presStyleCnt="0">
        <dgm:presLayoutVars>
          <dgm:chPref val="1"/>
          <dgm:dir/>
          <dgm:animOne val="branch"/>
          <dgm:animLvl val="lvl"/>
          <dgm:resizeHandles/>
        </dgm:presLayoutVars>
      </dgm:prSet>
      <dgm:spPr/>
    </dgm:pt>
    <dgm:pt modelId="{C6FC2278-FDDF-461A-B120-46A55769CB07}" type="pres">
      <dgm:prSet presAssocID="{94FF1948-8117-453F-9429-53220BA849F2}" presName="hierRoot1" presStyleCnt="0"/>
      <dgm:spPr/>
    </dgm:pt>
    <dgm:pt modelId="{42630DC3-C9F8-4D3C-8DF8-FA6F5EA47E50}" type="pres">
      <dgm:prSet presAssocID="{94FF1948-8117-453F-9429-53220BA849F2}" presName="composite" presStyleCnt="0"/>
      <dgm:spPr/>
    </dgm:pt>
    <dgm:pt modelId="{5458A8BA-C1F6-483B-B3C7-6FF3D66F27B8}" type="pres">
      <dgm:prSet presAssocID="{94FF1948-8117-453F-9429-53220BA849F2}" presName="background" presStyleLbl="node0" presStyleIdx="0" presStyleCnt="2"/>
      <dgm:spPr/>
    </dgm:pt>
    <dgm:pt modelId="{494666F1-2FAC-440E-A3CD-B865633143D8}" type="pres">
      <dgm:prSet presAssocID="{94FF1948-8117-453F-9429-53220BA849F2}" presName="text" presStyleLbl="fgAcc0" presStyleIdx="0" presStyleCnt="2">
        <dgm:presLayoutVars>
          <dgm:chPref val="3"/>
        </dgm:presLayoutVars>
      </dgm:prSet>
      <dgm:spPr/>
    </dgm:pt>
    <dgm:pt modelId="{666E4F26-2268-4BFB-A7C1-4D9DBC9F377D}" type="pres">
      <dgm:prSet presAssocID="{94FF1948-8117-453F-9429-53220BA849F2}" presName="hierChild2" presStyleCnt="0"/>
      <dgm:spPr/>
    </dgm:pt>
    <dgm:pt modelId="{CFD7F71C-E9F7-4719-A522-49BA74875B5E}" type="pres">
      <dgm:prSet presAssocID="{0337F473-7094-4B7D-A654-B1480B6817E3}" presName="hierRoot1" presStyleCnt="0"/>
      <dgm:spPr/>
    </dgm:pt>
    <dgm:pt modelId="{49A97712-15D4-44D5-B515-88ACFA2E4832}" type="pres">
      <dgm:prSet presAssocID="{0337F473-7094-4B7D-A654-B1480B6817E3}" presName="composite" presStyleCnt="0"/>
      <dgm:spPr/>
    </dgm:pt>
    <dgm:pt modelId="{5E78C791-4CB6-4750-A185-04E66B1E2642}" type="pres">
      <dgm:prSet presAssocID="{0337F473-7094-4B7D-A654-B1480B6817E3}" presName="background" presStyleLbl="node0" presStyleIdx="1" presStyleCnt="2"/>
      <dgm:spPr/>
    </dgm:pt>
    <dgm:pt modelId="{7ADB1E60-CB73-426C-BAF4-7693458844B6}" type="pres">
      <dgm:prSet presAssocID="{0337F473-7094-4B7D-A654-B1480B6817E3}" presName="text" presStyleLbl="fgAcc0" presStyleIdx="1" presStyleCnt="2">
        <dgm:presLayoutVars>
          <dgm:chPref val="3"/>
        </dgm:presLayoutVars>
      </dgm:prSet>
      <dgm:spPr/>
    </dgm:pt>
    <dgm:pt modelId="{A8069220-70AC-4261-96A1-E4F24903E257}" type="pres">
      <dgm:prSet presAssocID="{0337F473-7094-4B7D-A654-B1480B6817E3}" presName="hierChild2" presStyleCnt="0"/>
      <dgm:spPr/>
    </dgm:pt>
  </dgm:ptLst>
  <dgm:cxnLst>
    <dgm:cxn modelId="{EEC81B27-5AB5-4854-9314-C5D4953C00FA}" type="presOf" srcId="{94FF1948-8117-453F-9429-53220BA849F2}" destId="{494666F1-2FAC-440E-A3CD-B865633143D8}" srcOrd="0" destOrd="0" presId="urn:microsoft.com/office/officeart/2005/8/layout/hierarchy1"/>
    <dgm:cxn modelId="{47EE5069-0E36-48F6-83D3-C0C65A0D7DE6}" type="presOf" srcId="{A9ED2302-1A2F-4D4B-92DB-3806F2AE0908}" destId="{AEB69228-EFB4-404F-B06F-0CAAFA835BCD}" srcOrd="0" destOrd="0" presId="urn:microsoft.com/office/officeart/2005/8/layout/hierarchy1"/>
    <dgm:cxn modelId="{03726C4A-E91A-4441-83FE-65BEB48A4B8A}" srcId="{A9ED2302-1A2F-4D4B-92DB-3806F2AE0908}" destId="{94FF1948-8117-453F-9429-53220BA849F2}" srcOrd="0" destOrd="0" parTransId="{1447DA54-47C6-41DF-B308-3A3E4BFE25AE}" sibTransId="{2A639486-3FF9-4DEF-967D-9BD7FE917102}"/>
    <dgm:cxn modelId="{5E155D4B-0A36-4CDC-9617-C5F08797BED6}" srcId="{A9ED2302-1A2F-4D4B-92DB-3806F2AE0908}" destId="{0337F473-7094-4B7D-A654-B1480B6817E3}" srcOrd="1" destOrd="0" parTransId="{926E186E-CACF-4168-8ADC-C28BFD28FFDE}" sibTransId="{782EDEE9-4597-46F8-A189-D40FEABD443B}"/>
    <dgm:cxn modelId="{F5FC8DD7-FC6A-45F2-BC5D-B8C0773F2FED}" type="presOf" srcId="{0337F473-7094-4B7D-A654-B1480B6817E3}" destId="{7ADB1E60-CB73-426C-BAF4-7693458844B6}" srcOrd="0" destOrd="0" presId="urn:microsoft.com/office/officeart/2005/8/layout/hierarchy1"/>
    <dgm:cxn modelId="{D001CFAA-0019-4ED9-818D-F6B1BE676329}" type="presParOf" srcId="{AEB69228-EFB4-404F-B06F-0CAAFA835BCD}" destId="{C6FC2278-FDDF-461A-B120-46A55769CB07}" srcOrd="0" destOrd="0" presId="urn:microsoft.com/office/officeart/2005/8/layout/hierarchy1"/>
    <dgm:cxn modelId="{2C428E23-3A55-4856-AF1A-72E3829E3948}" type="presParOf" srcId="{C6FC2278-FDDF-461A-B120-46A55769CB07}" destId="{42630DC3-C9F8-4D3C-8DF8-FA6F5EA47E50}" srcOrd="0" destOrd="0" presId="urn:microsoft.com/office/officeart/2005/8/layout/hierarchy1"/>
    <dgm:cxn modelId="{88116187-13EF-4614-AA58-12109ED7F9BB}" type="presParOf" srcId="{42630DC3-C9F8-4D3C-8DF8-FA6F5EA47E50}" destId="{5458A8BA-C1F6-483B-B3C7-6FF3D66F27B8}" srcOrd="0" destOrd="0" presId="urn:microsoft.com/office/officeart/2005/8/layout/hierarchy1"/>
    <dgm:cxn modelId="{627B3143-76D4-46EF-96EF-7D3BE7F877D7}" type="presParOf" srcId="{42630DC3-C9F8-4D3C-8DF8-FA6F5EA47E50}" destId="{494666F1-2FAC-440E-A3CD-B865633143D8}" srcOrd="1" destOrd="0" presId="urn:microsoft.com/office/officeart/2005/8/layout/hierarchy1"/>
    <dgm:cxn modelId="{AEA27680-EDB7-4C33-9516-D36D4636300C}" type="presParOf" srcId="{C6FC2278-FDDF-461A-B120-46A55769CB07}" destId="{666E4F26-2268-4BFB-A7C1-4D9DBC9F377D}" srcOrd="1" destOrd="0" presId="urn:microsoft.com/office/officeart/2005/8/layout/hierarchy1"/>
    <dgm:cxn modelId="{21BF4D00-5B3B-4A25-B2B0-60A60F7894E0}" type="presParOf" srcId="{AEB69228-EFB4-404F-B06F-0CAAFA835BCD}" destId="{CFD7F71C-E9F7-4719-A522-49BA74875B5E}" srcOrd="1" destOrd="0" presId="urn:microsoft.com/office/officeart/2005/8/layout/hierarchy1"/>
    <dgm:cxn modelId="{B56D1CFA-FA48-41FC-9E67-AD36D9608348}" type="presParOf" srcId="{CFD7F71C-E9F7-4719-A522-49BA74875B5E}" destId="{49A97712-15D4-44D5-B515-88ACFA2E4832}" srcOrd="0" destOrd="0" presId="urn:microsoft.com/office/officeart/2005/8/layout/hierarchy1"/>
    <dgm:cxn modelId="{4B6D43A2-7032-4B94-9B3D-A031D830BC76}" type="presParOf" srcId="{49A97712-15D4-44D5-B515-88ACFA2E4832}" destId="{5E78C791-4CB6-4750-A185-04E66B1E2642}" srcOrd="0" destOrd="0" presId="urn:microsoft.com/office/officeart/2005/8/layout/hierarchy1"/>
    <dgm:cxn modelId="{50656A1A-B3FA-4FEB-8C30-40A642FE4DB2}" type="presParOf" srcId="{49A97712-15D4-44D5-B515-88ACFA2E4832}" destId="{7ADB1E60-CB73-426C-BAF4-7693458844B6}" srcOrd="1" destOrd="0" presId="urn:microsoft.com/office/officeart/2005/8/layout/hierarchy1"/>
    <dgm:cxn modelId="{BB2EAEFA-40C8-4B9A-8FCA-BCA3E6097822}" type="presParOf" srcId="{CFD7F71C-E9F7-4719-A522-49BA74875B5E}" destId="{A8069220-70AC-4261-96A1-E4F24903E2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AF7818-21B7-4118-9C7F-879201C393D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85BA094-DDD3-444F-948D-EF88B8B154D1}">
      <dgm:prSet/>
      <dgm:spPr/>
      <dgm:t>
        <a:bodyPr/>
        <a:lstStyle/>
        <a:p>
          <a:r>
            <a:rPr lang="en-US" dirty="0"/>
            <a:t>Create/ Load</a:t>
          </a:r>
        </a:p>
      </dgm:t>
    </dgm:pt>
    <dgm:pt modelId="{76FEED25-13AF-43C5-8518-F557120F53CC}" type="parTrans" cxnId="{9B74A545-B45F-412B-B72F-61552C0022E0}">
      <dgm:prSet/>
      <dgm:spPr/>
      <dgm:t>
        <a:bodyPr/>
        <a:lstStyle/>
        <a:p>
          <a:endParaRPr lang="en-US"/>
        </a:p>
      </dgm:t>
    </dgm:pt>
    <dgm:pt modelId="{9645AD29-2FB8-4100-B0D5-DBE9BAE658AF}" type="sibTrans" cxnId="{9B74A545-B45F-412B-B72F-61552C0022E0}">
      <dgm:prSet/>
      <dgm:spPr/>
      <dgm:t>
        <a:bodyPr/>
        <a:lstStyle/>
        <a:p>
          <a:endParaRPr lang="en-US"/>
        </a:p>
      </dgm:t>
    </dgm:pt>
    <dgm:pt modelId="{D213FBAC-B6FB-4668-8B4E-812E1A6C508A}">
      <dgm:prSet/>
      <dgm:spPr/>
      <dgm:t>
        <a:bodyPr/>
        <a:lstStyle/>
        <a:p>
          <a:r>
            <a:rPr lang="en-US" dirty="0"/>
            <a:t>Create Dataset/ Load the loan dataset</a:t>
          </a:r>
        </a:p>
      </dgm:t>
    </dgm:pt>
    <dgm:pt modelId="{EC01EB54-851C-4F40-8C61-47905F80B88D}" type="parTrans" cxnId="{26ED2C17-EE7B-4257-BE50-F47AC515D8FA}">
      <dgm:prSet/>
      <dgm:spPr/>
      <dgm:t>
        <a:bodyPr/>
        <a:lstStyle/>
        <a:p>
          <a:endParaRPr lang="en-US"/>
        </a:p>
      </dgm:t>
    </dgm:pt>
    <dgm:pt modelId="{84E4E009-17C7-4008-94C4-54806ACEED95}" type="sibTrans" cxnId="{26ED2C17-EE7B-4257-BE50-F47AC515D8FA}">
      <dgm:prSet/>
      <dgm:spPr/>
      <dgm:t>
        <a:bodyPr/>
        <a:lstStyle/>
        <a:p>
          <a:endParaRPr lang="en-US"/>
        </a:p>
      </dgm:t>
    </dgm:pt>
    <dgm:pt modelId="{91AC880E-FD14-49DA-95C4-10AABF82E71D}">
      <dgm:prSet/>
      <dgm:spPr/>
      <dgm:t>
        <a:bodyPr/>
        <a:lstStyle/>
        <a:p>
          <a:r>
            <a:rPr lang="en-US"/>
            <a:t>Process</a:t>
          </a:r>
        </a:p>
      </dgm:t>
    </dgm:pt>
    <dgm:pt modelId="{236F0C08-AF85-4F14-9D67-B45FE4A3286C}" type="parTrans" cxnId="{B9FA0242-E3DE-467B-BA94-3299BF3E8059}">
      <dgm:prSet/>
      <dgm:spPr/>
      <dgm:t>
        <a:bodyPr/>
        <a:lstStyle/>
        <a:p>
          <a:endParaRPr lang="en-US"/>
        </a:p>
      </dgm:t>
    </dgm:pt>
    <dgm:pt modelId="{5C4B4CE6-25A7-48AA-8721-59D39B66C693}" type="sibTrans" cxnId="{B9FA0242-E3DE-467B-BA94-3299BF3E8059}">
      <dgm:prSet/>
      <dgm:spPr/>
      <dgm:t>
        <a:bodyPr/>
        <a:lstStyle/>
        <a:p>
          <a:endParaRPr lang="en-US"/>
        </a:p>
      </dgm:t>
    </dgm:pt>
    <dgm:pt modelId="{08D3BEEA-1FAA-485F-B77D-67926B73C936}">
      <dgm:prSet/>
      <dgm:spPr/>
      <dgm:t>
        <a:bodyPr/>
        <a:lstStyle/>
        <a:p>
          <a:r>
            <a:rPr lang="en-US" dirty="0"/>
            <a:t>Test and Train split</a:t>
          </a:r>
        </a:p>
      </dgm:t>
    </dgm:pt>
    <dgm:pt modelId="{2EEEDA4B-C875-4191-8E4B-328254402070}" type="parTrans" cxnId="{BFE022F9-0718-4815-83FA-AD9764B537B1}">
      <dgm:prSet/>
      <dgm:spPr/>
      <dgm:t>
        <a:bodyPr/>
        <a:lstStyle/>
        <a:p>
          <a:endParaRPr lang="en-US"/>
        </a:p>
      </dgm:t>
    </dgm:pt>
    <dgm:pt modelId="{E5C8169F-2789-4E01-8199-9ED7B7080F20}" type="sibTrans" cxnId="{BFE022F9-0718-4815-83FA-AD9764B537B1}">
      <dgm:prSet/>
      <dgm:spPr/>
      <dgm:t>
        <a:bodyPr/>
        <a:lstStyle/>
        <a:p>
          <a:endParaRPr lang="en-US"/>
        </a:p>
      </dgm:t>
    </dgm:pt>
    <dgm:pt modelId="{D2CBD446-E827-4423-8A37-53F63A7E9FE5}">
      <dgm:prSet/>
      <dgm:spPr/>
      <dgm:t>
        <a:bodyPr/>
        <a:lstStyle/>
        <a:p>
          <a:r>
            <a:rPr lang="en-US" dirty="0"/>
            <a:t>Implement 1</a:t>
          </a:r>
        </a:p>
      </dgm:t>
    </dgm:pt>
    <dgm:pt modelId="{64E7CB0F-DB4C-43B0-8E33-E045A871491B}" type="parTrans" cxnId="{5E35DB5F-9A23-453F-82E1-854D48048AB8}">
      <dgm:prSet/>
      <dgm:spPr/>
      <dgm:t>
        <a:bodyPr/>
        <a:lstStyle/>
        <a:p>
          <a:endParaRPr lang="en-US"/>
        </a:p>
      </dgm:t>
    </dgm:pt>
    <dgm:pt modelId="{37651905-BC16-4F95-B0A8-A7E1E4E0A5A2}" type="sibTrans" cxnId="{5E35DB5F-9A23-453F-82E1-854D48048AB8}">
      <dgm:prSet/>
      <dgm:spPr/>
      <dgm:t>
        <a:bodyPr/>
        <a:lstStyle/>
        <a:p>
          <a:endParaRPr lang="en-US"/>
        </a:p>
      </dgm:t>
    </dgm:pt>
    <dgm:pt modelId="{3367BE47-C7A1-4295-9C47-A4373D841EB5}">
      <dgm:prSet/>
      <dgm:spPr/>
      <dgm:t>
        <a:bodyPr/>
        <a:lstStyle/>
        <a:p>
          <a:r>
            <a:rPr lang="en-US" dirty="0"/>
            <a:t>Implement </a:t>
          </a:r>
          <a:r>
            <a:rPr lang="en-US" b="0" i="0" dirty="0"/>
            <a:t>two NNs with two hidden layers</a:t>
          </a:r>
          <a:endParaRPr lang="en-US" dirty="0"/>
        </a:p>
      </dgm:t>
    </dgm:pt>
    <dgm:pt modelId="{AD929B1F-322D-4281-AB9A-8C828EE6A97A}" type="parTrans" cxnId="{93E565D8-6BF6-46AE-9DD5-4AA84882B91A}">
      <dgm:prSet/>
      <dgm:spPr/>
      <dgm:t>
        <a:bodyPr/>
        <a:lstStyle/>
        <a:p>
          <a:endParaRPr lang="en-US"/>
        </a:p>
      </dgm:t>
    </dgm:pt>
    <dgm:pt modelId="{66A6919C-F1F6-491B-B2AD-E251459F835A}" type="sibTrans" cxnId="{93E565D8-6BF6-46AE-9DD5-4AA84882B91A}">
      <dgm:prSet/>
      <dgm:spPr/>
      <dgm:t>
        <a:bodyPr/>
        <a:lstStyle/>
        <a:p>
          <a:endParaRPr lang="en-US"/>
        </a:p>
      </dgm:t>
    </dgm:pt>
    <dgm:pt modelId="{8064CCFA-5832-474D-8823-076A22740A79}">
      <dgm:prSet/>
      <dgm:spPr/>
      <dgm:t>
        <a:bodyPr/>
        <a:lstStyle/>
        <a:p>
          <a:r>
            <a:rPr lang="en-US" dirty="0"/>
            <a:t>Implement 2</a:t>
          </a:r>
        </a:p>
      </dgm:t>
    </dgm:pt>
    <dgm:pt modelId="{13C839FA-51A7-4DB3-BE63-31EE7F9D2D27}" type="parTrans" cxnId="{57DEF1CC-1792-4D95-9E40-284FB796BA13}">
      <dgm:prSet/>
      <dgm:spPr/>
      <dgm:t>
        <a:bodyPr/>
        <a:lstStyle/>
        <a:p>
          <a:endParaRPr lang="en-US"/>
        </a:p>
      </dgm:t>
    </dgm:pt>
    <dgm:pt modelId="{3042C784-D7CC-4B70-8F0C-DBD4F60EFF78}" type="sibTrans" cxnId="{57DEF1CC-1792-4D95-9E40-284FB796BA13}">
      <dgm:prSet/>
      <dgm:spPr/>
      <dgm:t>
        <a:bodyPr/>
        <a:lstStyle/>
        <a:p>
          <a:endParaRPr lang="en-US"/>
        </a:p>
      </dgm:t>
    </dgm:pt>
    <dgm:pt modelId="{4C4C105E-B712-4C7A-B83D-2973CC052C6F}">
      <dgm:prSet/>
      <dgm:spPr/>
      <dgm:t>
        <a:bodyPr/>
        <a:lstStyle/>
        <a:p>
          <a:r>
            <a:rPr lang="en-US" dirty="0"/>
            <a:t>Implement </a:t>
          </a:r>
          <a:r>
            <a:rPr lang="en-US" b="0" i="0" dirty="0"/>
            <a:t>a simple feed-forward neural network model for the loan dataset</a:t>
          </a:r>
          <a:endParaRPr lang="en-US" dirty="0"/>
        </a:p>
      </dgm:t>
    </dgm:pt>
    <dgm:pt modelId="{0A2B24A1-3F0E-45CD-B688-39CD94A82BB0}" type="parTrans" cxnId="{0002D14B-F9C4-4657-8376-2574BC93D893}">
      <dgm:prSet/>
      <dgm:spPr/>
      <dgm:t>
        <a:bodyPr/>
        <a:lstStyle/>
        <a:p>
          <a:endParaRPr lang="en-US"/>
        </a:p>
      </dgm:t>
    </dgm:pt>
    <dgm:pt modelId="{139BE814-41D9-46BC-8AAA-C05E0521A2B6}" type="sibTrans" cxnId="{0002D14B-F9C4-4657-8376-2574BC93D893}">
      <dgm:prSet/>
      <dgm:spPr/>
      <dgm:t>
        <a:bodyPr/>
        <a:lstStyle/>
        <a:p>
          <a:endParaRPr lang="en-US"/>
        </a:p>
      </dgm:t>
    </dgm:pt>
    <dgm:pt modelId="{9EAB9E46-BB33-444D-862F-F4B3EDC214BA}">
      <dgm:prSet/>
      <dgm:spPr/>
      <dgm:t>
        <a:bodyPr/>
        <a:lstStyle/>
        <a:p>
          <a:r>
            <a:rPr lang="en-US" dirty="0"/>
            <a:t>Compare</a:t>
          </a:r>
        </a:p>
      </dgm:t>
    </dgm:pt>
    <dgm:pt modelId="{38B2DB0F-06CC-4611-BD97-AE9A39ED0C6B}" type="parTrans" cxnId="{A89FA952-B1F3-4414-9727-390CAC6FC2E2}">
      <dgm:prSet/>
      <dgm:spPr/>
      <dgm:t>
        <a:bodyPr/>
        <a:lstStyle/>
        <a:p>
          <a:endParaRPr lang="en-US"/>
        </a:p>
      </dgm:t>
    </dgm:pt>
    <dgm:pt modelId="{EFE948D5-AE86-433E-B013-F3A0109ED126}" type="sibTrans" cxnId="{A89FA952-B1F3-4414-9727-390CAC6FC2E2}">
      <dgm:prSet/>
      <dgm:spPr/>
      <dgm:t>
        <a:bodyPr/>
        <a:lstStyle/>
        <a:p>
          <a:endParaRPr lang="en-US"/>
        </a:p>
      </dgm:t>
    </dgm:pt>
    <dgm:pt modelId="{EF32CBBA-78A3-4F64-9867-D0CC347EF6C4}">
      <dgm:prSet/>
      <dgm:spPr/>
      <dgm:t>
        <a:bodyPr/>
        <a:lstStyle/>
        <a:p>
          <a:r>
            <a:rPr lang="en-US" dirty="0"/>
            <a:t>Compare the results for both implementation (1st Tow models and 2</a:t>
          </a:r>
          <a:r>
            <a:rPr lang="en-US" baseline="30000" dirty="0"/>
            <a:t>nd</a:t>
          </a:r>
          <a:r>
            <a:rPr lang="en-US" dirty="0"/>
            <a:t> Train/Test runs)</a:t>
          </a:r>
        </a:p>
      </dgm:t>
    </dgm:pt>
    <dgm:pt modelId="{9FEAD00D-5D25-4A14-8FA4-0F2CF58BE324}" type="parTrans" cxnId="{1F01A8BC-1FCE-4A77-B50D-354F3F2D98F1}">
      <dgm:prSet/>
      <dgm:spPr/>
      <dgm:t>
        <a:bodyPr/>
        <a:lstStyle/>
        <a:p>
          <a:endParaRPr lang="en-US"/>
        </a:p>
      </dgm:t>
    </dgm:pt>
    <dgm:pt modelId="{D0F5E8C7-25DD-4731-ADFA-AD2BF7F29D48}" type="sibTrans" cxnId="{1F01A8BC-1FCE-4A77-B50D-354F3F2D98F1}">
      <dgm:prSet/>
      <dgm:spPr/>
      <dgm:t>
        <a:bodyPr/>
        <a:lstStyle/>
        <a:p>
          <a:endParaRPr lang="en-US"/>
        </a:p>
      </dgm:t>
    </dgm:pt>
    <dgm:pt modelId="{2C857182-0358-4A59-B976-7AAEC1C59E52}" type="pres">
      <dgm:prSet presAssocID="{F0AF7818-21B7-4118-9C7F-879201C393D1}" presName="linear" presStyleCnt="0">
        <dgm:presLayoutVars>
          <dgm:animLvl val="lvl"/>
          <dgm:resizeHandles val="exact"/>
        </dgm:presLayoutVars>
      </dgm:prSet>
      <dgm:spPr/>
    </dgm:pt>
    <dgm:pt modelId="{3F8231F3-AAE9-49D0-8DB5-D9FC72FF7AF1}" type="pres">
      <dgm:prSet presAssocID="{C85BA094-DDD3-444F-948D-EF88B8B154D1}" presName="parentText" presStyleLbl="node1" presStyleIdx="0" presStyleCnt="5">
        <dgm:presLayoutVars>
          <dgm:chMax val="0"/>
          <dgm:bulletEnabled val="1"/>
        </dgm:presLayoutVars>
      </dgm:prSet>
      <dgm:spPr/>
    </dgm:pt>
    <dgm:pt modelId="{4F1EDDFD-C54D-4798-8541-D6D8C3C94342}" type="pres">
      <dgm:prSet presAssocID="{C85BA094-DDD3-444F-948D-EF88B8B154D1}" presName="childText" presStyleLbl="revTx" presStyleIdx="0" presStyleCnt="5">
        <dgm:presLayoutVars>
          <dgm:bulletEnabled val="1"/>
        </dgm:presLayoutVars>
      </dgm:prSet>
      <dgm:spPr/>
    </dgm:pt>
    <dgm:pt modelId="{1B76E714-1374-43D9-B0BD-271A85D4F404}" type="pres">
      <dgm:prSet presAssocID="{91AC880E-FD14-49DA-95C4-10AABF82E71D}" presName="parentText" presStyleLbl="node1" presStyleIdx="1" presStyleCnt="5">
        <dgm:presLayoutVars>
          <dgm:chMax val="0"/>
          <dgm:bulletEnabled val="1"/>
        </dgm:presLayoutVars>
      </dgm:prSet>
      <dgm:spPr/>
    </dgm:pt>
    <dgm:pt modelId="{B7D6B2F1-438C-4A68-8C25-EF17291A3A2D}" type="pres">
      <dgm:prSet presAssocID="{91AC880E-FD14-49DA-95C4-10AABF82E71D}" presName="childText" presStyleLbl="revTx" presStyleIdx="1" presStyleCnt="5">
        <dgm:presLayoutVars>
          <dgm:bulletEnabled val="1"/>
        </dgm:presLayoutVars>
      </dgm:prSet>
      <dgm:spPr/>
    </dgm:pt>
    <dgm:pt modelId="{0A63E1E3-8990-4FD0-8ECC-BE88E3943535}" type="pres">
      <dgm:prSet presAssocID="{D2CBD446-E827-4423-8A37-53F63A7E9FE5}" presName="parentText" presStyleLbl="node1" presStyleIdx="2" presStyleCnt="5">
        <dgm:presLayoutVars>
          <dgm:chMax val="0"/>
          <dgm:bulletEnabled val="1"/>
        </dgm:presLayoutVars>
      </dgm:prSet>
      <dgm:spPr/>
    </dgm:pt>
    <dgm:pt modelId="{2567DDB6-8C16-4190-BE44-4F142013B10A}" type="pres">
      <dgm:prSet presAssocID="{D2CBD446-E827-4423-8A37-53F63A7E9FE5}" presName="childText" presStyleLbl="revTx" presStyleIdx="2" presStyleCnt="5">
        <dgm:presLayoutVars>
          <dgm:bulletEnabled val="1"/>
        </dgm:presLayoutVars>
      </dgm:prSet>
      <dgm:spPr/>
    </dgm:pt>
    <dgm:pt modelId="{4BB9C471-6674-4755-AC26-F618F9DD8BE7}" type="pres">
      <dgm:prSet presAssocID="{8064CCFA-5832-474D-8823-076A22740A79}" presName="parentText" presStyleLbl="node1" presStyleIdx="3" presStyleCnt="5">
        <dgm:presLayoutVars>
          <dgm:chMax val="0"/>
          <dgm:bulletEnabled val="1"/>
        </dgm:presLayoutVars>
      </dgm:prSet>
      <dgm:spPr/>
    </dgm:pt>
    <dgm:pt modelId="{D7542B75-F0B9-40AF-BB61-D2FE5F2F4411}" type="pres">
      <dgm:prSet presAssocID="{8064CCFA-5832-474D-8823-076A22740A79}" presName="childText" presStyleLbl="revTx" presStyleIdx="3" presStyleCnt="5">
        <dgm:presLayoutVars>
          <dgm:bulletEnabled val="1"/>
        </dgm:presLayoutVars>
      </dgm:prSet>
      <dgm:spPr/>
    </dgm:pt>
    <dgm:pt modelId="{79373BB6-8E6B-4249-8922-C4013F277CFE}" type="pres">
      <dgm:prSet presAssocID="{9EAB9E46-BB33-444D-862F-F4B3EDC214BA}" presName="parentText" presStyleLbl="node1" presStyleIdx="4" presStyleCnt="5">
        <dgm:presLayoutVars>
          <dgm:chMax val="0"/>
          <dgm:bulletEnabled val="1"/>
        </dgm:presLayoutVars>
      </dgm:prSet>
      <dgm:spPr/>
    </dgm:pt>
    <dgm:pt modelId="{DA045F6C-264D-4265-9D19-A297CA264254}" type="pres">
      <dgm:prSet presAssocID="{9EAB9E46-BB33-444D-862F-F4B3EDC214BA}" presName="childText" presStyleLbl="revTx" presStyleIdx="4" presStyleCnt="5">
        <dgm:presLayoutVars>
          <dgm:bulletEnabled val="1"/>
        </dgm:presLayoutVars>
      </dgm:prSet>
      <dgm:spPr/>
    </dgm:pt>
  </dgm:ptLst>
  <dgm:cxnLst>
    <dgm:cxn modelId="{26ED2C17-EE7B-4257-BE50-F47AC515D8FA}" srcId="{C85BA094-DDD3-444F-948D-EF88B8B154D1}" destId="{D213FBAC-B6FB-4668-8B4E-812E1A6C508A}" srcOrd="0" destOrd="0" parTransId="{EC01EB54-851C-4F40-8C61-47905F80B88D}" sibTransId="{84E4E009-17C7-4008-94C4-54806ACEED95}"/>
    <dgm:cxn modelId="{7D9FC823-7570-4E23-A38C-6FD4C1FAFA80}" type="presOf" srcId="{D2CBD446-E827-4423-8A37-53F63A7E9FE5}" destId="{0A63E1E3-8990-4FD0-8ECC-BE88E3943535}" srcOrd="0" destOrd="0" presId="urn:microsoft.com/office/officeart/2005/8/layout/vList2"/>
    <dgm:cxn modelId="{5E35DB5F-9A23-453F-82E1-854D48048AB8}" srcId="{F0AF7818-21B7-4118-9C7F-879201C393D1}" destId="{D2CBD446-E827-4423-8A37-53F63A7E9FE5}" srcOrd="2" destOrd="0" parTransId="{64E7CB0F-DB4C-43B0-8E33-E045A871491B}" sibTransId="{37651905-BC16-4F95-B0A8-A7E1E4E0A5A2}"/>
    <dgm:cxn modelId="{B9FA0242-E3DE-467B-BA94-3299BF3E8059}" srcId="{F0AF7818-21B7-4118-9C7F-879201C393D1}" destId="{91AC880E-FD14-49DA-95C4-10AABF82E71D}" srcOrd="1" destOrd="0" parTransId="{236F0C08-AF85-4F14-9D67-B45FE4A3286C}" sibTransId="{5C4B4CE6-25A7-48AA-8721-59D39B66C693}"/>
    <dgm:cxn modelId="{9B74A545-B45F-412B-B72F-61552C0022E0}" srcId="{F0AF7818-21B7-4118-9C7F-879201C393D1}" destId="{C85BA094-DDD3-444F-948D-EF88B8B154D1}" srcOrd="0" destOrd="0" parTransId="{76FEED25-13AF-43C5-8518-F557120F53CC}" sibTransId="{9645AD29-2FB8-4100-B0D5-DBE9BAE658AF}"/>
    <dgm:cxn modelId="{0002D14B-F9C4-4657-8376-2574BC93D893}" srcId="{8064CCFA-5832-474D-8823-076A22740A79}" destId="{4C4C105E-B712-4C7A-B83D-2973CC052C6F}" srcOrd="0" destOrd="0" parTransId="{0A2B24A1-3F0E-45CD-B688-39CD94A82BB0}" sibTransId="{139BE814-41D9-46BC-8AAA-C05E0521A2B6}"/>
    <dgm:cxn modelId="{E923E44F-A2CB-4844-93CC-CF3B16C04F70}" type="presOf" srcId="{EF32CBBA-78A3-4F64-9867-D0CC347EF6C4}" destId="{DA045F6C-264D-4265-9D19-A297CA264254}" srcOrd="0" destOrd="0" presId="urn:microsoft.com/office/officeart/2005/8/layout/vList2"/>
    <dgm:cxn modelId="{A89FA952-B1F3-4414-9727-390CAC6FC2E2}" srcId="{F0AF7818-21B7-4118-9C7F-879201C393D1}" destId="{9EAB9E46-BB33-444D-862F-F4B3EDC214BA}" srcOrd="4" destOrd="0" parTransId="{38B2DB0F-06CC-4611-BD97-AE9A39ED0C6B}" sibTransId="{EFE948D5-AE86-433E-B013-F3A0109ED126}"/>
    <dgm:cxn modelId="{457BF177-462A-4C66-B179-F88822D243ED}" type="presOf" srcId="{C85BA094-DDD3-444F-948D-EF88B8B154D1}" destId="{3F8231F3-AAE9-49D0-8DB5-D9FC72FF7AF1}" srcOrd="0" destOrd="0" presId="urn:microsoft.com/office/officeart/2005/8/layout/vList2"/>
    <dgm:cxn modelId="{6DBCFE77-58A7-468E-BDBF-B5428D982E4B}" type="presOf" srcId="{8064CCFA-5832-474D-8823-076A22740A79}" destId="{4BB9C471-6674-4755-AC26-F618F9DD8BE7}" srcOrd="0" destOrd="0" presId="urn:microsoft.com/office/officeart/2005/8/layout/vList2"/>
    <dgm:cxn modelId="{2054269A-3E4A-4499-9398-B3DEB6E41E62}" type="presOf" srcId="{3367BE47-C7A1-4295-9C47-A4373D841EB5}" destId="{2567DDB6-8C16-4190-BE44-4F142013B10A}" srcOrd="0" destOrd="0" presId="urn:microsoft.com/office/officeart/2005/8/layout/vList2"/>
    <dgm:cxn modelId="{4E1648A2-CA26-40D2-8A92-F7C9D1D786E9}" type="presOf" srcId="{91AC880E-FD14-49DA-95C4-10AABF82E71D}" destId="{1B76E714-1374-43D9-B0BD-271A85D4F404}" srcOrd="0" destOrd="0" presId="urn:microsoft.com/office/officeart/2005/8/layout/vList2"/>
    <dgm:cxn modelId="{13C1A8AD-0B24-46C6-B7B7-F116F73C8097}" type="presOf" srcId="{D213FBAC-B6FB-4668-8B4E-812E1A6C508A}" destId="{4F1EDDFD-C54D-4798-8541-D6D8C3C94342}" srcOrd="0" destOrd="0" presId="urn:microsoft.com/office/officeart/2005/8/layout/vList2"/>
    <dgm:cxn modelId="{7D6FBEB3-21FE-4F35-9773-7161865589B7}" type="presOf" srcId="{F0AF7818-21B7-4118-9C7F-879201C393D1}" destId="{2C857182-0358-4A59-B976-7AAEC1C59E52}" srcOrd="0" destOrd="0" presId="urn:microsoft.com/office/officeart/2005/8/layout/vList2"/>
    <dgm:cxn modelId="{0DEAF3BA-7D54-461F-861C-5DB660344056}" type="presOf" srcId="{4C4C105E-B712-4C7A-B83D-2973CC052C6F}" destId="{D7542B75-F0B9-40AF-BB61-D2FE5F2F4411}" srcOrd="0" destOrd="0" presId="urn:microsoft.com/office/officeart/2005/8/layout/vList2"/>
    <dgm:cxn modelId="{1F01A8BC-1FCE-4A77-B50D-354F3F2D98F1}" srcId="{9EAB9E46-BB33-444D-862F-F4B3EDC214BA}" destId="{EF32CBBA-78A3-4F64-9867-D0CC347EF6C4}" srcOrd="0" destOrd="0" parTransId="{9FEAD00D-5D25-4A14-8FA4-0F2CF58BE324}" sibTransId="{D0F5E8C7-25DD-4731-ADFA-AD2BF7F29D48}"/>
    <dgm:cxn modelId="{6C36F1C5-DC79-45E8-A3E2-78249F0BDB94}" type="presOf" srcId="{08D3BEEA-1FAA-485F-B77D-67926B73C936}" destId="{B7D6B2F1-438C-4A68-8C25-EF17291A3A2D}" srcOrd="0" destOrd="0" presId="urn:microsoft.com/office/officeart/2005/8/layout/vList2"/>
    <dgm:cxn modelId="{57DEF1CC-1792-4D95-9E40-284FB796BA13}" srcId="{F0AF7818-21B7-4118-9C7F-879201C393D1}" destId="{8064CCFA-5832-474D-8823-076A22740A79}" srcOrd="3" destOrd="0" parTransId="{13C839FA-51A7-4DB3-BE63-31EE7F9D2D27}" sibTransId="{3042C784-D7CC-4B70-8F0C-DBD4F60EFF78}"/>
    <dgm:cxn modelId="{50428ED2-69D2-483F-8AAD-07727B2AAFF1}" type="presOf" srcId="{9EAB9E46-BB33-444D-862F-F4B3EDC214BA}" destId="{79373BB6-8E6B-4249-8922-C4013F277CFE}" srcOrd="0" destOrd="0" presId="urn:microsoft.com/office/officeart/2005/8/layout/vList2"/>
    <dgm:cxn modelId="{93E565D8-6BF6-46AE-9DD5-4AA84882B91A}" srcId="{D2CBD446-E827-4423-8A37-53F63A7E9FE5}" destId="{3367BE47-C7A1-4295-9C47-A4373D841EB5}" srcOrd="0" destOrd="0" parTransId="{AD929B1F-322D-4281-AB9A-8C828EE6A97A}" sibTransId="{66A6919C-F1F6-491B-B2AD-E251459F835A}"/>
    <dgm:cxn modelId="{BFE022F9-0718-4815-83FA-AD9764B537B1}" srcId="{91AC880E-FD14-49DA-95C4-10AABF82E71D}" destId="{08D3BEEA-1FAA-485F-B77D-67926B73C936}" srcOrd="0" destOrd="0" parTransId="{2EEEDA4B-C875-4191-8E4B-328254402070}" sibTransId="{E5C8169F-2789-4E01-8199-9ED7B7080F20}"/>
    <dgm:cxn modelId="{F0220A3D-F3C0-4989-8ECB-BF7B2DFAE82E}" type="presParOf" srcId="{2C857182-0358-4A59-B976-7AAEC1C59E52}" destId="{3F8231F3-AAE9-49D0-8DB5-D9FC72FF7AF1}" srcOrd="0" destOrd="0" presId="urn:microsoft.com/office/officeart/2005/8/layout/vList2"/>
    <dgm:cxn modelId="{28AC3720-C2B0-41B4-A124-9FD6205D083E}" type="presParOf" srcId="{2C857182-0358-4A59-B976-7AAEC1C59E52}" destId="{4F1EDDFD-C54D-4798-8541-D6D8C3C94342}" srcOrd="1" destOrd="0" presId="urn:microsoft.com/office/officeart/2005/8/layout/vList2"/>
    <dgm:cxn modelId="{A724D850-8ABD-4AE0-8D03-BBC0A972E56A}" type="presParOf" srcId="{2C857182-0358-4A59-B976-7AAEC1C59E52}" destId="{1B76E714-1374-43D9-B0BD-271A85D4F404}" srcOrd="2" destOrd="0" presId="urn:microsoft.com/office/officeart/2005/8/layout/vList2"/>
    <dgm:cxn modelId="{7D34C093-EBB0-4F1C-B382-C42BA8110FAB}" type="presParOf" srcId="{2C857182-0358-4A59-B976-7AAEC1C59E52}" destId="{B7D6B2F1-438C-4A68-8C25-EF17291A3A2D}" srcOrd="3" destOrd="0" presId="urn:microsoft.com/office/officeart/2005/8/layout/vList2"/>
    <dgm:cxn modelId="{C446354B-EBEB-46E4-A86F-382140C4C826}" type="presParOf" srcId="{2C857182-0358-4A59-B976-7AAEC1C59E52}" destId="{0A63E1E3-8990-4FD0-8ECC-BE88E3943535}" srcOrd="4" destOrd="0" presId="urn:microsoft.com/office/officeart/2005/8/layout/vList2"/>
    <dgm:cxn modelId="{06C46E94-8CD1-4C1E-B3BD-85A27E14CF3B}" type="presParOf" srcId="{2C857182-0358-4A59-B976-7AAEC1C59E52}" destId="{2567DDB6-8C16-4190-BE44-4F142013B10A}" srcOrd="5" destOrd="0" presId="urn:microsoft.com/office/officeart/2005/8/layout/vList2"/>
    <dgm:cxn modelId="{BB209E38-5D8D-4047-A6BF-E195BD737BBB}" type="presParOf" srcId="{2C857182-0358-4A59-B976-7AAEC1C59E52}" destId="{4BB9C471-6674-4755-AC26-F618F9DD8BE7}" srcOrd="6" destOrd="0" presId="urn:microsoft.com/office/officeart/2005/8/layout/vList2"/>
    <dgm:cxn modelId="{C2A63440-D860-43F7-9461-BDC62C743066}" type="presParOf" srcId="{2C857182-0358-4A59-B976-7AAEC1C59E52}" destId="{D7542B75-F0B9-40AF-BB61-D2FE5F2F4411}" srcOrd="7" destOrd="0" presId="urn:microsoft.com/office/officeart/2005/8/layout/vList2"/>
    <dgm:cxn modelId="{FE5D5301-FD9D-4C7F-AC7E-266EC285BB36}" type="presParOf" srcId="{2C857182-0358-4A59-B976-7AAEC1C59E52}" destId="{79373BB6-8E6B-4249-8922-C4013F277CFE}" srcOrd="8" destOrd="0" presId="urn:microsoft.com/office/officeart/2005/8/layout/vList2"/>
    <dgm:cxn modelId="{FE24C10C-FD4E-4FA6-8529-33658CCA4EDC}" type="presParOf" srcId="{2C857182-0358-4A59-B976-7AAEC1C59E52}" destId="{DA045F6C-264D-4265-9D19-A297CA264254}"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F38AA6-80A3-4683-84DE-2BA6311161CF}"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C23B684A-24F2-4E2D-B525-781A7416055B}">
      <dgm:prSet/>
      <dgm:spPr/>
      <dgm:t>
        <a:bodyPr/>
        <a:lstStyle/>
        <a:p>
          <a:pPr>
            <a:defRPr cap="all"/>
          </a:pPr>
          <a:r>
            <a:rPr lang="en-US" dirty="0"/>
            <a:t>By this assignment, we learnt about Neural networks modelling</a:t>
          </a:r>
        </a:p>
      </dgm:t>
    </dgm:pt>
    <dgm:pt modelId="{DEB956D3-40CB-446F-8191-D534EA825005}" type="parTrans" cxnId="{C46535E6-D1D2-4BED-80FF-24B94393D389}">
      <dgm:prSet/>
      <dgm:spPr/>
      <dgm:t>
        <a:bodyPr/>
        <a:lstStyle/>
        <a:p>
          <a:endParaRPr lang="en-US"/>
        </a:p>
      </dgm:t>
    </dgm:pt>
    <dgm:pt modelId="{024ED6C1-1266-4337-94A5-3D5708721C25}" type="sibTrans" cxnId="{C46535E6-D1D2-4BED-80FF-24B94393D389}">
      <dgm:prSet phldrT="1"/>
      <dgm:spPr/>
      <dgm:t>
        <a:bodyPr/>
        <a:lstStyle/>
        <a:p>
          <a:r>
            <a:rPr lang="en-US"/>
            <a:t>1</a:t>
          </a:r>
        </a:p>
      </dgm:t>
    </dgm:pt>
    <dgm:pt modelId="{7586936F-3697-4BA5-92C9-12C169A6CE19}">
      <dgm:prSet/>
      <dgm:spPr/>
      <dgm:t>
        <a:bodyPr/>
        <a:lstStyle/>
        <a:p>
          <a:pPr>
            <a:defRPr cap="all"/>
          </a:pPr>
          <a:r>
            <a:rPr lang="en-US" dirty="0"/>
            <a:t>We compared the results for two different implementations</a:t>
          </a:r>
        </a:p>
      </dgm:t>
    </dgm:pt>
    <dgm:pt modelId="{6E8FF9D9-CD2D-4C7A-974A-8021B419FDD8}" type="parTrans" cxnId="{8B4BF4A7-5EA8-4BB4-B26A-ED55F52314A4}">
      <dgm:prSet/>
      <dgm:spPr/>
      <dgm:t>
        <a:bodyPr/>
        <a:lstStyle/>
        <a:p>
          <a:endParaRPr lang="en-US"/>
        </a:p>
      </dgm:t>
    </dgm:pt>
    <dgm:pt modelId="{A7D8248B-DBDD-4822-B599-3060EB448D96}" type="sibTrans" cxnId="{8B4BF4A7-5EA8-4BB4-B26A-ED55F52314A4}">
      <dgm:prSet phldrT="2"/>
      <dgm:spPr/>
      <dgm:t>
        <a:bodyPr/>
        <a:lstStyle/>
        <a:p>
          <a:r>
            <a:rPr lang="en-US"/>
            <a:t>2</a:t>
          </a:r>
        </a:p>
      </dgm:t>
    </dgm:pt>
    <dgm:pt modelId="{C02258AC-F2E7-4B0A-85B1-B67E690D3880}">
      <dgm:prSet/>
      <dgm:spPr/>
      <dgm:t>
        <a:bodyPr/>
        <a:lstStyle/>
        <a:p>
          <a:pPr>
            <a:defRPr cap="all"/>
          </a:pPr>
          <a:r>
            <a:rPr lang="en-US" dirty="0"/>
            <a:t>We compared the </a:t>
          </a:r>
          <a:r>
            <a:rPr lang="en-US" dirty="0" err="1"/>
            <a:t>nn</a:t>
          </a:r>
          <a:r>
            <a:rPr lang="en-US" dirty="0"/>
            <a:t> modelling on loan dataset for test and train data</a:t>
          </a:r>
        </a:p>
      </dgm:t>
    </dgm:pt>
    <dgm:pt modelId="{F7C33E8E-4429-42F3-B12C-52C4A0EE66FE}" type="parTrans" cxnId="{94A89A83-ED3D-47E2-A55E-E875235535E5}">
      <dgm:prSet/>
      <dgm:spPr/>
      <dgm:t>
        <a:bodyPr/>
        <a:lstStyle/>
        <a:p>
          <a:endParaRPr lang="en-US"/>
        </a:p>
      </dgm:t>
    </dgm:pt>
    <dgm:pt modelId="{4ABDE50E-942D-4C53-BF79-47F74DD41E2E}" type="sibTrans" cxnId="{94A89A83-ED3D-47E2-A55E-E875235535E5}">
      <dgm:prSet phldrT="3"/>
      <dgm:spPr/>
      <dgm:t>
        <a:bodyPr/>
        <a:lstStyle/>
        <a:p>
          <a:r>
            <a:rPr lang="en-US"/>
            <a:t>3</a:t>
          </a:r>
        </a:p>
      </dgm:t>
    </dgm:pt>
    <dgm:pt modelId="{5C177984-E6A3-4418-A536-08CA6922A3EE}" type="pres">
      <dgm:prSet presAssocID="{E1F38AA6-80A3-4683-84DE-2BA6311161CF}" presName="Name0" presStyleCnt="0">
        <dgm:presLayoutVars>
          <dgm:animLvl val="lvl"/>
          <dgm:resizeHandles val="exact"/>
        </dgm:presLayoutVars>
      </dgm:prSet>
      <dgm:spPr/>
    </dgm:pt>
    <dgm:pt modelId="{EC9E0C89-93CA-4DEB-97AD-1EFAA322BC6D}" type="pres">
      <dgm:prSet presAssocID="{C23B684A-24F2-4E2D-B525-781A7416055B}" presName="compositeNode" presStyleCnt="0">
        <dgm:presLayoutVars>
          <dgm:bulletEnabled val="1"/>
        </dgm:presLayoutVars>
      </dgm:prSet>
      <dgm:spPr/>
    </dgm:pt>
    <dgm:pt modelId="{B3A64A1C-3C1F-4E16-B0AB-8335ADBF11F4}" type="pres">
      <dgm:prSet presAssocID="{C23B684A-24F2-4E2D-B525-781A7416055B}" presName="bgRect" presStyleLbl="bgAccFollowNode1" presStyleIdx="0" presStyleCnt="3"/>
      <dgm:spPr/>
    </dgm:pt>
    <dgm:pt modelId="{6FAE7C98-95C1-4631-9B17-FCD67D5FD453}" type="pres">
      <dgm:prSet presAssocID="{024ED6C1-1266-4337-94A5-3D5708721C25}" presName="sibTransNodeCircle" presStyleLbl="alignNode1" presStyleIdx="0" presStyleCnt="6">
        <dgm:presLayoutVars>
          <dgm:chMax val="0"/>
          <dgm:bulletEnabled/>
        </dgm:presLayoutVars>
      </dgm:prSet>
      <dgm:spPr/>
    </dgm:pt>
    <dgm:pt modelId="{CE56C1B8-0E7B-430D-8F71-6D00266CEB25}" type="pres">
      <dgm:prSet presAssocID="{C23B684A-24F2-4E2D-B525-781A7416055B}" presName="bottomLine" presStyleLbl="alignNode1" presStyleIdx="1" presStyleCnt="6">
        <dgm:presLayoutVars/>
      </dgm:prSet>
      <dgm:spPr/>
    </dgm:pt>
    <dgm:pt modelId="{1A47421F-3682-47C3-B4F0-22974ABB3307}" type="pres">
      <dgm:prSet presAssocID="{C23B684A-24F2-4E2D-B525-781A7416055B}" presName="nodeText" presStyleLbl="bgAccFollowNode1" presStyleIdx="0" presStyleCnt="3">
        <dgm:presLayoutVars>
          <dgm:bulletEnabled val="1"/>
        </dgm:presLayoutVars>
      </dgm:prSet>
      <dgm:spPr/>
    </dgm:pt>
    <dgm:pt modelId="{33D1C029-D522-40A0-8CFF-A3174EFE7C69}" type="pres">
      <dgm:prSet presAssocID="{024ED6C1-1266-4337-94A5-3D5708721C25}" presName="sibTrans" presStyleCnt="0"/>
      <dgm:spPr/>
    </dgm:pt>
    <dgm:pt modelId="{B0D0D6C2-3960-4D65-98B6-C638A62662FE}" type="pres">
      <dgm:prSet presAssocID="{7586936F-3697-4BA5-92C9-12C169A6CE19}" presName="compositeNode" presStyleCnt="0">
        <dgm:presLayoutVars>
          <dgm:bulletEnabled val="1"/>
        </dgm:presLayoutVars>
      </dgm:prSet>
      <dgm:spPr/>
    </dgm:pt>
    <dgm:pt modelId="{D4FCABA7-3350-45CC-836D-95DA56706CBC}" type="pres">
      <dgm:prSet presAssocID="{7586936F-3697-4BA5-92C9-12C169A6CE19}" presName="bgRect" presStyleLbl="bgAccFollowNode1" presStyleIdx="1" presStyleCnt="3"/>
      <dgm:spPr/>
    </dgm:pt>
    <dgm:pt modelId="{72D37972-5DA6-4242-AF97-E51208EA67FE}" type="pres">
      <dgm:prSet presAssocID="{A7D8248B-DBDD-4822-B599-3060EB448D96}" presName="sibTransNodeCircle" presStyleLbl="alignNode1" presStyleIdx="2" presStyleCnt="6">
        <dgm:presLayoutVars>
          <dgm:chMax val="0"/>
          <dgm:bulletEnabled/>
        </dgm:presLayoutVars>
      </dgm:prSet>
      <dgm:spPr/>
    </dgm:pt>
    <dgm:pt modelId="{3ECB3A38-55BF-4464-847F-56635B420784}" type="pres">
      <dgm:prSet presAssocID="{7586936F-3697-4BA5-92C9-12C169A6CE19}" presName="bottomLine" presStyleLbl="alignNode1" presStyleIdx="3" presStyleCnt="6">
        <dgm:presLayoutVars/>
      </dgm:prSet>
      <dgm:spPr/>
    </dgm:pt>
    <dgm:pt modelId="{E5FB9E3E-919A-42CE-BB08-15C6A433C801}" type="pres">
      <dgm:prSet presAssocID="{7586936F-3697-4BA5-92C9-12C169A6CE19}" presName="nodeText" presStyleLbl="bgAccFollowNode1" presStyleIdx="1" presStyleCnt="3">
        <dgm:presLayoutVars>
          <dgm:bulletEnabled val="1"/>
        </dgm:presLayoutVars>
      </dgm:prSet>
      <dgm:spPr/>
    </dgm:pt>
    <dgm:pt modelId="{7C090CB2-B774-4EB0-B2D3-538C931F2AF9}" type="pres">
      <dgm:prSet presAssocID="{A7D8248B-DBDD-4822-B599-3060EB448D96}" presName="sibTrans" presStyleCnt="0"/>
      <dgm:spPr/>
    </dgm:pt>
    <dgm:pt modelId="{32732AEC-2B3B-4CA9-9331-8126AE001DBD}" type="pres">
      <dgm:prSet presAssocID="{C02258AC-F2E7-4B0A-85B1-B67E690D3880}" presName="compositeNode" presStyleCnt="0">
        <dgm:presLayoutVars>
          <dgm:bulletEnabled val="1"/>
        </dgm:presLayoutVars>
      </dgm:prSet>
      <dgm:spPr/>
    </dgm:pt>
    <dgm:pt modelId="{12C4BEEB-B431-4753-B151-54C9625F2120}" type="pres">
      <dgm:prSet presAssocID="{C02258AC-F2E7-4B0A-85B1-B67E690D3880}" presName="bgRect" presStyleLbl="bgAccFollowNode1" presStyleIdx="2" presStyleCnt="3"/>
      <dgm:spPr/>
    </dgm:pt>
    <dgm:pt modelId="{FE0D3F88-F7FC-4314-91C3-98E0FE25A28D}" type="pres">
      <dgm:prSet presAssocID="{4ABDE50E-942D-4C53-BF79-47F74DD41E2E}" presName="sibTransNodeCircle" presStyleLbl="alignNode1" presStyleIdx="4" presStyleCnt="6">
        <dgm:presLayoutVars>
          <dgm:chMax val="0"/>
          <dgm:bulletEnabled/>
        </dgm:presLayoutVars>
      </dgm:prSet>
      <dgm:spPr/>
    </dgm:pt>
    <dgm:pt modelId="{474CC669-F99D-40C2-840C-97386E1E1EB4}" type="pres">
      <dgm:prSet presAssocID="{C02258AC-F2E7-4B0A-85B1-B67E690D3880}" presName="bottomLine" presStyleLbl="alignNode1" presStyleIdx="5" presStyleCnt="6">
        <dgm:presLayoutVars/>
      </dgm:prSet>
      <dgm:spPr/>
    </dgm:pt>
    <dgm:pt modelId="{59DFC49A-06F5-4F33-8967-CC5AADF73178}" type="pres">
      <dgm:prSet presAssocID="{C02258AC-F2E7-4B0A-85B1-B67E690D3880}" presName="nodeText" presStyleLbl="bgAccFollowNode1" presStyleIdx="2" presStyleCnt="3">
        <dgm:presLayoutVars>
          <dgm:bulletEnabled val="1"/>
        </dgm:presLayoutVars>
      </dgm:prSet>
      <dgm:spPr/>
    </dgm:pt>
  </dgm:ptLst>
  <dgm:cxnLst>
    <dgm:cxn modelId="{6CDD1E06-4B52-47FA-8FD8-958C356E3817}" type="presOf" srcId="{C23B684A-24F2-4E2D-B525-781A7416055B}" destId="{1A47421F-3682-47C3-B4F0-22974ABB3307}" srcOrd="1" destOrd="0" presId="urn:microsoft.com/office/officeart/2016/7/layout/BasicLinearProcessNumbered"/>
    <dgm:cxn modelId="{CD281142-493E-436A-B5C8-BD136C56CC7F}" type="presOf" srcId="{7586936F-3697-4BA5-92C9-12C169A6CE19}" destId="{E5FB9E3E-919A-42CE-BB08-15C6A433C801}" srcOrd="1" destOrd="0" presId="urn:microsoft.com/office/officeart/2016/7/layout/BasicLinearProcessNumbered"/>
    <dgm:cxn modelId="{1AD04842-8267-423C-BD66-8BF0A823CB1F}" type="presOf" srcId="{7586936F-3697-4BA5-92C9-12C169A6CE19}" destId="{D4FCABA7-3350-45CC-836D-95DA56706CBC}" srcOrd="0" destOrd="0" presId="urn:microsoft.com/office/officeart/2016/7/layout/BasicLinearProcessNumbered"/>
    <dgm:cxn modelId="{76AC7D6B-367E-466F-A15E-BB77A7C1BE18}" type="presOf" srcId="{A7D8248B-DBDD-4822-B599-3060EB448D96}" destId="{72D37972-5DA6-4242-AF97-E51208EA67FE}" srcOrd="0" destOrd="0" presId="urn:microsoft.com/office/officeart/2016/7/layout/BasicLinearProcessNumbered"/>
    <dgm:cxn modelId="{D4ED2D6F-FB31-47C0-AADC-F96183952656}" type="presOf" srcId="{024ED6C1-1266-4337-94A5-3D5708721C25}" destId="{6FAE7C98-95C1-4631-9B17-FCD67D5FD453}" srcOrd="0" destOrd="0" presId="urn:microsoft.com/office/officeart/2016/7/layout/BasicLinearProcessNumbered"/>
    <dgm:cxn modelId="{94A89A83-ED3D-47E2-A55E-E875235535E5}" srcId="{E1F38AA6-80A3-4683-84DE-2BA6311161CF}" destId="{C02258AC-F2E7-4B0A-85B1-B67E690D3880}" srcOrd="2" destOrd="0" parTransId="{F7C33E8E-4429-42F3-B12C-52C4A0EE66FE}" sibTransId="{4ABDE50E-942D-4C53-BF79-47F74DD41E2E}"/>
    <dgm:cxn modelId="{8B4BF4A7-5EA8-4BB4-B26A-ED55F52314A4}" srcId="{E1F38AA6-80A3-4683-84DE-2BA6311161CF}" destId="{7586936F-3697-4BA5-92C9-12C169A6CE19}" srcOrd="1" destOrd="0" parTransId="{6E8FF9D9-CD2D-4C7A-974A-8021B419FDD8}" sibTransId="{A7D8248B-DBDD-4822-B599-3060EB448D96}"/>
    <dgm:cxn modelId="{D8F29BB3-8BA8-4F81-8A2F-74497F242F76}" type="presOf" srcId="{E1F38AA6-80A3-4683-84DE-2BA6311161CF}" destId="{5C177984-E6A3-4418-A536-08CA6922A3EE}" srcOrd="0" destOrd="0" presId="urn:microsoft.com/office/officeart/2016/7/layout/BasicLinearProcessNumbered"/>
    <dgm:cxn modelId="{BC1B8EDC-5469-48D2-965F-8DEF6B5E6940}" type="presOf" srcId="{C02258AC-F2E7-4B0A-85B1-B67E690D3880}" destId="{59DFC49A-06F5-4F33-8967-CC5AADF73178}" srcOrd="1" destOrd="0" presId="urn:microsoft.com/office/officeart/2016/7/layout/BasicLinearProcessNumbered"/>
    <dgm:cxn modelId="{C46535E6-D1D2-4BED-80FF-24B94393D389}" srcId="{E1F38AA6-80A3-4683-84DE-2BA6311161CF}" destId="{C23B684A-24F2-4E2D-B525-781A7416055B}" srcOrd="0" destOrd="0" parTransId="{DEB956D3-40CB-446F-8191-D534EA825005}" sibTransId="{024ED6C1-1266-4337-94A5-3D5708721C25}"/>
    <dgm:cxn modelId="{16AE50E9-DC1F-4CBF-9B88-A6B6A390619E}" type="presOf" srcId="{4ABDE50E-942D-4C53-BF79-47F74DD41E2E}" destId="{FE0D3F88-F7FC-4314-91C3-98E0FE25A28D}" srcOrd="0" destOrd="0" presId="urn:microsoft.com/office/officeart/2016/7/layout/BasicLinearProcessNumbered"/>
    <dgm:cxn modelId="{697663F2-872F-43D4-9D57-AA44973F8A4C}" type="presOf" srcId="{C23B684A-24F2-4E2D-B525-781A7416055B}" destId="{B3A64A1C-3C1F-4E16-B0AB-8335ADBF11F4}" srcOrd="0" destOrd="0" presId="urn:microsoft.com/office/officeart/2016/7/layout/BasicLinearProcessNumbered"/>
    <dgm:cxn modelId="{9D973DF6-8F9F-4DDC-A649-E0F6DC2243A6}" type="presOf" srcId="{C02258AC-F2E7-4B0A-85B1-B67E690D3880}" destId="{12C4BEEB-B431-4753-B151-54C9625F2120}" srcOrd="0" destOrd="0" presId="urn:microsoft.com/office/officeart/2016/7/layout/BasicLinearProcessNumbered"/>
    <dgm:cxn modelId="{D4B296BC-EE7D-4F80-9995-ED2F25D585D8}" type="presParOf" srcId="{5C177984-E6A3-4418-A536-08CA6922A3EE}" destId="{EC9E0C89-93CA-4DEB-97AD-1EFAA322BC6D}" srcOrd="0" destOrd="0" presId="urn:microsoft.com/office/officeart/2016/7/layout/BasicLinearProcessNumbered"/>
    <dgm:cxn modelId="{2382AE94-99EF-4D11-8A1F-96D605D6CDE7}" type="presParOf" srcId="{EC9E0C89-93CA-4DEB-97AD-1EFAA322BC6D}" destId="{B3A64A1C-3C1F-4E16-B0AB-8335ADBF11F4}" srcOrd="0" destOrd="0" presId="urn:microsoft.com/office/officeart/2016/7/layout/BasicLinearProcessNumbered"/>
    <dgm:cxn modelId="{118361B9-EC64-456E-8886-76C3692F203F}" type="presParOf" srcId="{EC9E0C89-93CA-4DEB-97AD-1EFAA322BC6D}" destId="{6FAE7C98-95C1-4631-9B17-FCD67D5FD453}" srcOrd="1" destOrd="0" presId="urn:microsoft.com/office/officeart/2016/7/layout/BasicLinearProcessNumbered"/>
    <dgm:cxn modelId="{B536A034-4C9F-4807-AD54-D4ACEDD9CBC0}" type="presParOf" srcId="{EC9E0C89-93CA-4DEB-97AD-1EFAA322BC6D}" destId="{CE56C1B8-0E7B-430D-8F71-6D00266CEB25}" srcOrd="2" destOrd="0" presId="urn:microsoft.com/office/officeart/2016/7/layout/BasicLinearProcessNumbered"/>
    <dgm:cxn modelId="{A4BB91EC-F90F-45EA-AD59-CA21D9AA51B3}" type="presParOf" srcId="{EC9E0C89-93CA-4DEB-97AD-1EFAA322BC6D}" destId="{1A47421F-3682-47C3-B4F0-22974ABB3307}" srcOrd="3" destOrd="0" presId="urn:microsoft.com/office/officeart/2016/7/layout/BasicLinearProcessNumbered"/>
    <dgm:cxn modelId="{66C421A6-A040-4D9B-B8DB-09DA8AEAE99B}" type="presParOf" srcId="{5C177984-E6A3-4418-A536-08CA6922A3EE}" destId="{33D1C029-D522-40A0-8CFF-A3174EFE7C69}" srcOrd="1" destOrd="0" presId="urn:microsoft.com/office/officeart/2016/7/layout/BasicLinearProcessNumbered"/>
    <dgm:cxn modelId="{B8D4B1E3-8D14-4E21-8DED-374C134E1248}" type="presParOf" srcId="{5C177984-E6A3-4418-A536-08CA6922A3EE}" destId="{B0D0D6C2-3960-4D65-98B6-C638A62662FE}" srcOrd="2" destOrd="0" presId="urn:microsoft.com/office/officeart/2016/7/layout/BasicLinearProcessNumbered"/>
    <dgm:cxn modelId="{604FE700-8C9A-4352-9654-F4A69CFE5550}" type="presParOf" srcId="{B0D0D6C2-3960-4D65-98B6-C638A62662FE}" destId="{D4FCABA7-3350-45CC-836D-95DA56706CBC}" srcOrd="0" destOrd="0" presId="urn:microsoft.com/office/officeart/2016/7/layout/BasicLinearProcessNumbered"/>
    <dgm:cxn modelId="{AC9534A1-7C9F-41DA-B41E-4B7BEC67C377}" type="presParOf" srcId="{B0D0D6C2-3960-4D65-98B6-C638A62662FE}" destId="{72D37972-5DA6-4242-AF97-E51208EA67FE}" srcOrd="1" destOrd="0" presId="urn:microsoft.com/office/officeart/2016/7/layout/BasicLinearProcessNumbered"/>
    <dgm:cxn modelId="{CC08B437-7CFE-4E9E-B650-B5116017A8DC}" type="presParOf" srcId="{B0D0D6C2-3960-4D65-98B6-C638A62662FE}" destId="{3ECB3A38-55BF-4464-847F-56635B420784}" srcOrd="2" destOrd="0" presId="urn:microsoft.com/office/officeart/2016/7/layout/BasicLinearProcessNumbered"/>
    <dgm:cxn modelId="{5E8D33C5-2D48-4230-A2F1-F5ACE7ED91DD}" type="presParOf" srcId="{B0D0D6C2-3960-4D65-98B6-C638A62662FE}" destId="{E5FB9E3E-919A-42CE-BB08-15C6A433C801}" srcOrd="3" destOrd="0" presId="urn:microsoft.com/office/officeart/2016/7/layout/BasicLinearProcessNumbered"/>
    <dgm:cxn modelId="{71A9E1A7-A9D8-4D0B-8D05-D21A92264194}" type="presParOf" srcId="{5C177984-E6A3-4418-A536-08CA6922A3EE}" destId="{7C090CB2-B774-4EB0-B2D3-538C931F2AF9}" srcOrd="3" destOrd="0" presId="urn:microsoft.com/office/officeart/2016/7/layout/BasicLinearProcessNumbered"/>
    <dgm:cxn modelId="{FBD9EAD9-47A2-4C77-AFB4-54FBF7E07C7B}" type="presParOf" srcId="{5C177984-E6A3-4418-A536-08CA6922A3EE}" destId="{32732AEC-2B3B-4CA9-9331-8126AE001DBD}" srcOrd="4" destOrd="0" presId="urn:microsoft.com/office/officeart/2016/7/layout/BasicLinearProcessNumbered"/>
    <dgm:cxn modelId="{FB868013-74B5-485A-B8EA-CFE1CF3DF1B0}" type="presParOf" srcId="{32732AEC-2B3B-4CA9-9331-8126AE001DBD}" destId="{12C4BEEB-B431-4753-B151-54C9625F2120}" srcOrd="0" destOrd="0" presId="urn:microsoft.com/office/officeart/2016/7/layout/BasicLinearProcessNumbered"/>
    <dgm:cxn modelId="{1A6AAB54-D67B-4094-BCB7-5F2EA046159D}" type="presParOf" srcId="{32732AEC-2B3B-4CA9-9331-8126AE001DBD}" destId="{FE0D3F88-F7FC-4314-91C3-98E0FE25A28D}" srcOrd="1" destOrd="0" presId="urn:microsoft.com/office/officeart/2016/7/layout/BasicLinearProcessNumbered"/>
    <dgm:cxn modelId="{8D256881-0807-420F-80AC-66C587ECED1B}" type="presParOf" srcId="{32732AEC-2B3B-4CA9-9331-8126AE001DBD}" destId="{474CC669-F99D-40C2-840C-97386E1E1EB4}" srcOrd="2" destOrd="0" presId="urn:microsoft.com/office/officeart/2016/7/layout/BasicLinearProcessNumbered"/>
    <dgm:cxn modelId="{9C140DB5-F7D0-4098-9555-146D9665BEAD}" type="presParOf" srcId="{32732AEC-2B3B-4CA9-9331-8126AE001DBD}" destId="{59DFC49A-06F5-4F33-8967-CC5AADF7317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8A8BA-C1F6-483B-B3C7-6FF3D66F27B8}">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94666F1-2FAC-440E-A3CD-B865633143D8}">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Continue with the small example discussed yesterday in the class. The notebook file has been uploaded in the Files section. Generate 100 more random samples around each of the existing two classes and then run one of the two NNs with two hidden layers and evaluate the performance.</a:t>
          </a:r>
          <a:endParaRPr lang="en-US" sz="2100" kern="1200"/>
        </a:p>
      </dsp:txBody>
      <dsp:txXfrm>
        <a:off x="585701" y="1066737"/>
        <a:ext cx="4337991" cy="2693452"/>
      </dsp:txXfrm>
    </dsp:sp>
    <dsp:sp modelId="{5E78C791-4CB6-4750-A185-04E66B1E2642}">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ADB1E60-CB73-426C-BAF4-7693458844B6}">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Implement a simple feed-forward neural network model for the loan dataset and then evaluate the performance on a 80/20 split. Exclude irrelevant columns and perform one-hot encoding and normalization of each column, if needed.</a:t>
          </a:r>
        </a:p>
        <a:p>
          <a:pPr marL="0" lvl="0" indent="0" algn="ctr" defTabSz="933450">
            <a:lnSpc>
              <a:spcPct val="90000"/>
            </a:lnSpc>
            <a:spcBef>
              <a:spcPct val="0"/>
            </a:spcBef>
            <a:spcAft>
              <a:spcPct val="35000"/>
            </a:spcAft>
            <a:buNone/>
          </a:pPr>
          <a:endParaRPr lang="en-US" sz="2100" kern="1200"/>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231F3-AAE9-49D0-8DB5-D9FC72FF7AF1}">
      <dsp:nvSpPr>
        <dsp:cNvPr id="0" name=""/>
        <dsp:cNvSpPr/>
      </dsp:nvSpPr>
      <dsp:spPr>
        <a:xfrm>
          <a:off x="0" y="95539"/>
          <a:ext cx="6666833" cy="57563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Create/ Load</a:t>
          </a:r>
        </a:p>
      </dsp:txBody>
      <dsp:txXfrm>
        <a:off x="28100" y="123639"/>
        <a:ext cx="6610633" cy="519439"/>
      </dsp:txXfrm>
    </dsp:sp>
    <dsp:sp modelId="{4F1EDDFD-C54D-4798-8541-D6D8C3C94342}">
      <dsp:nvSpPr>
        <dsp:cNvPr id="0" name=""/>
        <dsp:cNvSpPr/>
      </dsp:nvSpPr>
      <dsp:spPr>
        <a:xfrm>
          <a:off x="0" y="671179"/>
          <a:ext cx="6666833"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Create Dataset/ Load the loan dataset</a:t>
          </a:r>
        </a:p>
      </dsp:txBody>
      <dsp:txXfrm>
        <a:off x="0" y="671179"/>
        <a:ext cx="6666833" cy="397440"/>
      </dsp:txXfrm>
    </dsp:sp>
    <dsp:sp modelId="{1B76E714-1374-43D9-B0BD-271A85D4F404}">
      <dsp:nvSpPr>
        <dsp:cNvPr id="0" name=""/>
        <dsp:cNvSpPr/>
      </dsp:nvSpPr>
      <dsp:spPr>
        <a:xfrm>
          <a:off x="0" y="1068619"/>
          <a:ext cx="6666833" cy="575639"/>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Process</a:t>
          </a:r>
        </a:p>
      </dsp:txBody>
      <dsp:txXfrm>
        <a:off x="28100" y="1096719"/>
        <a:ext cx="6610633" cy="519439"/>
      </dsp:txXfrm>
    </dsp:sp>
    <dsp:sp modelId="{B7D6B2F1-438C-4A68-8C25-EF17291A3A2D}">
      <dsp:nvSpPr>
        <dsp:cNvPr id="0" name=""/>
        <dsp:cNvSpPr/>
      </dsp:nvSpPr>
      <dsp:spPr>
        <a:xfrm>
          <a:off x="0" y="1644259"/>
          <a:ext cx="6666833"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Test and Train split</a:t>
          </a:r>
        </a:p>
      </dsp:txBody>
      <dsp:txXfrm>
        <a:off x="0" y="1644259"/>
        <a:ext cx="6666833" cy="397440"/>
      </dsp:txXfrm>
    </dsp:sp>
    <dsp:sp modelId="{0A63E1E3-8990-4FD0-8ECC-BE88E3943535}">
      <dsp:nvSpPr>
        <dsp:cNvPr id="0" name=""/>
        <dsp:cNvSpPr/>
      </dsp:nvSpPr>
      <dsp:spPr>
        <a:xfrm>
          <a:off x="0" y="2041699"/>
          <a:ext cx="6666833" cy="575639"/>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Implement 1</a:t>
          </a:r>
        </a:p>
      </dsp:txBody>
      <dsp:txXfrm>
        <a:off x="28100" y="2069799"/>
        <a:ext cx="6610633" cy="519439"/>
      </dsp:txXfrm>
    </dsp:sp>
    <dsp:sp modelId="{2567DDB6-8C16-4190-BE44-4F142013B10A}">
      <dsp:nvSpPr>
        <dsp:cNvPr id="0" name=""/>
        <dsp:cNvSpPr/>
      </dsp:nvSpPr>
      <dsp:spPr>
        <a:xfrm>
          <a:off x="0" y="2617339"/>
          <a:ext cx="6666833"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Implement </a:t>
          </a:r>
          <a:r>
            <a:rPr lang="en-US" sz="1900" b="0" i="0" kern="1200" dirty="0"/>
            <a:t>two NNs with two hidden layers</a:t>
          </a:r>
          <a:endParaRPr lang="en-US" sz="1900" kern="1200" dirty="0"/>
        </a:p>
      </dsp:txBody>
      <dsp:txXfrm>
        <a:off x="0" y="2617339"/>
        <a:ext cx="6666833" cy="397440"/>
      </dsp:txXfrm>
    </dsp:sp>
    <dsp:sp modelId="{4BB9C471-6674-4755-AC26-F618F9DD8BE7}">
      <dsp:nvSpPr>
        <dsp:cNvPr id="0" name=""/>
        <dsp:cNvSpPr/>
      </dsp:nvSpPr>
      <dsp:spPr>
        <a:xfrm>
          <a:off x="0" y="3014779"/>
          <a:ext cx="6666833" cy="575639"/>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Implement 2</a:t>
          </a:r>
        </a:p>
      </dsp:txBody>
      <dsp:txXfrm>
        <a:off x="28100" y="3042879"/>
        <a:ext cx="6610633" cy="519439"/>
      </dsp:txXfrm>
    </dsp:sp>
    <dsp:sp modelId="{D7542B75-F0B9-40AF-BB61-D2FE5F2F4411}">
      <dsp:nvSpPr>
        <dsp:cNvPr id="0" name=""/>
        <dsp:cNvSpPr/>
      </dsp:nvSpPr>
      <dsp:spPr>
        <a:xfrm>
          <a:off x="0" y="3590419"/>
          <a:ext cx="666683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Implement </a:t>
          </a:r>
          <a:r>
            <a:rPr lang="en-US" sz="1900" b="0" i="0" kern="1200" dirty="0"/>
            <a:t>a simple feed-forward neural network model for the loan dataset</a:t>
          </a:r>
          <a:endParaRPr lang="en-US" sz="1900" kern="1200" dirty="0"/>
        </a:p>
      </dsp:txBody>
      <dsp:txXfrm>
        <a:off x="0" y="3590419"/>
        <a:ext cx="6666833" cy="596160"/>
      </dsp:txXfrm>
    </dsp:sp>
    <dsp:sp modelId="{79373BB6-8E6B-4249-8922-C4013F277CFE}">
      <dsp:nvSpPr>
        <dsp:cNvPr id="0" name=""/>
        <dsp:cNvSpPr/>
      </dsp:nvSpPr>
      <dsp:spPr>
        <a:xfrm>
          <a:off x="0" y="4186579"/>
          <a:ext cx="6666833" cy="57563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Compare</a:t>
          </a:r>
        </a:p>
      </dsp:txBody>
      <dsp:txXfrm>
        <a:off x="28100" y="4214679"/>
        <a:ext cx="6610633" cy="519439"/>
      </dsp:txXfrm>
    </dsp:sp>
    <dsp:sp modelId="{DA045F6C-264D-4265-9D19-A297CA264254}">
      <dsp:nvSpPr>
        <dsp:cNvPr id="0" name=""/>
        <dsp:cNvSpPr/>
      </dsp:nvSpPr>
      <dsp:spPr>
        <a:xfrm>
          <a:off x="0" y="4762220"/>
          <a:ext cx="666683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Compare the results for both implementation (1st Tow models and 2</a:t>
          </a:r>
          <a:r>
            <a:rPr lang="en-US" sz="1900" kern="1200" baseline="30000" dirty="0"/>
            <a:t>nd</a:t>
          </a:r>
          <a:r>
            <a:rPr lang="en-US" sz="1900" kern="1200" dirty="0"/>
            <a:t> Train/Test runs)</a:t>
          </a:r>
        </a:p>
      </dsp:txBody>
      <dsp:txXfrm>
        <a:off x="0" y="4762220"/>
        <a:ext cx="6666833"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64A1C-3C1F-4E16-B0AB-8335ADBF11F4}">
      <dsp:nvSpPr>
        <dsp:cNvPr id="0" name=""/>
        <dsp:cNvSpPr/>
      </dsp:nvSpPr>
      <dsp:spPr>
        <a:xfrm>
          <a:off x="0" y="1268590"/>
          <a:ext cx="2083385" cy="291673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666750">
            <a:lnSpc>
              <a:spcPct val="90000"/>
            </a:lnSpc>
            <a:spcBef>
              <a:spcPct val="0"/>
            </a:spcBef>
            <a:spcAft>
              <a:spcPct val="35000"/>
            </a:spcAft>
            <a:buNone/>
            <a:defRPr cap="all"/>
          </a:pPr>
          <a:r>
            <a:rPr lang="en-US" sz="1500" kern="1200" dirty="0"/>
            <a:t>By this assignment, we learnt about Neural networks modelling</a:t>
          </a:r>
        </a:p>
      </dsp:txBody>
      <dsp:txXfrm>
        <a:off x="0" y="2376951"/>
        <a:ext cx="2083385" cy="1750043"/>
      </dsp:txXfrm>
    </dsp:sp>
    <dsp:sp modelId="{6FAE7C98-95C1-4631-9B17-FCD67D5FD453}">
      <dsp:nvSpPr>
        <dsp:cNvPr id="0" name=""/>
        <dsp:cNvSpPr/>
      </dsp:nvSpPr>
      <dsp:spPr>
        <a:xfrm>
          <a:off x="604181" y="1560264"/>
          <a:ext cx="875021" cy="87502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732325" y="1688408"/>
        <a:ext cx="618733" cy="618733"/>
      </dsp:txXfrm>
    </dsp:sp>
    <dsp:sp modelId="{CE56C1B8-0E7B-430D-8F71-6D00266CEB25}">
      <dsp:nvSpPr>
        <dsp:cNvPr id="0" name=""/>
        <dsp:cNvSpPr/>
      </dsp:nvSpPr>
      <dsp:spPr>
        <a:xfrm>
          <a:off x="0" y="4185257"/>
          <a:ext cx="2083385" cy="7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4FCABA7-3350-45CC-836D-95DA56706CBC}">
      <dsp:nvSpPr>
        <dsp:cNvPr id="0" name=""/>
        <dsp:cNvSpPr/>
      </dsp:nvSpPr>
      <dsp:spPr>
        <a:xfrm>
          <a:off x="2291723" y="1268590"/>
          <a:ext cx="2083385" cy="2916739"/>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666750">
            <a:lnSpc>
              <a:spcPct val="90000"/>
            </a:lnSpc>
            <a:spcBef>
              <a:spcPct val="0"/>
            </a:spcBef>
            <a:spcAft>
              <a:spcPct val="35000"/>
            </a:spcAft>
            <a:buNone/>
            <a:defRPr cap="all"/>
          </a:pPr>
          <a:r>
            <a:rPr lang="en-US" sz="1500" kern="1200" dirty="0"/>
            <a:t>We compared the results for two different implementations</a:t>
          </a:r>
        </a:p>
      </dsp:txBody>
      <dsp:txXfrm>
        <a:off x="2291723" y="2376951"/>
        <a:ext cx="2083385" cy="1750043"/>
      </dsp:txXfrm>
    </dsp:sp>
    <dsp:sp modelId="{72D37972-5DA6-4242-AF97-E51208EA67FE}">
      <dsp:nvSpPr>
        <dsp:cNvPr id="0" name=""/>
        <dsp:cNvSpPr/>
      </dsp:nvSpPr>
      <dsp:spPr>
        <a:xfrm>
          <a:off x="2895905" y="1560264"/>
          <a:ext cx="875021" cy="875021"/>
        </a:xfrm>
        <a:prstGeom prst="ellips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3024049" y="1688408"/>
        <a:ext cx="618733" cy="618733"/>
      </dsp:txXfrm>
    </dsp:sp>
    <dsp:sp modelId="{3ECB3A38-55BF-4464-847F-56635B420784}">
      <dsp:nvSpPr>
        <dsp:cNvPr id="0" name=""/>
        <dsp:cNvSpPr/>
      </dsp:nvSpPr>
      <dsp:spPr>
        <a:xfrm>
          <a:off x="2291723" y="4185257"/>
          <a:ext cx="2083385" cy="7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2C4BEEB-B431-4753-B151-54C9625F2120}">
      <dsp:nvSpPr>
        <dsp:cNvPr id="0" name=""/>
        <dsp:cNvSpPr/>
      </dsp:nvSpPr>
      <dsp:spPr>
        <a:xfrm>
          <a:off x="4583447" y="1268590"/>
          <a:ext cx="2083385" cy="2916739"/>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666750">
            <a:lnSpc>
              <a:spcPct val="90000"/>
            </a:lnSpc>
            <a:spcBef>
              <a:spcPct val="0"/>
            </a:spcBef>
            <a:spcAft>
              <a:spcPct val="35000"/>
            </a:spcAft>
            <a:buNone/>
            <a:defRPr cap="all"/>
          </a:pPr>
          <a:r>
            <a:rPr lang="en-US" sz="1500" kern="1200" dirty="0"/>
            <a:t>We compared the </a:t>
          </a:r>
          <a:r>
            <a:rPr lang="en-US" sz="1500" kern="1200" dirty="0" err="1"/>
            <a:t>nn</a:t>
          </a:r>
          <a:r>
            <a:rPr lang="en-US" sz="1500" kern="1200" dirty="0"/>
            <a:t> modelling on loan dataset for test and train data</a:t>
          </a:r>
        </a:p>
      </dsp:txBody>
      <dsp:txXfrm>
        <a:off x="4583447" y="2376951"/>
        <a:ext cx="2083385" cy="1750043"/>
      </dsp:txXfrm>
    </dsp:sp>
    <dsp:sp modelId="{FE0D3F88-F7FC-4314-91C3-98E0FE25A28D}">
      <dsp:nvSpPr>
        <dsp:cNvPr id="0" name=""/>
        <dsp:cNvSpPr/>
      </dsp:nvSpPr>
      <dsp:spPr>
        <a:xfrm>
          <a:off x="5187629" y="1560264"/>
          <a:ext cx="875021" cy="875021"/>
        </a:xfrm>
        <a:prstGeom prst="ellips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315773" y="1688408"/>
        <a:ext cx="618733" cy="618733"/>
      </dsp:txXfrm>
    </dsp:sp>
    <dsp:sp modelId="{474CC669-F99D-40C2-840C-97386E1E1EB4}">
      <dsp:nvSpPr>
        <dsp:cNvPr id="0" name=""/>
        <dsp:cNvSpPr/>
      </dsp:nvSpPr>
      <dsp:spPr>
        <a:xfrm>
          <a:off x="4583447" y="4185257"/>
          <a:ext cx="2083385"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8E78-373C-13E5-8114-2DA5763D0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4598F8-2B98-D3DF-C865-9943E4612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3D5CD-7A37-8D3F-5C80-E7C8683057D3}"/>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5" name="Footer Placeholder 4">
            <a:extLst>
              <a:ext uri="{FF2B5EF4-FFF2-40B4-BE49-F238E27FC236}">
                <a16:creationId xmlns:a16="http://schemas.microsoft.com/office/drawing/2014/main" id="{4BB0FCDF-B408-F9DB-1EC9-F36929781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8C080-F8DF-7D59-DAAC-3DF5B3D72429}"/>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370116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0C19-322D-91BE-D57F-93B1E2F86E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D47F5-1004-BF22-B225-694361403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3B170-CF41-37A2-282B-8F6FE9F97685}"/>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5" name="Footer Placeholder 4">
            <a:extLst>
              <a:ext uri="{FF2B5EF4-FFF2-40B4-BE49-F238E27FC236}">
                <a16:creationId xmlns:a16="http://schemas.microsoft.com/office/drawing/2014/main" id="{60B8E12B-3A00-DF5E-577D-84AE0C891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848AB-CB14-4FC1-2C98-AC484B9588EE}"/>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321566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5C252-3032-D287-953F-BD3AD212D2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89F505-CB1B-8CB2-E6B7-76C1ED2E50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79BBC-E507-FF2C-9AEB-B6B43A626E31}"/>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5" name="Footer Placeholder 4">
            <a:extLst>
              <a:ext uri="{FF2B5EF4-FFF2-40B4-BE49-F238E27FC236}">
                <a16:creationId xmlns:a16="http://schemas.microsoft.com/office/drawing/2014/main" id="{A33C3B18-4F02-406B-8E86-46AEB7575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B4B46-D375-5204-F183-C13917AC3A99}"/>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157369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1366-CC7A-D9A6-B076-4BC36004D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3D02D-1495-D5BC-566E-4858E709B0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D5899-7BC9-451E-0E01-6321FBCF643E}"/>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5" name="Footer Placeholder 4">
            <a:extLst>
              <a:ext uri="{FF2B5EF4-FFF2-40B4-BE49-F238E27FC236}">
                <a16:creationId xmlns:a16="http://schemas.microsoft.com/office/drawing/2014/main" id="{2BF4F625-2FC5-B4E0-8F3B-DA8A28D7B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5B0C1-B52F-D67A-66AE-00BD806C926E}"/>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86005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903D-ABA9-15C2-5AEF-8F97DC054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A78BAE-5B72-284C-5845-B4EADC95F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50EF4-03E1-07E4-08A1-98D14B4491DC}"/>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5" name="Footer Placeholder 4">
            <a:extLst>
              <a:ext uri="{FF2B5EF4-FFF2-40B4-BE49-F238E27FC236}">
                <a16:creationId xmlns:a16="http://schemas.microsoft.com/office/drawing/2014/main" id="{7C3C6D98-F4D6-557E-C683-8EDCA2EB9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B97A6-D9AE-5108-2036-90BDE64913D1}"/>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333813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C299-3E83-0760-A0EF-1137584368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BDFDC-AC64-67B0-40DE-94ECFAAC4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E4B0E-61ED-873C-A14D-8C133D009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660744-BFEF-584E-0AD2-5AFCEFE4BACF}"/>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6" name="Footer Placeholder 5">
            <a:extLst>
              <a:ext uri="{FF2B5EF4-FFF2-40B4-BE49-F238E27FC236}">
                <a16:creationId xmlns:a16="http://schemas.microsoft.com/office/drawing/2014/main" id="{44A12BF3-6A39-CCBB-CA85-0AD88A3EA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2E106-A7F9-D4C9-C4E4-E587599B8E35}"/>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144147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1C27-2CFB-54A9-5931-6F6D6F81C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324E88-941D-688E-5EDC-CEA85EE75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5876E-D5A9-7316-3C1C-3848200D80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0061F-EBB5-2660-264D-79E416FCA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E7932-07B8-0151-6A81-BA7D9005D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4FF35-945E-9C34-BC7E-5B6CD7C171FA}"/>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8" name="Footer Placeholder 7">
            <a:extLst>
              <a:ext uri="{FF2B5EF4-FFF2-40B4-BE49-F238E27FC236}">
                <a16:creationId xmlns:a16="http://schemas.microsoft.com/office/drawing/2014/main" id="{9EBE4F25-4095-F604-3DDE-4B0C896D36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24549A-34D3-5461-5BB8-1E9E7949856B}"/>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16446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BC38-3D16-D368-CF9A-B521902090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C22FE7-6B75-EF41-7593-7DF76A50AC61}"/>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4" name="Footer Placeholder 3">
            <a:extLst>
              <a:ext uri="{FF2B5EF4-FFF2-40B4-BE49-F238E27FC236}">
                <a16:creationId xmlns:a16="http://schemas.microsoft.com/office/drawing/2014/main" id="{82D85C40-6FF1-567B-D66D-D20ABCB788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A31C04-E91D-C1A4-DEF4-DD089AF76F1F}"/>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287909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32C1F5-57BA-B3A4-E043-2501352CBCDF}"/>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3" name="Footer Placeholder 2">
            <a:extLst>
              <a:ext uri="{FF2B5EF4-FFF2-40B4-BE49-F238E27FC236}">
                <a16:creationId xmlns:a16="http://schemas.microsoft.com/office/drawing/2014/main" id="{5E302DB1-DDFB-2AA5-7112-C416B55B98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34B31-34D4-BFD2-185A-0A624C2593B0}"/>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419759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2E76-A1B8-126B-F4E6-7D7A035E8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AC510E-C6FD-2A93-580D-5BC33447E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D3372-B153-07CA-ADA7-AEFF2A7AA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22BA6-67FB-9517-B61F-C02942A41DDF}"/>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6" name="Footer Placeholder 5">
            <a:extLst>
              <a:ext uri="{FF2B5EF4-FFF2-40B4-BE49-F238E27FC236}">
                <a16:creationId xmlns:a16="http://schemas.microsoft.com/office/drawing/2014/main" id="{43D592A0-6A20-E6E8-F893-FBEB811F3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97ADA-9D6E-30FC-CCBD-939B11ADC859}"/>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335514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933D-7311-CD61-6C69-D1A6CD3A0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8C377C-A80A-0B77-D34A-549F8C3F3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1CB03-F6E8-E0C2-7E84-B2E836D0D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073F9-2C6F-0FFD-84FE-19944C248961}"/>
              </a:ext>
            </a:extLst>
          </p:cNvPr>
          <p:cNvSpPr>
            <a:spLocks noGrp="1"/>
          </p:cNvSpPr>
          <p:nvPr>
            <p:ph type="dt" sz="half" idx="10"/>
          </p:nvPr>
        </p:nvSpPr>
        <p:spPr/>
        <p:txBody>
          <a:bodyPr/>
          <a:lstStyle/>
          <a:p>
            <a:fld id="{1534E5C7-E44E-4A6F-B0E7-B17A297C0F98}" type="datetimeFigureOut">
              <a:rPr lang="en-US" smtClean="0"/>
              <a:t>3/29/2023</a:t>
            </a:fld>
            <a:endParaRPr lang="en-US"/>
          </a:p>
        </p:txBody>
      </p:sp>
      <p:sp>
        <p:nvSpPr>
          <p:cNvPr id="6" name="Footer Placeholder 5">
            <a:extLst>
              <a:ext uri="{FF2B5EF4-FFF2-40B4-BE49-F238E27FC236}">
                <a16:creationId xmlns:a16="http://schemas.microsoft.com/office/drawing/2014/main" id="{CC8FAA87-9274-0BA9-1EE4-C870AA59B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9C082-5D4A-BDD1-3AD7-89791682073F}"/>
              </a:ext>
            </a:extLst>
          </p:cNvPr>
          <p:cNvSpPr>
            <a:spLocks noGrp="1"/>
          </p:cNvSpPr>
          <p:nvPr>
            <p:ph type="sldNum" sz="quarter" idx="12"/>
          </p:nvPr>
        </p:nvSpPr>
        <p:spPr/>
        <p:txBody>
          <a:bodyPr/>
          <a:lstStyle/>
          <a:p>
            <a:fld id="{A42CE22A-0B46-411C-A541-EE5D4B143501}" type="slidenum">
              <a:rPr lang="en-US" smtClean="0"/>
              <a:t>‹#›</a:t>
            </a:fld>
            <a:endParaRPr lang="en-US"/>
          </a:p>
        </p:txBody>
      </p:sp>
    </p:spTree>
    <p:extLst>
      <p:ext uri="{BB962C8B-B14F-4D97-AF65-F5344CB8AC3E}">
        <p14:creationId xmlns:p14="http://schemas.microsoft.com/office/powerpoint/2010/main" val="336544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92BBA-2E7B-237D-0F38-30BB1F06C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54D80F-A475-30B2-B69A-8C7A30EC2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403CC-7C2D-F22B-69F6-F6AB5DC2A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4E5C7-E44E-4A6F-B0E7-B17A297C0F98}" type="datetimeFigureOut">
              <a:rPr lang="en-US" smtClean="0"/>
              <a:t>3/29/2023</a:t>
            </a:fld>
            <a:endParaRPr lang="en-US"/>
          </a:p>
        </p:txBody>
      </p:sp>
      <p:sp>
        <p:nvSpPr>
          <p:cNvPr id="5" name="Footer Placeholder 4">
            <a:extLst>
              <a:ext uri="{FF2B5EF4-FFF2-40B4-BE49-F238E27FC236}">
                <a16:creationId xmlns:a16="http://schemas.microsoft.com/office/drawing/2014/main" id="{C2126BA4-78A5-1A5C-D2D6-A1403941F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5224E0-8325-94C5-BA9A-FE257224E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CE22A-0B46-411C-A541-EE5D4B143501}" type="slidenum">
              <a:rPr lang="en-US" smtClean="0"/>
              <a:t>‹#›</a:t>
            </a:fld>
            <a:endParaRPr lang="en-US"/>
          </a:p>
        </p:txBody>
      </p:sp>
    </p:spTree>
    <p:extLst>
      <p:ext uri="{BB962C8B-B14F-4D97-AF65-F5344CB8AC3E}">
        <p14:creationId xmlns:p14="http://schemas.microsoft.com/office/powerpoint/2010/main" val="2110907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Human brain nerve cells">
            <a:extLst>
              <a:ext uri="{FF2B5EF4-FFF2-40B4-BE49-F238E27FC236}">
                <a16:creationId xmlns:a16="http://schemas.microsoft.com/office/drawing/2014/main" id="{B183F042-01C6-2DC2-F389-89A5202AE5FC}"/>
              </a:ext>
            </a:extLst>
          </p:cNvPr>
          <p:cNvPicPr>
            <a:picLocks noChangeAspect="1"/>
          </p:cNvPicPr>
          <p:nvPr/>
        </p:nvPicPr>
        <p:blipFill rotWithShape="1">
          <a:blip r:embed="rId2"/>
          <a:srcRect l="5200"/>
          <a:stretch/>
        </p:blipFill>
        <p:spPr>
          <a:xfrm>
            <a:off x="20" y="10"/>
            <a:ext cx="8668492" cy="6857990"/>
          </a:xfrm>
          <a:prstGeom prst="rect">
            <a:avLst/>
          </a:prstGeom>
        </p:spPr>
      </p:pic>
      <p:sp>
        <p:nvSpPr>
          <p:cNvPr id="36" name="Rectangle 35">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AF1B99-A287-094E-08A2-54617845BF3B}"/>
              </a:ext>
            </a:extLst>
          </p:cNvPr>
          <p:cNvSpPr>
            <a:spLocks noGrp="1"/>
          </p:cNvSpPr>
          <p:nvPr>
            <p:ph type="ctrTitle"/>
          </p:nvPr>
        </p:nvSpPr>
        <p:spPr>
          <a:xfrm>
            <a:off x="7848600" y="1122363"/>
            <a:ext cx="4023360" cy="3204134"/>
          </a:xfrm>
        </p:spPr>
        <p:txBody>
          <a:bodyPr anchor="b">
            <a:normAutofit/>
          </a:bodyPr>
          <a:lstStyle/>
          <a:p>
            <a:pPr algn="l"/>
            <a:r>
              <a:rPr lang="en-US" sz="4800"/>
              <a:t>Neural Networks Assignment</a:t>
            </a:r>
          </a:p>
        </p:txBody>
      </p:sp>
      <p:sp>
        <p:nvSpPr>
          <p:cNvPr id="3" name="Subtitle 2">
            <a:extLst>
              <a:ext uri="{FF2B5EF4-FFF2-40B4-BE49-F238E27FC236}">
                <a16:creationId xmlns:a16="http://schemas.microsoft.com/office/drawing/2014/main" id="{9655E677-1F18-D28A-CE91-EA4E898DD439}"/>
              </a:ext>
            </a:extLst>
          </p:cNvPr>
          <p:cNvSpPr>
            <a:spLocks noGrp="1"/>
          </p:cNvSpPr>
          <p:nvPr>
            <p:ph type="subTitle" idx="1"/>
          </p:nvPr>
        </p:nvSpPr>
        <p:spPr>
          <a:xfrm>
            <a:off x="7848600" y="4872922"/>
            <a:ext cx="4023360" cy="1208141"/>
          </a:xfrm>
        </p:spPr>
        <p:txBody>
          <a:bodyPr>
            <a:normAutofit/>
          </a:bodyPr>
          <a:lstStyle/>
          <a:p>
            <a:pPr algn="l"/>
            <a:r>
              <a:rPr lang="en-US" sz="2000"/>
              <a:t>INFO 6105</a:t>
            </a:r>
          </a:p>
          <a:p>
            <a:pPr algn="l"/>
            <a:r>
              <a:rPr lang="en-US" sz="2000"/>
              <a:t>Parth Kalani</a:t>
            </a:r>
          </a:p>
          <a:p>
            <a:pPr algn="l"/>
            <a:r>
              <a:rPr lang="en-US" sz="2000"/>
              <a:t>002766306</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42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C2D89FA-BC29-D256-1850-CDBF56B9A667}"/>
              </a:ext>
            </a:extLst>
          </p:cNvPr>
          <p:cNvPicPr>
            <a:picLocks noChangeAspect="1"/>
          </p:cNvPicPr>
          <p:nvPr/>
        </p:nvPicPr>
        <p:blipFill rotWithShape="1">
          <a:blip r:embed="rId2">
            <a:alphaModFix amt="35000"/>
          </a:blip>
          <a:srcRect t="14122"/>
          <a:stretch/>
        </p:blipFill>
        <p:spPr>
          <a:xfrm>
            <a:off x="20" y="10"/>
            <a:ext cx="12191980" cy="6857990"/>
          </a:xfrm>
          <a:prstGeom prst="rect">
            <a:avLst/>
          </a:prstGeom>
        </p:spPr>
      </p:pic>
      <p:sp>
        <p:nvSpPr>
          <p:cNvPr id="2" name="Title 1">
            <a:extLst>
              <a:ext uri="{FF2B5EF4-FFF2-40B4-BE49-F238E27FC236}">
                <a16:creationId xmlns:a16="http://schemas.microsoft.com/office/drawing/2014/main" id="{CD7412AF-EE0F-BE93-5A84-4DA30DAEC910}"/>
              </a:ext>
            </a:extLst>
          </p:cNvPr>
          <p:cNvSpPr>
            <a:spLocks noGrp="1"/>
          </p:cNvSpPr>
          <p:nvPr>
            <p:ph type="title"/>
          </p:nvPr>
        </p:nvSpPr>
        <p:spPr>
          <a:xfrm>
            <a:off x="838200" y="365125"/>
            <a:ext cx="10515600" cy="1325563"/>
          </a:xfrm>
        </p:spPr>
        <p:txBody>
          <a:bodyPr>
            <a:normAutofit/>
          </a:bodyPr>
          <a:lstStyle/>
          <a:p>
            <a:r>
              <a:rPr lang="en-US">
                <a:solidFill>
                  <a:srgbClr val="FFFFFF"/>
                </a:solidFill>
              </a:rPr>
              <a:t>Problem Statement</a:t>
            </a:r>
          </a:p>
        </p:txBody>
      </p:sp>
      <p:graphicFrame>
        <p:nvGraphicFramePr>
          <p:cNvPr id="5" name="Content Placeholder 2">
            <a:extLst>
              <a:ext uri="{FF2B5EF4-FFF2-40B4-BE49-F238E27FC236}">
                <a16:creationId xmlns:a16="http://schemas.microsoft.com/office/drawing/2014/main" id="{49BA9661-BACF-D3A4-00BD-4177A69415FA}"/>
              </a:ext>
            </a:extLst>
          </p:cNvPr>
          <p:cNvGraphicFramePr>
            <a:graphicFrameLocks noGrp="1"/>
          </p:cNvGraphicFramePr>
          <p:nvPr>
            <p:ph idx="1"/>
            <p:extLst>
              <p:ext uri="{D42A27DB-BD31-4B8C-83A1-F6EECF244321}">
                <p14:modId xmlns:p14="http://schemas.microsoft.com/office/powerpoint/2010/main" val="24993537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87578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C0449-5D16-BEF7-600D-69334BC2F897}"/>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Technical Approach</a:t>
            </a:r>
          </a:p>
        </p:txBody>
      </p:sp>
      <p:graphicFrame>
        <p:nvGraphicFramePr>
          <p:cNvPr id="5" name="Content Placeholder 2">
            <a:extLst>
              <a:ext uri="{FF2B5EF4-FFF2-40B4-BE49-F238E27FC236}">
                <a16:creationId xmlns:a16="http://schemas.microsoft.com/office/drawing/2014/main" id="{4C4783E7-BD65-952B-2D54-EB0BA23EB374}"/>
              </a:ext>
            </a:extLst>
          </p:cNvPr>
          <p:cNvGraphicFramePr>
            <a:graphicFrameLocks noGrp="1"/>
          </p:cNvGraphicFramePr>
          <p:nvPr>
            <p:ph idx="1"/>
            <p:extLst>
              <p:ext uri="{D42A27DB-BD31-4B8C-83A1-F6EECF244321}">
                <p14:modId xmlns:p14="http://schemas.microsoft.com/office/powerpoint/2010/main" val="184516166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89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BFF33-0546-25CC-AF15-899AA5507FDC}"/>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a:t>Results</a:t>
            </a:r>
          </a:p>
        </p:txBody>
      </p:sp>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rt, scatter chart&#10;&#10;Description automatically generated">
            <a:extLst>
              <a:ext uri="{FF2B5EF4-FFF2-40B4-BE49-F238E27FC236}">
                <a16:creationId xmlns:a16="http://schemas.microsoft.com/office/drawing/2014/main" id="{414E2BA7-53A0-46FD-86F9-5441BA46A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713" y="883463"/>
            <a:ext cx="3644396" cy="2523744"/>
          </a:xfrm>
          <a:prstGeom prst="rect">
            <a:avLst/>
          </a:prstGeom>
        </p:spPr>
      </p:pic>
      <p:pic>
        <p:nvPicPr>
          <p:cNvPr id="20" name="Picture 19" descr="Chart&#10;&#10;Description automatically generated with medium confidence">
            <a:extLst>
              <a:ext uri="{FF2B5EF4-FFF2-40B4-BE49-F238E27FC236}">
                <a16:creationId xmlns:a16="http://schemas.microsoft.com/office/drawing/2014/main" id="{385E7E52-DB4F-62AC-6EA7-7DF96FD38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983418"/>
            <a:ext cx="3703320" cy="2323833"/>
          </a:xfrm>
          <a:prstGeom prst="rect">
            <a:avLst/>
          </a:prstGeom>
        </p:spPr>
      </p:pic>
      <p:pic>
        <p:nvPicPr>
          <p:cNvPr id="18" name="Picture 17" descr="Chart&#10;&#10;Description automatically generated">
            <a:extLst>
              <a:ext uri="{FF2B5EF4-FFF2-40B4-BE49-F238E27FC236}">
                <a16:creationId xmlns:a16="http://schemas.microsoft.com/office/drawing/2014/main" id="{BE50DEE2-DCE5-9BC7-2783-89996D02EF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4251" y="3706592"/>
            <a:ext cx="3703320" cy="2240508"/>
          </a:xfrm>
          <a:prstGeom prst="rect">
            <a:avLst/>
          </a:prstGeom>
        </p:spPr>
      </p:pic>
      <p:pic>
        <p:nvPicPr>
          <p:cNvPr id="14" name="Picture 13" descr="A picture containing chart&#10;&#10;Description automatically generated">
            <a:extLst>
              <a:ext uri="{FF2B5EF4-FFF2-40B4-BE49-F238E27FC236}">
                <a16:creationId xmlns:a16="http://schemas.microsoft.com/office/drawing/2014/main" id="{76802CAE-D404-1DAC-7F2A-B669731521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2998" y="3729737"/>
            <a:ext cx="3703320" cy="2194216"/>
          </a:xfrm>
          <a:prstGeom prst="rect">
            <a:avLst/>
          </a:prstGeom>
        </p:spPr>
      </p:pic>
    </p:spTree>
    <p:extLst>
      <p:ext uri="{BB962C8B-B14F-4D97-AF65-F5344CB8AC3E}">
        <p14:creationId xmlns:p14="http://schemas.microsoft.com/office/powerpoint/2010/main" val="370188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9D1E1-4532-CA09-D311-5EB3AF5A462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a:t>
            </a:r>
          </a:p>
        </p:txBody>
      </p:sp>
      <p:graphicFrame>
        <p:nvGraphicFramePr>
          <p:cNvPr id="5" name="Content Placeholder 2">
            <a:extLst>
              <a:ext uri="{FF2B5EF4-FFF2-40B4-BE49-F238E27FC236}">
                <a16:creationId xmlns:a16="http://schemas.microsoft.com/office/drawing/2014/main" id="{3910176B-A811-7A29-A240-04720D05244A}"/>
              </a:ext>
            </a:extLst>
          </p:cNvPr>
          <p:cNvGraphicFramePr>
            <a:graphicFrameLocks noGrp="1"/>
          </p:cNvGraphicFramePr>
          <p:nvPr>
            <p:ph idx="1"/>
            <p:extLst>
              <p:ext uri="{D42A27DB-BD31-4B8C-83A1-F6EECF244321}">
                <p14:modId xmlns:p14="http://schemas.microsoft.com/office/powerpoint/2010/main" val="9604199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219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191</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Neural Networks Assignment</vt:lpstr>
      <vt:lpstr>Problem Statement</vt:lpstr>
      <vt:lpstr>Technical Approach</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 Algorithm</dc:title>
  <dc:creator>Parth Kalani</dc:creator>
  <cp:lastModifiedBy>Parth Kalani</cp:lastModifiedBy>
  <cp:revision>2</cp:revision>
  <dcterms:created xsi:type="dcterms:W3CDTF">2023-02-23T03:28:51Z</dcterms:created>
  <dcterms:modified xsi:type="dcterms:W3CDTF">2023-03-30T03:54:11Z</dcterms:modified>
</cp:coreProperties>
</file>