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71" r:id="rId3"/>
    <p:sldId id="259" r:id="rId4"/>
    <p:sldId id="272" r:id="rId5"/>
    <p:sldId id="273" r:id="rId6"/>
    <p:sldId id="260" r:id="rId7"/>
    <p:sldId id="288" r:id="rId8"/>
    <p:sldId id="290" r:id="rId9"/>
    <p:sldId id="291" r:id="rId10"/>
    <p:sldId id="292" r:id="rId11"/>
    <p:sldId id="304" r:id="rId12"/>
    <p:sldId id="261" r:id="rId13"/>
    <p:sldId id="264" r:id="rId14"/>
    <p:sldId id="281" r:id="rId15"/>
    <p:sldId id="282" r:id="rId16"/>
    <p:sldId id="293" r:id="rId17"/>
    <p:sldId id="294" r:id="rId18"/>
    <p:sldId id="297" r:id="rId19"/>
    <p:sldId id="298" r:id="rId20"/>
    <p:sldId id="265" r:id="rId21"/>
    <p:sldId id="280" r:id="rId22"/>
    <p:sldId id="303" r:id="rId23"/>
    <p:sldId id="277" r:id="rId24"/>
    <p:sldId id="302" r:id="rId25"/>
    <p:sldId id="285" r:id="rId26"/>
    <p:sldId id="275" r:id="rId27"/>
    <p:sldId id="267" r:id="rId28"/>
    <p:sldId id="278" r:id="rId29"/>
    <p:sldId id="279" r:id="rId30"/>
    <p:sldId id="276" r:id="rId31"/>
    <p:sldId id="287" r:id="rId32"/>
    <p:sldId id="268" r:id="rId33"/>
    <p:sldId id="269" r:id="rId34"/>
    <p:sldId id="307" r:id="rId35"/>
    <p:sldId id="306" r:id="rId36"/>
    <p:sldId id="308" r:id="rId37"/>
    <p:sldId id="299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FAB87-E73E-4519-8BB1-C689C4ACD053}" v="18" dt="2020-04-28T03:08:57.258"/>
    <p1510:client id="{0D0ECE3A-ED16-490C-B99C-F8186E2860E7}" v="49" dt="2020-04-28T03:00:37.583"/>
    <p1510:client id="{2D4138C4-DB80-47F4-B189-64DE3E285879}" v="1032" dt="2020-04-27T23:40:33.686"/>
    <p1510:client id="{37AB5915-AEEA-431C-87EC-26F053AA17B4}" v="132" dt="2020-04-28T17:22:16.786"/>
    <p1510:client id="{3AADDFC2-45BF-4E4A-A913-B6DA3FECF874}" v="1" dt="2020-04-28T20:52:28.979"/>
    <p1510:client id="{6870726B-D30C-4542-90BC-9443EB66E54A}" v="9779" dt="2020-04-28T19:48:08.450"/>
    <p1510:client id="{8A1CB004-92DB-4356-8536-C7CDE83A9B19}" v="29" dt="2020-04-28T17:37:46.409"/>
    <p1510:client id="{8FB82B1E-A87F-4870-9092-6E68C8FE58C8}" v="15" dt="2020-04-27T23:01:52.395"/>
    <p1510:client id="{A325F50E-CD8D-4D28-8873-BEA7084D5625}" v="5" dt="2020-04-28T20:49:30.454"/>
    <p1510:client id="{ACA402F8-16D0-401D-B0A3-C618EB58E844}" v="879" dt="2020-04-28T11:43:54.990"/>
    <p1510:client id="{ACB1F21E-C844-4E36-8152-BEF2D1370B1D}" v="483" dt="2020-04-28T19:10:21.350"/>
    <p1510:client id="{E10208A2-A890-4ABF-9D7F-46503FA66881}" v="85" dt="2020-04-28T00:18:39.458"/>
    <p1510:client id="{EBAAFEC5-1953-4DF0-A0FE-A50DD99C7172}" v="366" dt="2020-04-28T05:59:50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80" d="100"/>
          <a:sy n="80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0D0ECE3A-ED16-490C-B99C-F8186E2860E7}"/>
    <pc:docChg chg="addSld delSld modSld">
      <pc:chgData name="Guest User" userId="" providerId="Windows Live" clId="Web-{0D0ECE3A-ED16-490C-B99C-F8186E2860E7}" dt="2020-04-28T03:00:37.083" v="39"/>
      <pc:docMkLst>
        <pc:docMk/>
      </pc:docMkLst>
      <pc:sldChg chg="modSp">
        <pc:chgData name="Guest User" userId="" providerId="Windows Live" clId="Web-{0D0ECE3A-ED16-490C-B99C-F8186E2860E7}" dt="2020-04-28T02:54:06.086" v="8" actId="20577"/>
        <pc:sldMkLst>
          <pc:docMk/>
          <pc:sldMk cId="1838671958" sldId="264"/>
        </pc:sldMkLst>
        <pc:spChg chg="mod">
          <ac:chgData name="Guest User" userId="" providerId="Windows Live" clId="Web-{0D0ECE3A-ED16-490C-B99C-F8186E2860E7}" dt="2020-04-28T02:54:06.086" v="8" actId="20577"/>
          <ac:spMkLst>
            <pc:docMk/>
            <pc:sldMk cId="1838671958" sldId="264"/>
            <ac:spMk id="2" creationId="{F4A6EBB0-AE2D-4E35-AC9A-6D10B6573490}"/>
          </ac:spMkLst>
        </pc:spChg>
      </pc:sldChg>
      <pc:sldChg chg="modSp">
        <pc:chgData name="Guest User" userId="" providerId="Windows Live" clId="Web-{0D0ECE3A-ED16-490C-B99C-F8186E2860E7}" dt="2020-04-28T02:54:01.102" v="5" actId="20577"/>
        <pc:sldMkLst>
          <pc:docMk/>
          <pc:sldMk cId="746834391" sldId="281"/>
        </pc:sldMkLst>
        <pc:spChg chg="mod">
          <ac:chgData name="Guest User" userId="" providerId="Windows Live" clId="Web-{0D0ECE3A-ED16-490C-B99C-F8186E2860E7}" dt="2020-04-28T02:54:01.102" v="5" actId="20577"/>
          <ac:spMkLst>
            <pc:docMk/>
            <pc:sldMk cId="746834391" sldId="281"/>
            <ac:spMk id="2" creationId="{F4A6EBB0-AE2D-4E35-AC9A-6D10B6573490}"/>
          </ac:spMkLst>
        </pc:spChg>
      </pc:sldChg>
      <pc:sldChg chg="modSp">
        <pc:chgData name="Guest User" userId="" providerId="Windows Live" clId="Web-{0D0ECE3A-ED16-490C-B99C-F8186E2860E7}" dt="2020-04-28T02:53:57.087" v="3" actId="20577"/>
        <pc:sldMkLst>
          <pc:docMk/>
          <pc:sldMk cId="1333615356" sldId="282"/>
        </pc:sldMkLst>
        <pc:spChg chg="mod">
          <ac:chgData name="Guest User" userId="" providerId="Windows Live" clId="Web-{0D0ECE3A-ED16-490C-B99C-F8186E2860E7}" dt="2020-04-28T02:53:57.087" v="3" actId="20577"/>
          <ac:spMkLst>
            <pc:docMk/>
            <pc:sldMk cId="1333615356" sldId="282"/>
            <ac:spMk id="2" creationId="{F4A6EBB0-AE2D-4E35-AC9A-6D10B6573490}"/>
          </ac:spMkLst>
        </pc:spChg>
      </pc:sldChg>
      <pc:sldChg chg="addSp delSp modSp new add del mod setBg">
        <pc:chgData name="Guest User" userId="" providerId="Windows Live" clId="Web-{0D0ECE3A-ED16-490C-B99C-F8186E2860E7}" dt="2020-04-28T03:00:37.083" v="39"/>
        <pc:sldMkLst>
          <pc:docMk/>
          <pc:sldMk cId="3140338863" sldId="293"/>
        </pc:sldMkLst>
        <pc:spChg chg="mod">
          <ac:chgData name="Guest User" userId="" providerId="Windows Live" clId="Web-{0D0ECE3A-ED16-490C-B99C-F8186E2860E7}" dt="2020-04-28T02:55:17.664" v="19"/>
          <ac:spMkLst>
            <pc:docMk/>
            <pc:sldMk cId="3140338863" sldId="293"/>
            <ac:spMk id="2" creationId="{73D1274E-3EF1-48CC-BD77-20E15DADECD0}"/>
          </ac:spMkLst>
        </pc:spChg>
        <pc:spChg chg="del">
          <ac:chgData name="Guest User" userId="" providerId="Windows Live" clId="Web-{0D0ECE3A-ED16-490C-B99C-F8186E2860E7}" dt="2020-04-28T02:54:49.680" v="16"/>
          <ac:spMkLst>
            <pc:docMk/>
            <pc:sldMk cId="3140338863" sldId="293"/>
            <ac:spMk id="3" creationId="{C554850E-3D21-4864-98D0-1F35B75FD9A2}"/>
          </ac:spMkLst>
        </pc:spChg>
        <pc:spChg chg="add">
          <ac:chgData name="Guest User" userId="" providerId="Windows Live" clId="Web-{0D0ECE3A-ED16-490C-B99C-F8186E2860E7}" dt="2020-04-28T02:55:17.664" v="19"/>
          <ac:spMkLst>
            <pc:docMk/>
            <pc:sldMk cId="3140338863" sldId="293"/>
            <ac:spMk id="11" creationId="{8D06CE56-3881-4ADA-8CEF-D18B02C242A3}"/>
          </ac:spMkLst>
        </pc:spChg>
        <pc:spChg chg="add">
          <ac:chgData name="Guest User" userId="" providerId="Windows Live" clId="Web-{0D0ECE3A-ED16-490C-B99C-F8186E2860E7}" dt="2020-04-28T02:55:17.664" v="19"/>
          <ac:spMkLst>
            <pc:docMk/>
            <pc:sldMk cId="3140338863" sldId="293"/>
            <ac:spMk id="13" creationId="{79F3C543-62EC-4433-9C93-A2CD8764E9B4}"/>
          </ac:spMkLst>
        </pc:spChg>
        <pc:spChg chg="add">
          <ac:chgData name="Guest User" userId="" providerId="Windows Live" clId="Web-{0D0ECE3A-ED16-490C-B99C-F8186E2860E7}" dt="2020-04-28T02:55:17.664" v="19"/>
          <ac:spMkLst>
            <pc:docMk/>
            <pc:sldMk cId="3140338863" sldId="293"/>
            <ac:spMk id="15" creationId="{D7D03296-BABA-47AD-A5D5-ED156727016E}"/>
          </ac:spMkLst>
        </pc:spChg>
        <pc:spChg chg="add">
          <ac:chgData name="Guest User" userId="" providerId="Windows Live" clId="Web-{0D0ECE3A-ED16-490C-B99C-F8186E2860E7}" dt="2020-04-28T02:55:17.664" v="19"/>
          <ac:spMkLst>
            <pc:docMk/>
            <pc:sldMk cId="3140338863" sldId="293"/>
            <ac:spMk id="17" creationId="{284A8429-F65A-490D-96E4-1158D3E8A026}"/>
          </ac:spMkLst>
        </pc:spChg>
        <pc:spChg chg="add">
          <ac:chgData name="Guest User" userId="" providerId="Windows Live" clId="Web-{0D0ECE3A-ED16-490C-B99C-F8186E2860E7}" dt="2020-04-28T02:55:17.664" v="19"/>
          <ac:spMkLst>
            <pc:docMk/>
            <pc:sldMk cId="3140338863" sldId="293"/>
            <ac:spMk id="19" creationId="{0F022291-A82B-4D23-A1E0-5F9BD684669E}"/>
          </ac:spMkLst>
        </pc:spChg>
        <pc:picChg chg="add mod ord">
          <ac:chgData name="Guest User" userId="" providerId="Windows Live" clId="Web-{0D0ECE3A-ED16-490C-B99C-F8186E2860E7}" dt="2020-04-28T02:55:17.664" v="19"/>
          <ac:picMkLst>
            <pc:docMk/>
            <pc:sldMk cId="3140338863" sldId="293"/>
            <ac:picMk id="4" creationId="{4FDEE401-819B-4677-9E4A-0E3710102BF5}"/>
          </ac:picMkLst>
        </pc:picChg>
        <pc:picChg chg="add mod">
          <ac:chgData name="Guest User" userId="" providerId="Windows Live" clId="Web-{0D0ECE3A-ED16-490C-B99C-F8186E2860E7}" dt="2020-04-28T02:55:17.664" v="19"/>
          <ac:picMkLst>
            <pc:docMk/>
            <pc:sldMk cId="3140338863" sldId="293"/>
            <ac:picMk id="6" creationId="{8BFA664E-6B33-4A5E-9CBC-BE169E1C7FC6}"/>
          </ac:picMkLst>
        </pc:picChg>
      </pc:sldChg>
      <pc:sldChg chg="addSp delSp modSp new mod setBg">
        <pc:chgData name="Guest User" userId="" providerId="Windows Live" clId="Web-{0D0ECE3A-ED16-490C-B99C-F8186E2860E7}" dt="2020-04-28T02:58:42.944" v="28"/>
        <pc:sldMkLst>
          <pc:docMk/>
          <pc:sldMk cId="2062675614" sldId="294"/>
        </pc:sldMkLst>
        <pc:spChg chg="mod">
          <ac:chgData name="Guest User" userId="" providerId="Windows Live" clId="Web-{0D0ECE3A-ED16-490C-B99C-F8186E2860E7}" dt="2020-04-28T02:58:42.944" v="28"/>
          <ac:spMkLst>
            <pc:docMk/>
            <pc:sldMk cId="2062675614" sldId="294"/>
            <ac:spMk id="2" creationId="{4A2EC65E-AD4C-4784-AB30-A3BC87D6DA6B}"/>
          </ac:spMkLst>
        </pc:spChg>
        <pc:spChg chg="del">
          <ac:chgData name="Guest User" userId="" providerId="Windows Live" clId="Web-{0D0ECE3A-ED16-490C-B99C-F8186E2860E7}" dt="2020-04-28T02:58:25.991" v="26"/>
          <ac:spMkLst>
            <pc:docMk/>
            <pc:sldMk cId="2062675614" sldId="294"/>
            <ac:spMk id="3" creationId="{D106BC33-495E-4148-A8E2-7F87B2C79A5A}"/>
          </ac:spMkLst>
        </pc:spChg>
        <pc:spChg chg="add">
          <ac:chgData name="Guest User" userId="" providerId="Windows Live" clId="Web-{0D0ECE3A-ED16-490C-B99C-F8186E2860E7}" dt="2020-04-28T02:58:42.944" v="28"/>
          <ac:spMkLst>
            <pc:docMk/>
            <pc:sldMk cId="2062675614" sldId="294"/>
            <ac:spMk id="11" creationId="{8D06CE56-3881-4ADA-8CEF-D18B02C242A3}"/>
          </ac:spMkLst>
        </pc:spChg>
        <pc:spChg chg="add">
          <ac:chgData name="Guest User" userId="" providerId="Windows Live" clId="Web-{0D0ECE3A-ED16-490C-B99C-F8186E2860E7}" dt="2020-04-28T02:58:42.944" v="28"/>
          <ac:spMkLst>
            <pc:docMk/>
            <pc:sldMk cId="2062675614" sldId="294"/>
            <ac:spMk id="13" creationId="{79F3C543-62EC-4433-9C93-A2CD8764E9B4}"/>
          </ac:spMkLst>
        </pc:spChg>
        <pc:spChg chg="add">
          <ac:chgData name="Guest User" userId="" providerId="Windows Live" clId="Web-{0D0ECE3A-ED16-490C-B99C-F8186E2860E7}" dt="2020-04-28T02:58:42.944" v="28"/>
          <ac:spMkLst>
            <pc:docMk/>
            <pc:sldMk cId="2062675614" sldId="294"/>
            <ac:spMk id="15" creationId="{D7D03296-BABA-47AD-A5D5-ED156727016E}"/>
          </ac:spMkLst>
        </pc:spChg>
        <pc:spChg chg="add">
          <ac:chgData name="Guest User" userId="" providerId="Windows Live" clId="Web-{0D0ECE3A-ED16-490C-B99C-F8186E2860E7}" dt="2020-04-28T02:58:42.944" v="28"/>
          <ac:spMkLst>
            <pc:docMk/>
            <pc:sldMk cId="2062675614" sldId="294"/>
            <ac:spMk id="17" creationId="{284A8429-F65A-490D-96E4-1158D3E8A026}"/>
          </ac:spMkLst>
        </pc:spChg>
        <pc:spChg chg="add">
          <ac:chgData name="Guest User" userId="" providerId="Windows Live" clId="Web-{0D0ECE3A-ED16-490C-B99C-F8186E2860E7}" dt="2020-04-28T02:58:42.944" v="28"/>
          <ac:spMkLst>
            <pc:docMk/>
            <pc:sldMk cId="2062675614" sldId="294"/>
            <ac:spMk id="19" creationId="{0F022291-A82B-4D23-A1E0-5F9BD684669E}"/>
          </ac:spMkLst>
        </pc:spChg>
        <pc:picChg chg="add mod ord">
          <ac:chgData name="Guest User" userId="" providerId="Windows Live" clId="Web-{0D0ECE3A-ED16-490C-B99C-F8186E2860E7}" dt="2020-04-28T02:58:42.944" v="28"/>
          <ac:picMkLst>
            <pc:docMk/>
            <pc:sldMk cId="2062675614" sldId="294"/>
            <ac:picMk id="4" creationId="{1AB1196F-B8C3-4922-9067-16720EC834CD}"/>
          </ac:picMkLst>
        </pc:picChg>
        <pc:picChg chg="add mod">
          <ac:chgData name="Guest User" userId="" providerId="Windows Live" clId="Web-{0D0ECE3A-ED16-490C-B99C-F8186E2860E7}" dt="2020-04-28T02:58:42.944" v="28"/>
          <ac:picMkLst>
            <pc:docMk/>
            <pc:sldMk cId="2062675614" sldId="294"/>
            <ac:picMk id="6" creationId="{D6372406-9456-4C0D-ABEF-BA2F2F37631B}"/>
          </ac:picMkLst>
        </pc:picChg>
      </pc:sldChg>
      <pc:sldChg chg="addSp delSp modSp new del">
        <pc:chgData name="Guest User" userId="" providerId="Windows Live" clId="Web-{0D0ECE3A-ED16-490C-B99C-F8186E2860E7}" dt="2020-04-28T03:00:22.115" v="36"/>
        <pc:sldMkLst>
          <pc:docMk/>
          <pc:sldMk cId="4169904087" sldId="295"/>
        </pc:sldMkLst>
        <pc:spChg chg="add del">
          <ac:chgData name="Guest User" userId="" providerId="Windows Live" clId="Web-{0D0ECE3A-ED16-490C-B99C-F8186E2860E7}" dt="2020-04-28T02:59:22.256" v="31"/>
          <ac:spMkLst>
            <pc:docMk/>
            <pc:sldMk cId="4169904087" sldId="295"/>
            <ac:spMk id="3" creationId="{DED0E4D1-77CA-4BF7-876F-DBE25E33BB9C}"/>
          </ac:spMkLst>
        </pc:spChg>
        <pc:picChg chg="add del mod ord">
          <ac:chgData name="Guest User" userId="" providerId="Windows Live" clId="Web-{0D0ECE3A-ED16-490C-B99C-F8186E2860E7}" dt="2020-04-28T02:59:22.256" v="31"/>
          <ac:picMkLst>
            <pc:docMk/>
            <pc:sldMk cId="4169904087" sldId="295"/>
            <ac:picMk id="4" creationId="{BFCE184F-CD02-48DD-AB36-95FCAF308D8A}"/>
          </ac:picMkLst>
        </pc:picChg>
      </pc:sldChg>
      <pc:sldChg chg="new del">
        <pc:chgData name="Guest User" userId="" providerId="Windows Live" clId="Web-{0D0ECE3A-ED16-490C-B99C-F8186E2860E7}" dt="2020-04-28T03:00:32.787" v="37"/>
        <pc:sldMkLst>
          <pc:docMk/>
          <pc:sldMk cId="2540870676" sldId="296"/>
        </pc:sldMkLst>
      </pc:sldChg>
      <pc:sldChg chg="new">
        <pc:chgData name="Guest User" userId="" providerId="Windows Live" clId="Web-{0D0ECE3A-ED16-490C-B99C-F8186E2860E7}" dt="2020-04-28T03:00:14.584" v="35"/>
        <pc:sldMkLst>
          <pc:docMk/>
          <pc:sldMk cId="1586327465" sldId="297"/>
        </pc:sldMkLst>
      </pc:sldChg>
    </pc:docChg>
  </pc:docChgLst>
  <pc:docChgLst>
    <pc:chgData name="Guest User" providerId="Windows Live" clId="Web-{37AB5915-AEEA-431C-87EC-26F053AA17B4}"/>
    <pc:docChg chg="addSld delSld modSld">
      <pc:chgData name="Guest User" userId="" providerId="Windows Live" clId="Web-{37AB5915-AEEA-431C-87EC-26F053AA17B4}" dt="2020-04-28T17:22:16.786" v="133"/>
      <pc:docMkLst>
        <pc:docMk/>
      </pc:docMkLst>
      <pc:sldChg chg="addSp delSp modSp mod setBg">
        <pc:chgData name="Guest User" userId="" providerId="Windows Live" clId="Web-{37AB5915-AEEA-431C-87EC-26F053AA17B4}" dt="2020-04-28T16:50:06.660" v="29"/>
        <pc:sldMkLst>
          <pc:docMk/>
          <pc:sldMk cId="2699875645" sldId="269"/>
        </pc:sldMkLst>
        <pc:spChg chg="mod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2" creationId="{FB8BECBD-0409-48A2-8616-AE6AEFE5DE62}"/>
          </ac:spMkLst>
        </pc:spChg>
        <pc:spChg chg="del">
          <ac:chgData name="Guest User" userId="" providerId="Windows Live" clId="Web-{37AB5915-AEEA-431C-87EC-26F053AA17B4}" dt="2020-04-28T16:41:17.468" v="1"/>
          <ac:spMkLst>
            <pc:docMk/>
            <pc:sldMk cId="2699875645" sldId="269"/>
            <ac:spMk id="3" creationId="{5E786878-49F2-4BFD-B78D-0605B381B72C}"/>
          </ac:spMkLst>
        </pc:spChg>
        <pc:spChg chg="mod">
          <ac:chgData name="Guest User" userId="" providerId="Windows Live" clId="Web-{37AB5915-AEEA-431C-87EC-26F053AA17B4}" dt="2020-04-28T16:50:06.628" v="28"/>
          <ac:spMkLst>
            <pc:docMk/>
            <pc:sldMk cId="2699875645" sldId="269"/>
            <ac:spMk id="4" creationId="{CABAC632-BD5C-4DEB-9F80-DDC351EFA723}"/>
          </ac:spMkLst>
        </pc:spChg>
        <pc:spChg chg="add del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10" creationId="{2D6FBB9D-1CAA-4D05-AB33-BABDFE17B843}"/>
          </ac:spMkLst>
        </pc:spChg>
        <pc:spChg chg="add del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12" creationId="{04727B71-B4B6-4823-80A1-68C40B475118}"/>
          </ac:spMkLst>
        </pc:spChg>
        <pc:spChg chg="add del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14" creationId="{79A6DB05-9FB5-4B07-8675-74C23D4FD89D}"/>
          </ac:spMkLst>
        </pc:spChg>
        <pc:spChg chg="add del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16" creationId="{5C9B446A-6343-4E56-90BA-061E4DDF0FFB}"/>
          </ac:spMkLst>
        </pc:spChg>
        <pc:spChg chg="add del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18" creationId="{3EC72A1B-03D3-499C-B4BF-AC68EEC22B10}"/>
          </ac:spMkLst>
        </pc:spChg>
        <pc:spChg chg="add del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20" creationId="{216322C2-3CF0-4D33-BF90-3F384CF6D232}"/>
          </ac:spMkLst>
        </pc:spChg>
        <pc:spChg chg="add del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22" creationId="{55D4142C-5077-457F-A6AD-3FECFDB39685}"/>
          </ac:spMkLst>
        </pc:spChg>
        <pc:spChg chg="add del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24" creationId="{7A5F0580-5EE9-419F-96EE-B6529EF6E7D0}"/>
          </ac:spMkLst>
        </pc:spChg>
        <pc:spChg chg="add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26" creationId="{2D6FBB9D-1CAA-4D05-AB33-BABDFE17B843}"/>
          </ac:spMkLst>
        </pc:spChg>
        <pc:spChg chg="add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27" creationId="{04727B71-B4B6-4823-80A1-68C40B475118}"/>
          </ac:spMkLst>
        </pc:spChg>
        <pc:spChg chg="add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28" creationId="{79A6DB05-9FB5-4B07-8675-74C23D4FD89D}"/>
          </ac:spMkLst>
        </pc:spChg>
        <pc:spChg chg="add del">
          <ac:chgData name="Guest User" userId="" providerId="Windows Live" clId="Web-{37AB5915-AEEA-431C-87EC-26F053AA17B4}" dt="2020-04-28T16:50:06.628" v="28"/>
          <ac:spMkLst>
            <pc:docMk/>
            <pc:sldMk cId="2699875645" sldId="269"/>
            <ac:spMk id="29" creationId="{2D6FBB9D-1CAA-4D05-AB33-BABDFE17B843}"/>
          </ac:spMkLst>
        </pc:spChg>
        <pc:spChg chg="add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30" creationId="{0288C6B4-AFC3-407F-A595-EFFD38D4CCAF}"/>
          </ac:spMkLst>
        </pc:spChg>
        <pc:spChg chg="add del">
          <ac:chgData name="Guest User" userId="" providerId="Windows Live" clId="Web-{37AB5915-AEEA-431C-87EC-26F053AA17B4}" dt="2020-04-28T16:50:06.628" v="28"/>
          <ac:spMkLst>
            <pc:docMk/>
            <pc:sldMk cId="2699875645" sldId="269"/>
            <ac:spMk id="31" creationId="{04727B71-B4B6-4823-80A1-68C40B475118}"/>
          </ac:spMkLst>
        </pc:spChg>
        <pc:spChg chg="add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32" creationId="{CF236821-17FE-429B-8D2C-08E13A64EA40}"/>
          </ac:spMkLst>
        </pc:spChg>
        <pc:spChg chg="add del">
          <ac:chgData name="Guest User" userId="" providerId="Windows Live" clId="Web-{37AB5915-AEEA-431C-87EC-26F053AA17B4}" dt="2020-04-28T16:50:06.628" v="28"/>
          <ac:spMkLst>
            <pc:docMk/>
            <pc:sldMk cId="2699875645" sldId="269"/>
            <ac:spMk id="33" creationId="{79A6DB05-9FB5-4B07-8675-74C23D4FD89D}"/>
          </ac:spMkLst>
        </pc:spChg>
        <pc:spChg chg="add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34" creationId="{C0BDBCD2-E081-43AB-9119-C55465E59757}"/>
          </ac:spMkLst>
        </pc:spChg>
        <pc:spChg chg="add del">
          <ac:chgData name="Guest User" userId="" providerId="Windows Live" clId="Web-{37AB5915-AEEA-431C-87EC-26F053AA17B4}" dt="2020-04-28T16:50:06.628" v="28"/>
          <ac:spMkLst>
            <pc:docMk/>
            <pc:sldMk cId="2699875645" sldId="269"/>
            <ac:spMk id="35" creationId="{90D01200-0224-43C5-AB38-FB4D16B73FB7}"/>
          </ac:spMkLst>
        </pc:spChg>
        <pc:spChg chg="add del">
          <ac:chgData name="Guest User" userId="" providerId="Windows Live" clId="Web-{37AB5915-AEEA-431C-87EC-26F053AA17B4}" dt="2020-04-28T16:50:06.628" v="28"/>
          <ac:spMkLst>
            <pc:docMk/>
            <pc:sldMk cId="2699875645" sldId="269"/>
            <ac:spMk id="37" creationId="{728A44A4-A002-4A88-9FC9-1D0566C97A47}"/>
          </ac:spMkLst>
        </pc:spChg>
        <pc:spChg chg="add del">
          <ac:chgData name="Guest User" userId="" providerId="Windows Live" clId="Web-{37AB5915-AEEA-431C-87EC-26F053AA17B4}" dt="2020-04-28T16:50:06.628" v="28"/>
          <ac:spMkLst>
            <pc:docMk/>
            <pc:sldMk cId="2699875645" sldId="269"/>
            <ac:spMk id="39" creationId="{3E7D5C7B-DD16-401B-85CE-4AAA2A4F5136}"/>
          </ac:spMkLst>
        </pc:spChg>
        <pc:spChg chg="add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41" creationId="{98E79BE4-34FE-485A-98A5-92CE8F7C4743}"/>
          </ac:spMkLst>
        </pc:spChg>
        <pc:spChg chg="add">
          <ac:chgData name="Guest User" userId="" providerId="Windows Live" clId="Web-{37AB5915-AEEA-431C-87EC-26F053AA17B4}" dt="2020-04-28T16:50:06.660" v="29"/>
          <ac:spMkLst>
            <pc:docMk/>
            <pc:sldMk cId="2699875645" sldId="269"/>
            <ac:spMk id="43" creationId="{7A5F0580-5EE9-419F-96EE-B6529EF6E7D0}"/>
          </ac:spMkLst>
        </pc:spChg>
        <pc:picChg chg="add mod ord">
          <ac:chgData name="Guest User" userId="" providerId="Windows Live" clId="Web-{37AB5915-AEEA-431C-87EC-26F053AA17B4}" dt="2020-04-28T16:50:06.660" v="29"/>
          <ac:picMkLst>
            <pc:docMk/>
            <pc:sldMk cId="2699875645" sldId="269"/>
            <ac:picMk id="5" creationId="{F93BC86C-127E-4598-86ED-A02232988F30}"/>
          </ac:picMkLst>
        </pc:picChg>
      </pc:sldChg>
      <pc:sldChg chg="modSp">
        <pc:chgData name="Guest User" userId="" providerId="Windows Live" clId="Web-{37AB5915-AEEA-431C-87EC-26F053AA17B4}" dt="2020-04-28T17:12:17.906" v="31"/>
        <pc:sldMkLst>
          <pc:docMk/>
          <pc:sldMk cId="2208209337" sldId="287"/>
        </pc:sldMkLst>
        <pc:picChg chg="mod">
          <ac:chgData name="Guest User" userId="" providerId="Windows Live" clId="Web-{37AB5915-AEEA-431C-87EC-26F053AA17B4}" dt="2020-04-28T17:12:17.906" v="31"/>
          <ac:picMkLst>
            <pc:docMk/>
            <pc:sldMk cId="2208209337" sldId="287"/>
            <ac:picMk id="9" creationId="{A537C9EF-8304-4107-A25E-0C5F5DF44E76}"/>
          </ac:picMkLst>
        </pc:picChg>
      </pc:sldChg>
      <pc:sldChg chg="modSp">
        <pc:chgData name="Guest User" userId="" providerId="Windows Live" clId="Web-{37AB5915-AEEA-431C-87EC-26F053AA17B4}" dt="2020-04-28T16:06:14.148" v="0" actId="1076"/>
        <pc:sldMkLst>
          <pc:docMk/>
          <pc:sldMk cId="1586327465" sldId="297"/>
        </pc:sldMkLst>
        <pc:picChg chg="mod">
          <ac:chgData name="Guest User" userId="" providerId="Windows Live" clId="Web-{37AB5915-AEEA-431C-87EC-26F053AA17B4}" dt="2020-04-28T16:06:14.148" v="0" actId="1076"/>
          <ac:picMkLst>
            <pc:docMk/>
            <pc:sldMk cId="1586327465" sldId="297"/>
            <ac:picMk id="6" creationId="{B648A039-E116-491D-A519-8C1F4DD3DF33}"/>
          </ac:picMkLst>
        </pc:picChg>
      </pc:sldChg>
      <pc:sldChg chg="modSp">
        <pc:chgData name="Guest User" userId="" providerId="Windows Live" clId="Web-{37AB5915-AEEA-431C-87EC-26F053AA17B4}" dt="2020-04-28T17:22:16.786" v="133"/>
        <pc:sldMkLst>
          <pc:docMk/>
          <pc:sldMk cId="3917383670" sldId="303"/>
        </pc:sldMkLst>
        <pc:graphicFrameChg chg="mod modGraphic">
          <ac:chgData name="Guest User" userId="" providerId="Windows Live" clId="Web-{37AB5915-AEEA-431C-87EC-26F053AA17B4}" dt="2020-04-28T17:22:16.786" v="133"/>
          <ac:graphicFrameMkLst>
            <pc:docMk/>
            <pc:sldMk cId="3917383670" sldId="303"/>
            <ac:graphicFrameMk id="4" creationId="{8318FA53-461F-49DA-92BD-2AAC176F9A48}"/>
          </ac:graphicFrameMkLst>
        </pc:graphicFrameChg>
      </pc:sldChg>
      <pc:sldChg chg="addSp delSp modSp del">
        <pc:chgData name="Guest User" userId="" providerId="Windows Live" clId="Web-{37AB5915-AEEA-431C-87EC-26F053AA17B4}" dt="2020-04-28T16:48:29.878" v="21"/>
        <pc:sldMkLst>
          <pc:docMk/>
          <pc:sldMk cId="2347797908" sldId="305"/>
        </pc:sldMkLst>
        <pc:spChg chg="del">
          <ac:chgData name="Guest User" userId="" providerId="Windows Live" clId="Web-{37AB5915-AEEA-431C-87EC-26F053AA17B4}" dt="2020-04-28T16:44:27.719" v="3"/>
          <ac:spMkLst>
            <pc:docMk/>
            <pc:sldMk cId="2347797908" sldId="305"/>
            <ac:spMk id="3" creationId="{78F4DED9-6EDF-4205-89C2-D97FCFA4F148}"/>
          </ac:spMkLst>
        </pc:spChg>
        <pc:spChg chg="add mod">
          <ac:chgData name="Guest User" userId="" providerId="Windows Live" clId="Web-{37AB5915-AEEA-431C-87EC-26F053AA17B4}" dt="2020-04-28T16:47:17.065" v="12"/>
          <ac:spMkLst>
            <pc:docMk/>
            <pc:sldMk cId="2347797908" sldId="305"/>
            <ac:spMk id="6" creationId="{AD195E9B-8261-4E8F-98D4-B5E3ABB9AD66}"/>
          </ac:spMkLst>
        </pc:spChg>
        <pc:picChg chg="add del mod ord">
          <ac:chgData name="Guest User" userId="" providerId="Windows Live" clId="Web-{37AB5915-AEEA-431C-87EC-26F053AA17B4}" dt="2020-04-28T16:47:17.065" v="12"/>
          <ac:picMkLst>
            <pc:docMk/>
            <pc:sldMk cId="2347797908" sldId="305"/>
            <ac:picMk id="5" creationId="{84D3131A-4D71-41B5-8438-D3DE0AEF0338}"/>
          </ac:picMkLst>
        </pc:picChg>
      </pc:sldChg>
      <pc:sldChg chg="addSp delSp modSp">
        <pc:chgData name="Guest User" userId="" providerId="Windows Live" clId="Web-{37AB5915-AEEA-431C-87EC-26F053AA17B4}" dt="2020-04-28T16:49:50.035" v="26"/>
        <pc:sldMkLst>
          <pc:docMk/>
          <pc:sldMk cId="1804370813" sldId="306"/>
        </pc:sldMkLst>
        <pc:spChg chg="mod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2" creationId="{FB8BECBD-0409-48A2-8616-AE6AEFE5DE62}"/>
          </ac:spMkLst>
        </pc:spChg>
        <pc:spChg chg="add del mod">
          <ac:chgData name="Guest User" userId="" providerId="Windows Live" clId="Web-{37AB5915-AEEA-431C-87EC-26F053AA17B4}" dt="2020-04-28T16:49:11.222" v="23"/>
          <ac:spMkLst>
            <pc:docMk/>
            <pc:sldMk cId="1804370813" sldId="306"/>
            <ac:spMk id="6" creationId="{22131121-8231-4FD2-A993-C3E8F8F669F3}"/>
          </ac:spMkLst>
        </pc:spChg>
        <pc:spChg chg="add del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10" creationId="{2D6FBB9D-1CAA-4D05-AB33-BABDFE17B843}"/>
          </ac:spMkLst>
        </pc:spChg>
        <pc:spChg chg="add del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12" creationId="{04727B71-B4B6-4823-80A1-68C40B475118}"/>
          </ac:spMkLst>
        </pc:spChg>
        <pc:spChg chg="add del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14" creationId="{79A6DB05-9FB5-4B07-8675-74C23D4FD89D}"/>
          </ac:spMkLst>
        </pc:spChg>
        <pc:spChg chg="add del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16" creationId="{5C9B446A-6343-4E56-90BA-061E4DDF0FFB}"/>
          </ac:spMkLst>
        </pc:spChg>
        <pc:spChg chg="add del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18" creationId="{3EC72A1B-03D3-499C-B4BF-AC68EEC22B10}"/>
          </ac:spMkLst>
        </pc:spChg>
        <pc:spChg chg="add del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20" creationId="{216322C2-3CF0-4D33-BF90-3F384CF6D232}"/>
          </ac:spMkLst>
        </pc:spChg>
        <pc:spChg chg="add del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22" creationId="{55D4142C-5077-457F-A6AD-3FECFDB39685}"/>
          </ac:spMkLst>
        </pc:spChg>
        <pc:spChg chg="add del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24" creationId="{7A5F0580-5EE9-419F-96EE-B6529EF6E7D0}"/>
          </ac:spMkLst>
        </pc:spChg>
        <pc:spChg chg="add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26" creationId="{2D6FBB9D-1CAA-4D05-AB33-BABDFE17B843}"/>
          </ac:spMkLst>
        </pc:spChg>
        <pc:spChg chg="add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27" creationId="{04727B71-B4B6-4823-80A1-68C40B475118}"/>
          </ac:spMkLst>
        </pc:spChg>
        <pc:spChg chg="add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28" creationId="{79A6DB05-9FB5-4B07-8675-74C23D4FD89D}"/>
          </ac:spMkLst>
        </pc:spChg>
        <pc:spChg chg="add del">
          <ac:chgData name="Guest User" userId="" providerId="Windows Live" clId="Web-{37AB5915-AEEA-431C-87EC-26F053AA17B4}" dt="2020-04-28T16:49:50.019" v="25"/>
          <ac:spMkLst>
            <pc:docMk/>
            <pc:sldMk cId="1804370813" sldId="306"/>
            <ac:spMk id="29" creationId="{2D6FBB9D-1CAA-4D05-AB33-BABDFE17B843}"/>
          </ac:spMkLst>
        </pc:spChg>
        <pc:spChg chg="add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30" creationId="{0288C6B4-AFC3-407F-A595-EFFD38D4CCAF}"/>
          </ac:spMkLst>
        </pc:spChg>
        <pc:spChg chg="add del">
          <ac:chgData name="Guest User" userId="" providerId="Windows Live" clId="Web-{37AB5915-AEEA-431C-87EC-26F053AA17B4}" dt="2020-04-28T16:49:50.019" v="25"/>
          <ac:spMkLst>
            <pc:docMk/>
            <pc:sldMk cId="1804370813" sldId="306"/>
            <ac:spMk id="31" creationId="{04727B71-B4B6-4823-80A1-68C40B475118}"/>
          </ac:spMkLst>
        </pc:spChg>
        <pc:spChg chg="add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32" creationId="{CF236821-17FE-429B-8D2C-08E13A64EA40}"/>
          </ac:spMkLst>
        </pc:spChg>
        <pc:spChg chg="add del">
          <ac:chgData name="Guest User" userId="" providerId="Windows Live" clId="Web-{37AB5915-AEEA-431C-87EC-26F053AA17B4}" dt="2020-04-28T16:49:50.019" v="25"/>
          <ac:spMkLst>
            <pc:docMk/>
            <pc:sldMk cId="1804370813" sldId="306"/>
            <ac:spMk id="33" creationId="{79A6DB05-9FB5-4B07-8675-74C23D4FD89D}"/>
          </ac:spMkLst>
        </pc:spChg>
        <pc:spChg chg="add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34" creationId="{C0BDBCD2-E081-43AB-9119-C55465E59757}"/>
          </ac:spMkLst>
        </pc:spChg>
        <pc:spChg chg="add del">
          <ac:chgData name="Guest User" userId="" providerId="Windows Live" clId="Web-{37AB5915-AEEA-431C-87EC-26F053AA17B4}" dt="2020-04-28T16:49:50.019" v="25"/>
          <ac:spMkLst>
            <pc:docMk/>
            <pc:sldMk cId="1804370813" sldId="306"/>
            <ac:spMk id="35" creationId="{5C9B446A-6343-4E56-90BA-061E4DDF0FFB}"/>
          </ac:spMkLst>
        </pc:spChg>
        <pc:spChg chg="add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36" creationId="{98E79BE4-34FE-485A-98A5-92CE8F7C4743}"/>
          </ac:spMkLst>
        </pc:spChg>
        <pc:spChg chg="add del">
          <ac:chgData name="Guest User" userId="" providerId="Windows Live" clId="Web-{37AB5915-AEEA-431C-87EC-26F053AA17B4}" dt="2020-04-28T16:49:50.019" v="25"/>
          <ac:spMkLst>
            <pc:docMk/>
            <pc:sldMk cId="1804370813" sldId="306"/>
            <ac:spMk id="37" creationId="{3EC72A1B-03D3-499C-B4BF-AC68EEC22B10}"/>
          </ac:spMkLst>
        </pc:spChg>
        <pc:spChg chg="add">
          <ac:chgData name="Guest User" userId="" providerId="Windows Live" clId="Web-{37AB5915-AEEA-431C-87EC-26F053AA17B4}" dt="2020-04-28T16:49:50.035" v="26"/>
          <ac:spMkLst>
            <pc:docMk/>
            <pc:sldMk cId="1804370813" sldId="306"/>
            <ac:spMk id="38" creationId="{7A5F0580-5EE9-419F-96EE-B6529EF6E7D0}"/>
          </ac:spMkLst>
        </pc:spChg>
        <pc:spChg chg="add del">
          <ac:chgData name="Guest User" userId="" providerId="Windows Live" clId="Web-{37AB5915-AEEA-431C-87EC-26F053AA17B4}" dt="2020-04-28T16:49:50.019" v="25"/>
          <ac:spMkLst>
            <pc:docMk/>
            <pc:sldMk cId="1804370813" sldId="306"/>
            <ac:spMk id="39" creationId="{216322C2-3CF0-4D33-BF90-3F384CF6D232}"/>
          </ac:spMkLst>
        </pc:spChg>
        <pc:spChg chg="add del">
          <ac:chgData name="Guest User" userId="" providerId="Windows Live" clId="Web-{37AB5915-AEEA-431C-87EC-26F053AA17B4}" dt="2020-04-28T16:49:50.019" v="25"/>
          <ac:spMkLst>
            <pc:docMk/>
            <pc:sldMk cId="1804370813" sldId="306"/>
            <ac:spMk id="41" creationId="{55D4142C-5077-457F-A6AD-3FECFDB39685}"/>
          </ac:spMkLst>
        </pc:spChg>
        <pc:spChg chg="add del">
          <ac:chgData name="Guest User" userId="" providerId="Windows Live" clId="Web-{37AB5915-AEEA-431C-87EC-26F053AA17B4}" dt="2020-04-28T16:49:50.019" v="25"/>
          <ac:spMkLst>
            <pc:docMk/>
            <pc:sldMk cId="1804370813" sldId="306"/>
            <ac:spMk id="43" creationId="{7A5F0580-5EE9-419F-96EE-B6529EF6E7D0}"/>
          </ac:spMkLst>
        </pc:spChg>
        <pc:picChg chg="del">
          <ac:chgData name="Guest User" userId="" providerId="Windows Live" clId="Web-{37AB5915-AEEA-431C-87EC-26F053AA17B4}" dt="2020-04-28T16:48:45.472" v="22"/>
          <ac:picMkLst>
            <pc:docMk/>
            <pc:sldMk cId="1804370813" sldId="306"/>
            <ac:picMk id="5" creationId="{F93BC86C-127E-4598-86ED-A02232988F30}"/>
          </ac:picMkLst>
        </pc:picChg>
        <pc:picChg chg="add mod ord">
          <ac:chgData name="Guest User" userId="" providerId="Windows Live" clId="Web-{37AB5915-AEEA-431C-87EC-26F053AA17B4}" dt="2020-04-28T16:49:50.035" v="26"/>
          <ac:picMkLst>
            <pc:docMk/>
            <pc:sldMk cId="1804370813" sldId="306"/>
            <ac:picMk id="7" creationId="{E6FF8263-0C88-4598-AF6D-79B5A56625B5}"/>
          </ac:picMkLst>
        </pc:picChg>
      </pc:sldChg>
      <pc:sldChg chg="addSp delSp modSp add replId">
        <pc:chgData name="Guest User" userId="" providerId="Windows Live" clId="Web-{37AB5915-AEEA-431C-87EC-26F053AA17B4}" dt="2020-04-28T16:48:17.284" v="20"/>
        <pc:sldMkLst>
          <pc:docMk/>
          <pc:sldMk cId="682245726" sldId="307"/>
        </pc:sldMkLst>
        <pc:spChg chg="mo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2" creationId="{FB8BECBD-0409-48A2-8616-AE6AEFE5DE62}"/>
          </ac:spMkLst>
        </pc:spChg>
        <pc:spChg chg="mo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4" creationId="{CABAC632-BD5C-4DEB-9F80-DDC351EFA723}"/>
          </ac:spMkLst>
        </pc:spChg>
        <pc:spChg chg="add del mod">
          <ac:chgData name="Guest User" userId="" providerId="Windows Live" clId="Web-{37AB5915-AEEA-431C-87EC-26F053AA17B4}" dt="2020-04-28T16:47:48.534" v="17"/>
          <ac:spMkLst>
            <pc:docMk/>
            <pc:sldMk cId="682245726" sldId="307"/>
            <ac:spMk id="8" creationId="{3B733E50-FFDC-4FE1-9BFB-8907F71B57D5}"/>
          </ac:spMkLst>
        </pc:spChg>
        <pc:spChg chg="del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10" creationId="{2D6FBB9D-1CAA-4D05-AB33-BABDFE17B843}"/>
          </ac:spMkLst>
        </pc:spChg>
        <pc:spChg chg="del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12" creationId="{04727B71-B4B6-4823-80A1-68C40B475118}"/>
          </ac:spMkLst>
        </pc:spChg>
        <pc:spChg chg="del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14" creationId="{79A6DB05-9FB5-4B07-8675-74C23D4FD89D}"/>
          </ac:spMkLst>
        </pc:spChg>
        <pc:spChg chg="del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16" creationId="{5C9B446A-6343-4E56-90BA-061E4DDF0FFB}"/>
          </ac:spMkLst>
        </pc:spChg>
        <pc:spChg chg="del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18" creationId="{3EC72A1B-03D3-499C-B4BF-AC68EEC22B10}"/>
          </ac:spMkLst>
        </pc:spChg>
        <pc:spChg chg="del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20" creationId="{216322C2-3CF0-4D33-BF90-3F384CF6D232}"/>
          </ac:spMkLst>
        </pc:spChg>
        <pc:spChg chg="del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22" creationId="{55D4142C-5077-457F-A6AD-3FECFDB39685}"/>
          </ac:spMkLst>
        </pc:spChg>
        <pc:spChg chg="del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24" creationId="{7A5F0580-5EE9-419F-96EE-B6529EF6E7D0}"/>
          </ac:spMkLst>
        </pc:spChg>
        <pc:spChg chg="ad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29" creationId="{2D6FBB9D-1CAA-4D05-AB33-BABDFE17B843}"/>
          </ac:spMkLst>
        </pc:spChg>
        <pc:spChg chg="ad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31" creationId="{04727B71-B4B6-4823-80A1-68C40B475118}"/>
          </ac:spMkLst>
        </pc:spChg>
        <pc:spChg chg="ad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33" creationId="{79A6DB05-9FB5-4B07-8675-74C23D4FD89D}"/>
          </ac:spMkLst>
        </pc:spChg>
        <pc:spChg chg="ad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35" creationId="{0288C6B4-AFC3-407F-A595-EFFD38D4CCAF}"/>
          </ac:spMkLst>
        </pc:spChg>
        <pc:spChg chg="ad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37" creationId="{CF236821-17FE-429B-8D2C-08E13A64EA40}"/>
          </ac:spMkLst>
        </pc:spChg>
        <pc:spChg chg="ad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39" creationId="{C0BDBCD2-E081-43AB-9119-C55465E59757}"/>
          </ac:spMkLst>
        </pc:spChg>
        <pc:spChg chg="ad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41" creationId="{98E79BE4-34FE-485A-98A5-92CE8F7C4743}"/>
          </ac:spMkLst>
        </pc:spChg>
        <pc:spChg chg="add">
          <ac:chgData name="Guest User" userId="" providerId="Windows Live" clId="Web-{37AB5915-AEEA-431C-87EC-26F053AA17B4}" dt="2020-04-28T16:48:17.284" v="20"/>
          <ac:spMkLst>
            <pc:docMk/>
            <pc:sldMk cId="682245726" sldId="307"/>
            <ac:spMk id="43" creationId="{7A5F0580-5EE9-419F-96EE-B6529EF6E7D0}"/>
          </ac:spMkLst>
        </pc:spChg>
        <pc:picChg chg="add mod">
          <ac:chgData name="Guest User" userId="" providerId="Windows Live" clId="Web-{37AB5915-AEEA-431C-87EC-26F053AA17B4}" dt="2020-04-28T16:48:17.284" v="20"/>
          <ac:picMkLst>
            <pc:docMk/>
            <pc:sldMk cId="682245726" sldId="307"/>
            <ac:picMk id="3" creationId="{6A3CBF68-A7A2-4B3A-81E4-3EBCDEAB6F7C}"/>
          </ac:picMkLst>
        </pc:picChg>
        <pc:picChg chg="del">
          <ac:chgData name="Guest User" userId="" providerId="Windows Live" clId="Web-{37AB5915-AEEA-431C-87EC-26F053AA17B4}" dt="2020-04-28T16:47:25.161" v="14"/>
          <ac:picMkLst>
            <pc:docMk/>
            <pc:sldMk cId="682245726" sldId="307"/>
            <ac:picMk id="5" creationId="{F93BC86C-127E-4598-86ED-A02232988F30}"/>
          </ac:picMkLst>
        </pc:picChg>
      </pc:sldChg>
      <pc:sldChg chg="modSp">
        <pc:chgData name="Guest User" userId="" providerId="Windows Live" clId="Web-{37AB5915-AEEA-431C-87EC-26F053AA17B4}" dt="2020-04-28T16:51:07.207" v="30"/>
        <pc:sldMkLst>
          <pc:docMk/>
          <pc:sldMk cId="595301805" sldId="308"/>
        </pc:sldMkLst>
        <pc:picChg chg="mod">
          <ac:chgData name="Guest User" userId="" providerId="Windows Live" clId="Web-{37AB5915-AEEA-431C-87EC-26F053AA17B4}" dt="2020-04-28T16:51:07.207" v="30"/>
          <ac:picMkLst>
            <pc:docMk/>
            <pc:sldMk cId="595301805" sldId="308"/>
            <ac:picMk id="5" creationId="{F93BC86C-127E-4598-86ED-A02232988F30}"/>
          </ac:picMkLst>
        </pc:picChg>
      </pc:sldChg>
    </pc:docChg>
  </pc:docChgLst>
  <pc:docChgLst>
    <pc:chgData name="parth lodaria" userId="0f6b2745d29afdb5" providerId="LiveId" clId="{A325F50E-CD8D-4D28-8873-BEA7084D5625}"/>
    <pc:docChg chg="delSld modSld">
      <pc:chgData name="parth lodaria" userId="0f6b2745d29afdb5" providerId="LiveId" clId="{A325F50E-CD8D-4D28-8873-BEA7084D5625}" dt="2020-04-28T20:50:58.915" v="241" actId="20577"/>
      <pc:docMkLst>
        <pc:docMk/>
      </pc:docMkLst>
      <pc:sldChg chg="del">
        <pc:chgData name="parth lodaria" userId="0f6b2745d29afdb5" providerId="LiveId" clId="{A325F50E-CD8D-4D28-8873-BEA7084D5625}" dt="2020-04-28T20:39:01.558" v="1" actId="47"/>
        <pc:sldMkLst>
          <pc:docMk/>
          <pc:sldMk cId="3406748944" sldId="263"/>
        </pc:sldMkLst>
      </pc:sldChg>
      <pc:sldChg chg="del">
        <pc:chgData name="parth lodaria" userId="0f6b2745d29afdb5" providerId="LiveId" clId="{A325F50E-CD8D-4D28-8873-BEA7084D5625}" dt="2020-04-28T20:36:38.175" v="0" actId="47"/>
        <pc:sldMkLst>
          <pc:docMk/>
          <pc:sldMk cId="1288867018" sldId="289"/>
        </pc:sldMkLst>
      </pc:sldChg>
      <pc:sldChg chg="modSp">
        <pc:chgData name="parth lodaria" userId="0f6b2745d29afdb5" providerId="LiveId" clId="{A325F50E-CD8D-4D28-8873-BEA7084D5625}" dt="2020-04-28T20:41:33.432" v="41" actId="20577"/>
        <pc:sldMkLst>
          <pc:docMk/>
          <pc:sldMk cId="3140338863" sldId="293"/>
        </pc:sldMkLst>
        <pc:spChg chg="mod">
          <ac:chgData name="parth lodaria" userId="0f6b2745d29afdb5" providerId="LiveId" clId="{A325F50E-CD8D-4D28-8873-BEA7084D5625}" dt="2020-04-28T20:41:12.870" v="13" actId="20577"/>
          <ac:spMkLst>
            <pc:docMk/>
            <pc:sldMk cId="3140338863" sldId="293"/>
            <ac:spMk id="3" creationId="{4902F0EA-72A3-4354-9F4C-B80DCB959D51}"/>
          </ac:spMkLst>
        </pc:spChg>
        <pc:spChg chg="mod">
          <ac:chgData name="parth lodaria" userId="0f6b2745d29afdb5" providerId="LiveId" clId="{A325F50E-CD8D-4D28-8873-BEA7084D5625}" dt="2020-04-28T20:41:33.432" v="41" actId="20577"/>
          <ac:spMkLst>
            <pc:docMk/>
            <pc:sldMk cId="3140338863" sldId="293"/>
            <ac:spMk id="7" creationId="{5B565D8E-13D7-4A6C-A68B-DDF4B0F1FF88}"/>
          </ac:spMkLst>
        </pc:spChg>
      </pc:sldChg>
      <pc:sldChg chg="addSp modSp">
        <pc:chgData name="parth lodaria" userId="0f6b2745d29afdb5" providerId="LiveId" clId="{A325F50E-CD8D-4D28-8873-BEA7084D5625}" dt="2020-04-28T20:43:16.230" v="99" actId="20577"/>
        <pc:sldMkLst>
          <pc:docMk/>
          <pc:sldMk cId="2062675614" sldId="294"/>
        </pc:sldMkLst>
        <pc:spChg chg="mod">
          <ac:chgData name="parth lodaria" userId="0f6b2745d29afdb5" providerId="LiveId" clId="{A325F50E-CD8D-4D28-8873-BEA7084D5625}" dt="2020-04-28T20:42:48.388" v="76" actId="14100"/>
          <ac:spMkLst>
            <pc:docMk/>
            <pc:sldMk cId="2062675614" sldId="294"/>
            <ac:spMk id="3" creationId="{B5C58F06-160F-4DD5-AC0D-F87DE1561E79}"/>
          </ac:spMkLst>
        </pc:spChg>
        <pc:spChg chg="add mod">
          <ac:chgData name="parth lodaria" userId="0f6b2745d29afdb5" providerId="LiveId" clId="{A325F50E-CD8D-4D28-8873-BEA7084D5625}" dt="2020-04-28T20:43:16.230" v="99" actId="20577"/>
          <ac:spMkLst>
            <pc:docMk/>
            <pc:sldMk cId="2062675614" sldId="294"/>
            <ac:spMk id="12" creationId="{CBFBB9E9-E2A4-4153-9AF3-086F288B01EC}"/>
          </ac:spMkLst>
        </pc:spChg>
      </pc:sldChg>
      <pc:sldChg chg="addSp modSp">
        <pc:chgData name="parth lodaria" userId="0f6b2745d29afdb5" providerId="LiveId" clId="{A325F50E-CD8D-4D28-8873-BEA7084D5625}" dt="2020-04-28T20:50:04.528" v="164" actId="20577"/>
        <pc:sldMkLst>
          <pc:docMk/>
          <pc:sldMk cId="1586327465" sldId="297"/>
        </pc:sldMkLst>
        <pc:spChg chg="add mod">
          <ac:chgData name="parth lodaria" userId="0f6b2745d29afdb5" providerId="LiveId" clId="{A325F50E-CD8D-4D28-8873-BEA7084D5625}" dt="2020-04-28T20:49:54.373" v="142" actId="20577"/>
          <ac:spMkLst>
            <pc:docMk/>
            <pc:sldMk cId="1586327465" sldId="297"/>
            <ac:spMk id="10" creationId="{3AC8BC67-B3B0-4891-A2C5-303063139BF4}"/>
          </ac:spMkLst>
        </pc:spChg>
        <pc:spChg chg="add mod">
          <ac:chgData name="parth lodaria" userId="0f6b2745d29afdb5" providerId="LiveId" clId="{A325F50E-CD8D-4D28-8873-BEA7084D5625}" dt="2020-04-28T20:50:04.528" v="164" actId="20577"/>
          <ac:spMkLst>
            <pc:docMk/>
            <pc:sldMk cId="1586327465" sldId="297"/>
            <ac:spMk id="12" creationId="{072DE631-F5AE-4872-ACE8-C6980D943F8A}"/>
          </ac:spMkLst>
        </pc:spChg>
        <pc:picChg chg="mod">
          <ac:chgData name="parth lodaria" userId="0f6b2745d29afdb5" providerId="LiveId" clId="{A325F50E-CD8D-4D28-8873-BEA7084D5625}" dt="2020-04-28T20:49:01.739" v="103" actId="14100"/>
          <ac:picMkLst>
            <pc:docMk/>
            <pc:sldMk cId="1586327465" sldId="297"/>
            <ac:picMk id="4" creationId="{51B814C1-7B11-4FB0-8FF9-D4EFF64DE272}"/>
          </ac:picMkLst>
        </pc:picChg>
        <pc:picChg chg="mod">
          <ac:chgData name="parth lodaria" userId="0f6b2745d29afdb5" providerId="LiveId" clId="{A325F50E-CD8D-4D28-8873-BEA7084D5625}" dt="2020-04-28T20:48:58.713" v="102" actId="14100"/>
          <ac:picMkLst>
            <pc:docMk/>
            <pc:sldMk cId="1586327465" sldId="297"/>
            <ac:picMk id="6" creationId="{B648A039-E116-491D-A519-8C1F4DD3DF33}"/>
          </ac:picMkLst>
        </pc:picChg>
      </pc:sldChg>
      <pc:sldChg chg="addSp modSp">
        <pc:chgData name="parth lodaria" userId="0f6b2745d29afdb5" providerId="LiveId" clId="{A325F50E-CD8D-4D28-8873-BEA7084D5625}" dt="2020-04-28T20:50:58.915" v="241" actId="20577"/>
        <pc:sldMkLst>
          <pc:docMk/>
          <pc:sldMk cId="2002722283" sldId="298"/>
        </pc:sldMkLst>
        <pc:spChg chg="add mod">
          <ac:chgData name="parth lodaria" userId="0f6b2745d29afdb5" providerId="LiveId" clId="{A325F50E-CD8D-4D28-8873-BEA7084D5625}" dt="2020-04-28T20:50:58.915" v="241" actId="20577"/>
          <ac:spMkLst>
            <pc:docMk/>
            <pc:sldMk cId="2002722283" sldId="298"/>
            <ac:spMk id="10" creationId="{48CE6EB9-E4C8-48A3-8D68-48FE0CE8D309}"/>
          </ac:spMkLst>
        </pc:spChg>
        <pc:spChg chg="add mod">
          <ac:chgData name="parth lodaria" userId="0f6b2745d29afdb5" providerId="LiveId" clId="{A325F50E-CD8D-4D28-8873-BEA7084D5625}" dt="2020-04-28T20:50:48.959" v="233" actId="20577"/>
          <ac:spMkLst>
            <pc:docMk/>
            <pc:sldMk cId="2002722283" sldId="298"/>
            <ac:spMk id="12" creationId="{BE60B24E-E731-452C-BF67-94AEAABBCB2D}"/>
          </ac:spMkLst>
        </pc:spChg>
        <pc:picChg chg="mod">
          <ac:chgData name="parth lodaria" userId="0f6b2745d29afdb5" providerId="LiveId" clId="{A325F50E-CD8D-4D28-8873-BEA7084D5625}" dt="2020-04-28T20:49:23.759" v="107" actId="1076"/>
          <ac:picMkLst>
            <pc:docMk/>
            <pc:sldMk cId="2002722283" sldId="298"/>
            <ac:picMk id="4" creationId="{EB91A4BF-C039-4CDE-B4A4-70D46C82EC43}"/>
          </ac:picMkLst>
        </pc:picChg>
        <pc:picChg chg="mod">
          <ac:chgData name="parth lodaria" userId="0f6b2745d29afdb5" providerId="LiveId" clId="{A325F50E-CD8D-4D28-8873-BEA7084D5625}" dt="2020-04-28T20:49:27.613" v="108" actId="1076"/>
          <ac:picMkLst>
            <pc:docMk/>
            <pc:sldMk cId="2002722283" sldId="298"/>
            <ac:picMk id="6" creationId="{EF7AAFCE-AADB-4015-983B-C0FD1DA4FDC7}"/>
          </ac:picMkLst>
        </pc:picChg>
      </pc:sldChg>
    </pc:docChg>
  </pc:docChgLst>
  <pc:docChgLst>
    <pc:chgData name="Guest User" providerId="Windows Live" clId="Web-{6870726B-D30C-4542-90BC-9443EB66E54A}"/>
    <pc:docChg chg="addSld delSld modSld sldOrd">
      <pc:chgData name="Guest User" userId="" providerId="Windows Live" clId="Web-{6870726B-D30C-4542-90BC-9443EB66E54A}" dt="2020-04-28T19:48:08.450" v="9748" actId="20577"/>
      <pc:docMkLst>
        <pc:docMk/>
      </pc:docMkLst>
      <pc:sldChg chg="modSp">
        <pc:chgData name="Guest User" userId="" providerId="Windows Live" clId="Web-{6870726B-D30C-4542-90BC-9443EB66E54A}" dt="2020-04-28T01:01:00.326" v="2512" actId="20577"/>
        <pc:sldMkLst>
          <pc:docMk/>
          <pc:sldMk cId="588882022" sldId="256"/>
        </pc:sldMkLst>
        <pc:spChg chg="mod">
          <ac:chgData name="Guest User" userId="" providerId="Windows Live" clId="Web-{6870726B-D30C-4542-90BC-9443EB66E54A}" dt="2020-04-28T01:01:00.326" v="2512" actId="20577"/>
          <ac:spMkLst>
            <pc:docMk/>
            <pc:sldMk cId="588882022" sldId="256"/>
            <ac:spMk id="3" creationId="{8AF851AA-85EA-48B3-B78C-06DF66855695}"/>
          </ac:spMkLst>
        </pc:spChg>
      </pc:sldChg>
      <pc:sldChg chg="modSp">
        <pc:chgData name="Guest User" userId="" providerId="Windows Live" clId="Web-{6870726B-D30C-4542-90BC-9443EB66E54A}" dt="2020-04-28T13:16:51.935" v="7219" actId="20577"/>
        <pc:sldMkLst>
          <pc:docMk/>
          <pc:sldMk cId="168760542" sldId="259"/>
        </pc:sldMkLst>
        <pc:spChg chg="mod">
          <ac:chgData name="Guest User" userId="" providerId="Windows Live" clId="Web-{6870726B-D30C-4542-90BC-9443EB66E54A}" dt="2020-04-28T13:16:51.935" v="7219" actId="20577"/>
          <ac:spMkLst>
            <pc:docMk/>
            <pc:sldMk cId="168760542" sldId="259"/>
            <ac:spMk id="8" creationId="{43224B3B-B7D0-4BC3-B9A3-FFC59C15B4AB}"/>
          </ac:spMkLst>
        </pc:spChg>
      </pc:sldChg>
      <pc:sldChg chg="modSp">
        <pc:chgData name="Guest User" userId="" providerId="Windows Live" clId="Web-{6870726B-D30C-4542-90BC-9443EB66E54A}" dt="2020-04-28T01:19:08.518" v="3354" actId="20577"/>
        <pc:sldMkLst>
          <pc:docMk/>
          <pc:sldMk cId="2262591439" sldId="260"/>
        </pc:sldMkLst>
        <pc:spChg chg="mod">
          <ac:chgData name="Guest User" userId="" providerId="Windows Live" clId="Web-{6870726B-D30C-4542-90BC-9443EB66E54A}" dt="2020-04-28T01:19:08.518" v="3354" actId="20577"/>
          <ac:spMkLst>
            <pc:docMk/>
            <pc:sldMk cId="2262591439" sldId="260"/>
            <ac:spMk id="3" creationId="{BA6B2341-A809-4C59-9F64-F6413C2CDE42}"/>
          </ac:spMkLst>
        </pc:spChg>
      </pc:sldChg>
      <pc:sldChg chg="modSp">
        <pc:chgData name="Guest User" userId="" providerId="Windows Live" clId="Web-{6870726B-D30C-4542-90BC-9443EB66E54A}" dt="2020-04-28T13:16:19.481" v="7214" actId="20577"/>
        <pc:sldMkLst>
          <pc:docMk/>
          <pc:sldMk cId="3343724473" sldId="265"/>
        </pc:sldMkLst>
        <pc:spChg chg="mod">
          <ac:chgData name="Guest User" userId="" providerId="Windows Live" clId="Web-{6870726B-D30C-4542-90BC-9443EB66E54A}" dt="2020-04-28T00:39:54.314" v="1457" actId="20577"/>
          <ac:spMkLst>
            <pc:docMk/>
            <pc:sldMk cId="3343724473" sldId="265"/>
            <ac:spMk id="2" creationId="{D8FA8813-9822-45DA-9E10-6875C6C9B98F}"/>
          </ac:spMkLst>
        </pc:spChg>
        <pc:spChg chg="mod">
          <ac:chgData name="Guest User" userId="" providerId="Windows Live" clId="Web-{6870726B-D30C-4542-90BC-9443EB66E54A}" dt="2020-04-28T13:16:19.481" v="7214" actId="20577"/>
          <ac:spMkLst>
            <pc:docMk/>
            <pc:sldMk cId="3343724473" sldId="265"/>
            <ac:spMk id="3" creationId="{143994B8-2CE4-4C44-A4FE-F10BD5BB08F1}"/>
          </ac:spMkLst>
        </pc:spChg>
      </pc:sldChg>
      <pc:sldChg chg="del">
        <pc:chgData name="Guest User" userId="" providerId="Windows Live" clId="Web-{6870726B-D30C-4542-90BC-9443EB66E54A}" dt="2020-04-28T12:24:17.314" v="5906"/>
        <pc:sldMkLst>
          <pc:docMk/>
          <pc:sldMk cId="3549714230" sldId="266"/>
        </pc:sldMkLst>
      </pc:sldChg>
      <pc:sldChg chg="addSp delSp modSp mod setBg">
        <pc:chgData name="Guest User" userId="" providerId="Windows Live" clId="Web-{6870726B-D30C-4542-90BC-9443EB66E54A}" dt="2020-04-28T12:09:41.722" v="5799" actId="20577"/>
        <pc:sldMkLst>
          <pc:docMk/>
          <pc:sldMk cId="2205761957" sldId="267"/>
        </pc:sldMkLst>
        <pc:spChg chg="mod">
          <ac:chgData name="Guest User" userId="" providerId="Windows Live" clId="Web-{6870726B-D30C-4542-90BC-9443EB66E54A}" dt="2020-04-28T12:09:12.393" v="5782"/>
          <ac:spMkLst>
            <pc:docMk/>
            <pc:sldMk cId="2205761957" sldId="267"/>
            <ac:spMk id="2" creationId="{5043AE81-4A40-4588-B66D-284FEC8887E9}"/>
          </ac:spMkLst>
        </pc:spChg>
        <pc:spChg chg="del">
          <ac:chgData name="Guest User" userId="" providerId="Windows Live" clId="Web-{6870726B-D30C-4542-90BC-9443EB66E54A}" dt="2020-04-28T12:00:30.095" v="5527"/>
          <ac:spMkLst>
            <pc:docMk/>
            <pc:sldMk cId="2205761957" sldId="267"/>
            <ac:spMk id="3" creationId="{B45F8E9B-E623-4DAF-8C18-BF33535425B3}"/>
          </ac:spMkLst>
        </pc:spChg>
        <pc:spChg chg="add del mod">
          <ac:chgData name="Guest User" userId="" providerId="Windows Live" clId="Web-{6870726B-D30C-4542-90BC-9443EB66E54A}" dt="2020-04-28T12:05:42.621" v="5735"/>
          <ac:spMkLst>
            <pc:docMk/>
            <pc:sldMk cId="2205761957" sldId="267"/>
            <ac:spMk id="6" creationId="{1BECE1D1-BDC0-46F7-9C17-8B2ED0082970}"/>
          </ac:spMkLst>
        </pc:spChg>
        <pc:spChg chg="add mod">
          <ac:chgData name="Guest User" userId="" providerId="Windows Live" clId="Web-{6870726B-D30C-4542-90BC-9443EB66E54A}" dt="2020-04-28T12:09:41.722" v="5799" actId="20577"/>
          <ac:spMkLst>
            <pc:docMk/>
            <pc:sldMk cId="2205761957" sldId="267"/>
            <ac:spMk id="7" creationId="{DADE749E-5F7C-43F5-962F-324104E42333}"/>
          </ac:spMkLst>
        </pc:spChg>
        <pc:spChg chg="add">
          <ac:chgData name="Guest User" userId="" providerId="Windows Live" clId="Web-{6870726B-D30C-4542-90BC-9443EB66E54A}" dt="2020-04-28T12:09:12.393" v="5782"/>
          <ac:spMkLst>
            <pc:docMk/>
            <pc:sldMk cId="2205761957" sldId="267"/>
            <ac:spMk id="12" creationId="{92468898-5A6E-4D55-85EC-308E785EE06C}"/>
          </ac:spMkLst>
        </pc:spChg>
        <pc:spChg chg="add">
          <ac:chgData name="Guest User" userId="" providerId="Windows Live" clId="Web-{6870726B-D30C-4542-90BC-9443EB66E54A}" dt="2020-04-28T12:09:12.393" v="5782"/>
          <ac:spMkLst>
            <pc:docMk/>
            <pc:sldMk cId="2205761957" sldId="267"/>
            <ac:spMk id="14" creationId="{3E23A947-2D45-4208-AE2B-64948C87A3EB}"/>
          </ac:spMkLst>
        </pc:spChg>
        <pc:spChg chg="add">
          <ac:chgData name="Guest User" userId="" providerId="Windows Live" clId="Web-{6870726B-D30C-4542-90BC-9443EB66E54A}" dt="2020-04-28T12:09:12.393" v="5782"/>
          <ac:spMkLst>
            <pc:docMk/>
            <pc:sldMk cId="2205761957" sldId="267"/>
            <ac:spMk id="16" creationId="{E5BBB0F9-6A59-4D02-A9C7-A2D6516684CE}"/>
          </ac:spMkLst>
        </pc:spChg>
        <pc:graphicFrameChg chg="add mod ord modGraphic">
          <ac:chgData name="Guest User" userId="" providerId="Windows Live" clId="Web-{6870726B-D30C-4542-90BC-9443EB66E54A}" dt="2020-04-28T12:09:12.393" v="5782"/>
          <ac:graphicFrameMkLst>
            <pc:docMk/>
            <pc:sldMk cId="2205761957" sldId="267"/>
            <ac:graphicFrameMk id="4" creationId="{8318FA53-461F-49DA-92BD-2AAC176F9A48}"/>
          </ac:graphicFrameMkLst>
        </pc:graphicFrameChg>
      </pc:sldChg>
      <pc:sldChg chg="addSp delSp modSp mod setBg modClrScheme chgLayout">
        <pc:chgData name="Guest User" userId="" providerId="Windows Live" clId="Web-{6870726B-D30C-4542-90BC-9443EB66E54A}" dt="2020-04-28T17:27:16.933" v="9730" actId="20577"/>
        <pc:sldMkLst>
          <pc:docMk/>
          <pc:sldMk cId="2223930089" sldId="268"/>
        </pc:sldMkLst>
        <pc:spChg chg="mod ord">
          <ac:chgData name="Guest User" userId="" providerId="Windows Live" clId="Web-{6870726B-D30C-4542-90BC-9443EB66E54A}" dt="2020-04-28T17:25:32.262" v="9524"/>
          <ac:spMkLst>
            <pc:docMk/>
            <pc:sldMk cId="2223930089" sldId="268"/>
            <ac:spMk id="2" creationId="{6433D996-ECA6-46AD-87B2-BECBCD1C688C}"/>
          </ac:spMkLst>
        </pc:spChg>
        <pc:spChg chg="del">
          <ac:chgData name="Guest User" userId="" providerId="Windows Live" clId="Web-{6870726B-D30C-4542-90BC-9443EB66E54A}" dt="2020-04-28T17:17:00.623" v="9357"/>
          <ac:spMkLst>
            <pc:docMk/>
            <pc:sldMk cId="2223930089" sldId="268"/>
            <ac:spMk id="3" creationId="{6B1A69B2-339E-4296-A194-7713D23AD9E4}"/>
          </ac:spMkLst>
        </pc:spChg>
        <pc:spChg chg="add mod ord">
          <ac:chgData name="Guest User" userId="" providerId="Windows Live" clId="Web-{6870726B-D30C-4542-90BC-9443EB66E54A}" dt="2020-04-28T17:27:16.933" v="9730" actId="20577"/>
          <ac:spMkLst>
            <pc:docMk/>
            <pc:sldMk cId="2223930089" sldId="268"/>
            <ac:spMk id="8" creationId="{FDA14E8F-CDF7-4D89-8F9F-1C638076DD32}"/>
          </ac:spMkLst>
        </pc:spChg>
        <pc:spChg chg="add">
          <ac:chgData name="Guest User" userId="" providerId="Windows Live" clId="Web-{6870726B-D30C-4542-90BC-9443EB66E54A}" dt="2020-04-28T17:25:32.262" v="9524"/>
          <ac:spMkLst>
            <pc:docMk/>
            <pc:sldMk cId="2223930089" sldId="268"/>
            <ac:spMk id="13" creationId="{2D6FBB9D-1CAA-4D05-AB33-BABDFE17B843}"/>
          </ac:spMkLst>
        </pc:spChg>
        <pc:spChg chg="add">
          <ac:chgData name="Guest User" userId="" providerId="Windows Live" clId="Web-{6870726B-D30C-4542-90BC-9443EB66E54A}" dt="2020-04-28T17:25:32.262" v="9524"/>
          <ac:spMkLst>
            <pc:docMk/>
            <pc:sldMk cId="2223930089" sldId="268"/>
            <ac:spMk id="15" creationId="{04727B71-B4B6-4823-80A1-68C40B475118}"/>
          </ac:spMkLst>
        </pc:spChg>
        <pc:spChg chg="add">
          <ac:chgData name="Guest User" userId="" providerId="Windows Live" clId="Web-{6870726B-D30C-4542-90BC-9443EB66E54A}" dt="2020-04-28T17:25:32.262" v="9524"/>
          <ac:spMkLst>
            <pc:docMk/>
            <pc:sldMk cId="2223930089" sldId="268"/>
            <ac:spMk id="17" creationId="{79A6DB05-9FB5-4B07-8675-74C23D4FD89D}"/>
          </ac:spMkLst>
        </pc:spChg>
        <pc:spChg chg="add">
          <ac:chgData name="Guest User" userId="" providerId="Windows Live" clId="Web-{6870726B-D30C-4542-90BC-9443EB66E54A}" dt="2020-04-28T17:25:32.262" v="9524"/>
          <ac:spMkLst>
            <pc:docMk/>
            <pc:sldMk cId="2223930089" sldId="268"/>
            <ac:spMk id="19" creationId="{385E1BDC-A9B0-4A87-82E3-F3187F69A802}"/>
          </ac:spMkLst>
        </pc:spChg>
        <pc:spChg chg="add">
          <ac:chgData name="Guest User" userId="" providerId="Windows Live" clId="Web-{6870726B-D30C-4542-90BC-9443EB66E54A}" dt="2020-04-28T17:25:32.262" v="9524"/>
          <ac:spMkLst>
            <pc:docMk/>
            <pc:sldMk cId="2223930089" sldId="268"/>
            <ac:spMk id="21" creationId="{0990C621-3B8B-4820-8328-D47EF7CE823C}"/>
          </ac:spMkLst>
        </pc:spChg>
        <pc:spChg chg="add">
          <ac:chgData name="Guest User" userId="" providerId="Windows Live" clId="Web-{6870726B-D30C-4542-90BC-9443EB66E54A}" dt="2020-04-28T17:25:32.262" v="9524"/>
          <ac:spMkLst>
            <pc:docMk/>
            <pc:sldMk cId="2223930089" sldId="268"/>
            <ac:spMk id="23" creationId="{C1A2385B-1D2A-4E17-84FA-6CB7F0AAE473}"/>
          </ac:spMkLst>
        </pc:spChg>
        <pc:spChg chg="add">
          <ac:chgData name="Guest User" userId="" providerId="Windows Live" clId="Web-{6870726B-D30C-4542-90BC-9443EB66E54A}" dt="2020-04-28T17:25:32.262" v="9524"/>
          <ac:spMkLst>
            <pc:docMk/>
            <pc:sldMk cId="2223930089" sldId="268"/>
            <ac:spMk id="25" creationId="{5E791F2F-79DB-4CC0-9FA1-001E3E91E8B7}"/>
          </ac:spMkLst>
        </pc:spChg>
        <pc:graphicFrameChg chg="add mod ord modGraphic">
          <ac:chgData name="Guest User" userId="" providerId="Windows Live" clId="Web-{6870726B-D30C-4542-90BC-9443EB66E54A}" dt="2020-04-28T17:25:32.262" v="9524"/>
          <ac:graphicFrameMkLst>
            <pc:docMk/>
            <pc:sldMk cId="2223930089" sldId="268"/>
            <ac:graphicFrameMk id="4" creationId="{775732C8-2FB0-4523-9562-B45AA8EE2E49}"/>
          </ac:graphicFrameMkLst>
        </pc:graphicFrameChg>
        <pc:picChg chg="add mod">
          <ac:chgData name="Guest User" userId="" providerId="Windows Live" clId="Web-{6870726B-D30C-4542-90BC-9443EB66E54A}" dt="2020-04-28T17:26:16.355" v="9527"/>
          <ac:picMkLst>
            <pc:docMk/>
            <pc:sldMk cId="2223930089" sldId="268"/>
            <ac:picMk id="6" creationId="{67E4F5D6-6530-4F14-BCB4-183CB74AE209}"/>
          </ac:picMkLst>
        </pc:picChg>
      </pc:sldChg>
      <pc:sldChg chg="addSp modSp mod modClrScheme chgLayout">
        <pc:chgData name="Guest User" userId="" providerId="Windows Live" clId="Web-{6870726B-D30C-4542-90BC-9443EB66E54A}" dt="2020-04-28T16:41:02.149" v="7989" actId="20577"/>
        <pc:sldMkLst>
          <pc:docMk/>
          <pc:sldMk cId="2699875645" sldId="269"/>
        </pc:sldMkLst>
        <pc:spChg chg="mod ord">
          <ac:chgData name="Guest User" userId="" providerId="Windows Live" clId="Web-{6870726B-D30C-4542-90BC-9443EB66E54A}" dt="2020-04-28T16:40:50.306" v="7986"/>
          <ac:spMkLst>
            <pc:docMk/>
            <pc:sldMk cId="2699875645" sldId="269"/>
            <ac:spMk id="2" creationId="{FB8BECBD-0409-48A2-8616-AE6AEFE5DE62}"/>
          </ac:spMkLst>
        </pc:spChg>
        <pc:spChg chg="mod ord">
          <ac:chgData name="Guest User" userId="" providerId="Windows Live" clId="Web-{6870726B-D30C-4542-90BC-9443EB66E54A}" dt="2020-04-28T16:40:50.306" v="7986"/>
          <ac:spMkLst>
            <pc:docMk/>
            <pc:sldMk cId="2699875645" sldId="269"/>
            <ac:spMk id="3" creationId="{5E786878-49F2-4BFD-B78D-0605B381B72C}"/>
          </ac:spMkLst>
        </pc:spChg>
        <pc:spChg chg="add mod ord">
          <ac:chgData name="Guest User" userId="" providerId="Windows Live" clId="Web-{6870726B-D30C-4542-90BC-9443EB66E54A}" dt="2020-04-28T16:41:02.149" v="7989" actId="20577"/>
          <ac:spMkLst>
            <pc:docMk/>
            <pc:sldMk cId="2699875645" sldId="269"/>
            <ac:spMk id="4" creationId="{CABAC632-BD5C-4DEB-9F80-DDC351EFA723}"/>
          </ac:spMkLst>
        </pc:spChg>
      </pc:sldChg>
      <pc:sldChg chg="addSp delSp modSp">
        <pc:chgData name="Guest User" userId="" providerId="Windows Live" clId="Web-{6870726B-D30C-4542-90BC-9443EB66E54A}" dt="2020-04-28T13:03:53.503" v="7116"/>
        <pc:sldMkLst>
          <pc:docMk/>
          <pc:sldMk cId="1415114075" sldId="270"/>
        </pc:sldMkLst>
        <pc:spChg chg="mod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2" creationId="{316EE2B3-4811-4868-B842-9E18D0E36E09}"/>
          </ac:spMkLst>
        </pc:spChg>
        <pc:spChg chg="del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3" creationId="{0C14C99E-F1FB-4281-9B3A-44DD86E89775}"/>
          </ac:spMkLst>
        </pc:spChg>
        <pc:spChg chg="del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8" creationId="{CBB2B1F0-0DD6-4744-9A46-7A344FB48E40}"/>
          </ac:spMkLst>
        </pc:spChg>
        <pc:spChg chg="del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10" creationId="{7A0B5DEA-ADF6-4BA5-9307-147F0A4685A0}"/>
          </ac:spMkLst>
        </pc:spChg>
        <pc:spChg chg="del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12" creationId="{9DECDBF4-02B6-4BB4-B65B-B8107AD6A9E8}"/>
          </ac:spMkLst>
        </pc:spChg>
        <pc:spChg chg="add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17" creationId="{8D06CE56-3881-4ADA-8CEF-D18B02C242A3}"/>
          </ac:spMkLst>
        </pc:spChg>
        <pc:spChg chg="add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19" creationId="{79F3C543-62EC-4433-9C93-A2CD8764E9B4}"/>
          </ac:spMkLst>
        </pc:spChg>
        <pc:spChg chg="add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21" creationId="{FFD48BC7-DC40-47DE-87EE-9F4B6ECB9ABB}"/>
          </ac:spMkLst>
        </pc:spChg>
        <pc:spChg chg="add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23" creationId="{E502BBC7-2C76-46F3-BC24-5985BC13DB88}"/>
          </ac:spMkLst>
        </pc:spChg>
        <pc:spChg chg="add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25" creationId="{9C45F024-2468-4D8A-9E11-BB2B1E0A3B37}"/>
          </ac:spMkLst>
        </pc:spChg>
        <pc:spChg chg="add">
          <ac:chgData name="Guest User" userId="" providerId="Windows Live" clId="Web-{6870726B-D30C-4542-90BC-9443EB66E54A}" dt="2020-04-28T13:03:53.503" v="7116"/>
          <ac:spMkLst>
            <pc:docMk/>
            <pc:sldMk cId="1415114075" sldId="270"/>
            <ac:spMk id="27" creationId="{3629484E-3792-4B3D-89AD-7C8A1ED0E0D4}"/>
          </ac:spMkLst>
        </pc:spChg>
      </pc:sldChg>
      <pc:sldChg chg="modSp">
        <pc:chgData name="Guest User" userId="" providerId="Windows Live" clId="Web-{6870726B-D30C-4542-90BC-9443EB66E54A}" dt="2020-04-28T17:00:43.331" v="9335" actId="20577"/>
        <pc:sldMkLst>
          <pc:docMk/>
          <pc:sldMk cId="3064466696" sldId="272"/>
        </pc:sldMkLst>
        <pc:graphicFrameChg chg="modGraphic">
          <ac:chgData name="Guest User" userId="" providerId="Windows Live" clId="Web-{6870726B-D30C-4542-90BC-9443EB66E54A}" dt="2020-04-28T17:00:43.331" v="9335" actId="20577"/>
          <ac:graphicFrameMkLst>
            <pc:docMk/>
            <pc:sldMk cId="3064466696" sldId="272"/>
            <ac:graphicFrameMk id="5" creationId="{062679BD-26C4-4A6C-B479-86B9D6F5ED99}"/>
          </ac:graphicFrameMkLst>
        </pc:graphicFrameChg>
      </pc:sldChg>
      <pc:sldChg chg="del">
        <pc:chgData name="Guest User" userId="" providerId="Windows Live" clId="Web-{6870726B-D30C-4542-90BC-9443EB66E54A}" dt="2020-04-28T00:04:43.870" v="861"/>
        <pc:sldMkLst>
          <pc:docMk/>
          <pc:sldMk cId="2071836499" sldId="274"/>
        </pc:sldMkLst>
      </pc:sldChg>
      <pc:sldChg chg="addSp delSp modSp new mod setBg">
        <pc:chgData name="Guest User" userId="" providerId="Windows Live" clId="Web-{6870726B-D30C-4542-90BC-9443EB66E54A}" dt="2020-04-28T00:03:34.229" v="810" actId="20577"/>
        <pc:sldMkLst>
          <pc:docMk/>
          <pc:sldMk cId="2998507384" sldId="275"/>
        </pc:sldMkLst>
        <pc:spChg chg="mod">
          <ac:chgData name="Guest User" userId="" providerId="Windows Live" clId="Web-{6870726B-D30C-4542-90BC-9443EB66E54A}" dt="2020-04-27T23:50:59.505" v="22"/>
          <ac:spMkLst>
            <pc:docMk/>
            <pc:sldMk cId="2998507384" sldId="275"/>
            <ac:spMk id="2" creationId="{6F44799B-307F-415A-BD9E-269962EC0EDB}"/>
          </ac:spMkLst>
        </pc:spChg>
        <pc:spChg chg="del">
          <ac:chgData name="Guest User" userId="" providerId="Windows Live" clId="Web-{6870726B-D30C-4542-90BC-9443EB66E54A}" dt="2020-04-27T23:50:44.865" v="21"/>
          <ac:spMkLst>
            <pc:docMk/>
            <pc:sldMk cId="2998507384" sldId="275"/>
            <ac:spMk id="3" creationId="{20E53F29-F141-46E8-BA08-30DA6BF74D88}"/>
          </ac:spMkLst>
        </pc:spChg>
        <pc:spChg chg="add mod">
          <ac:chgData name="Guest User" userId="" providerId="Windows Live" clId="Web-{6870726B-D30C-4542-90BC-9443EB66E54A}" dt="2020-04-28T00:03:34.229" v="810" actId="20577"/>
          <ac:spMkLst>
            <pc:docMk/>
            <pc:sldMk cId="2998507384" sldId="275"/>
            <ac:spMk id="8" creationId="{8B76F21C-135F-4321-8ECF-4CC329ACC4FC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11" creationId="{0288C6B4-AFC3-407F-A595-EFFD38D4CCAF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13" creationId="{CF236821-17FE-429B-8D2C-08E13A64EA40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15" creationId="{C0BDBCD2-E081-43AB-9119-C55465E59757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17" creationId="{98E79BE4-34FE-485A-98A5-92CE8F7C4743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19" creationId="{7A5F0580-5EE9-419F-96EE-B6529EF6E7D0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24" creationId="{0288C6B4-AFC3-407F-A595-EFFD38D4CCAF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26" creationId="{CF236821-17FE-429B-8D2C-08E13A64EA40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28" creationId="{C0BDBCD2-E081-43AB-9119-C55465E59757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30" creationId="{98E79BE4-34FE-485A-98A5-92CE8F7C4743}"/>
          </ac:spMkLst>
        </pc:spChg>
        <pc:spChg chg="add del">
          <ac:chgData name="Guest User" userId="" providerId="Windows Live" clId="Web-{6870726B-D30C-4542-90BC-9443EB66E54A}" dt="2020-04-27T23:51:43.224" v="27"/>
          <ac:spMkLst>
            <pc:docMk/>
            <pc:sldMk cId="2998507384" sldId="275"/>
            <ac:spMk id="32" creationId="{7A5F0580-5EE9-419F-96EE-B6529EF6E7D0}"/>
          </ac:spMkLst>
        </pc:spChg>
        <pc:picChg chg="add mod ord">
          <ac:chgData name="Guest User" userId="" providerId="Windows Live" clId="Web-{6870726B-D30C-4542-90BC-9443EB66E54A}" dt="2020-04-27T23:51:43.224" v="27"/>
          <ac:picMkLst>
            <pc:docMk/>
            <pc:sldMk cId="2998507384" sldId="275"/>
            <ac:picMk id="4" creationId="{4A236A85-50C0-4D4D-B757-0F815D0F9FEB}"/>
          </ac:picMkLst>
        </pc:picChg>
      </pc:sldChg>
      <pc:sldChg chg="addSp delSp modSp new mod setBg">
        <pc:chgData name="Guest User" userId="" providerId="Windows Live" clId="Web-{6870726B-D30C-4542-90BC-9443EB66E54A}" dt="2020-04-28T19:44:54.512" v="9745"/>
        <pc:sldMkLst>
          <pc:docMk/>
          <pc:sldMk cId="3600887769" sldId="276"/>
        </pc:sldMkLst>
        <pc:spChg chg="mod">
          <ac:chgData name="Guest User" userId="" providerId="Windows Live" clId="Web-{6870726B-D30C-4542-90BC-9443EB66E54A}" dt="2020-04-27T23:55:24.492" v="243"/>
          <ac:spMkLst>
            <pc:docMk/>
            <pc:sldMk cId="3600887769" sldId="276"/>
            <ac:spMk id="2" creationId="{B191FDDD-F2D1-4F07-882B-799DE00C43B7}"/>
          </ac:spMkLst>
        </pc:spChg>
        <pc:spChg chg="add del">
          <ac:chgData name="Guest User" userId="" providerId="Windows Live" clId="Web-{6870726B-D30C-4542-90BC-9443EB66E54A}" dt="2020-04-27T23:53:42.131" v="60"/>
          <ac:spMkLst>
            <pc:docMk/>
            <pc:sldMk cId="3600887769" sldId="276"/>
            <ac:spMk id="3" creationId="{50D56F30-2063-4C1F-A228-0983CB0E06F8}"/>
          </ac:spMkLst>
        </pc:spChg>
        <pc:spChg chg="add">
          <ac:chgData name="Guest User" userId="" providerId="Windows Live" clId="Web-{6870726B-D30C-4542-90BC-9443EB66E54A}" dt="2020-04-27T23:55:24.492" v="243"/>
          <ac:spMkLst>
            <pc:docMk/>
            <pc:sldMk cId="3600887769" sldId="276"/>
            <ac:spMk id="8" creationId="{8D06CE56-3881-4ADA-8CEF-D18B02C242A3}"/>
          </ac:spMkLst>
        </pc:spChg>
        <pc:spChg chg="add">
          <ac:chgData name="Guest User" userId="" providerId="Windows Live" clId="Web-{6870726B-D30C-4542-90BC-9443EB66E54A}" dt="2020-04-27T23:55:24.492" v="243"/>
          <ac:spMkLst>
            <pc:docMk/>
            <pc:sldMk cId="3600887769" sldId="276"/>
            <ac:spMk id="9" creationId="{79F3C543-62EC-4433-9C93-A2CD8764E9B4}"/>
          </ac:spMkLst>
        </pc:spChg>
        <pc:spChg chg="add">
          <ac:chgData name="Guest User" userId="" providerId="Windows Live" clId="Web-{6870726B-D30C-4542-90BC-9443EB66E54A}" dt="2020-04-27T23:55:24.492" v="243"/>
          <ac:spMkLst>
            <pc:docMk/>
            <pc:sldMk cId="3600887769" sldId="276"/>
            <ac:spMk id="10" creationId="{C1A1C5D3-C053-4EE9-BE1A-419B6E27CCAE}"/>
          </ac:spMkLst>
        </pc:spChg>
        <pc:spChg chg="add del">
          <ac:chgData name="Guest User" userId="" providerId="Windows Live" clId="Web-{6870726B-D30C-4542-90BC-9443EB66E54A}" dt="2020-04-27T23:55:24.476" v="242"/>
          <ac:spMkLst>
            <pc:docMk/>
            <pc:sldMk cId="3600887769" sldId="276"/>
            <ac:spMk id="11" creationId="{8D06CE56-3881-4ADA-8CEF-D18B02C242A3}"/>
          </ac:spMkLst>
        </pc:spChg>
        <pc:spChg chg="add">
          <ac:chgData name="Guest User" userId="" providerId="Windows Live" clId="Web-{6870726B-D30C-4542-90BC-9443EB66E54A}" dt="2020-04-27T23:55:24.492" v="243"/>
          <ac:spMkLst>
            <pc:docMk/>
            <pc:sldMk cId="3600887769" sldId="276"/>
            <ac:spMk id="12" creationId="{A3473CF9-37EB-43E7-89EF-D2D1C53D1DAC}"/>
          </ac:spMkLst>
        </pc:spChg>
        <pc:spChg chg="add del">
          <ac:chgData name="Guest User" userId="" providerId="Windows Live" clId="Web-{6870726B-D30C-4542-90BC-9443EB66E54A}" dt="2020-04-27T23:55:24.476" v="242"/>
          <ac:spMkLst>
            <pc:docMk/>
            <pc:sldMk cId="3600887769" sldId="276"/>
            <ac:spMk id="13" creationId="{79F3C543-62EC-4433-9C93-A2CD8764E9B4}"/>
          </ac:spMkLst>
        </pc:spChg>
        <pc:spChg chg="add">
          <ac:chgData name="Guest User" userId="" providerId="Windows Live" clId="Web-{6870726B-D30C-4542-90BC-9443EB66E54A}" dt="2020-04-27T23:55:24.492" v="243"/>
          <ac:spMkLst>
            <pc:docMk/>
            <pc:sldMk cId="3600887769" sldId="276"/>
            <ac:spMk id="14" creationId="{586B4EF9-43BA-4655-A6FF-1D8E21574C95}"/>
          </ac:spMkLst>
        </pc:spChg>
        <pc:spChg chg="add del">
          <ac:chgData name="Guest User" userId="" providerId="Windows Live" clId="Web-{6870726B-D30C-4542-90BC-9443EB66E54A}" dt="2020-04-27T23:55:24.476" v="242"/>
          <ac:spMkLst>
            <pc:docMk/>
            <pc:sldMk cId="3600887769" sldId="276"/>
            <ac:spMk id="15" creationId="{C1A1C5D3-C053-4EE9-BE1A-419B6E27CCAE}"/>
          </ac:spMkLst>
        </pc:spChg>
        <pc:spChg chg="add del">
          <ac:chgData name="Guest User" userId="" providerId="Windows Live" clId="Web-{6870726B-D30C-4542-90BC-9443EB66E54A}" dt="2020-04-27T23:55:24.476" v="242"/>
          <ac:spMkLst>
            <pc:docMk/>
            <pc:sldMk cId="3600887769" sldId="276"/>
            <ac:spMk id="17" creationId="{A3473CF9-37EB-43E7-89EF-D2D1C53D1DAC}"/>
          </ac:spMkLst>
        </pc:spChg>
        <pc:spChg chg="add del">
          <ac:chgData name="Guest User" userId="" providerId="Windows Live" clId="Web-{6870726B-D30C-4542-90BC-9443EB66E54A}" dt="2020-04-27T23:55:24.476" v="242"/>
          <ac:spMkLst>
            <pc:docMk/>
            <pc:sldMk cId="3600887769" sldId="276"/>
            <ac:spMk id="19" creationId="{586B4EF9-43BA-4655-A6FF-1D8E21574C95}"/>
          </ac:spMkLst>
        </pc:spChg>
        <pc:graphicFrameChg chg="add del mod ord modGraphic">
          <ac:chgData name="Guest User" userId="" providerId="Windows Live" clId="Web-{6870726B-D30C-4542-90BC-9443EB66E54A}" dt="2020-04-27T23:53:35.491" v="59"/>
          <ac:graphicFrameMkLst>
            <pc:docMk/>
            <pc:sldMk cId="3600887769" sldId="276"/>
            <ac:graphicFrameMk id="4" creationId="{268544E0-0A11-43D5-A350-8423BB37EC67}"/>
          </ac:graphicFrameMkLst>
        </pc:graphicFrameChg>
        <pc:graphicFrameChg chg="add mod ord modGraphic">
          <ac:chgData name="Guest User" userId="" providerId="Windows Live" clId="Web-{6870726B-D30C-4542-90BC-9443EB66E54A}" dt="2020-04-28T19:44:54.512" v="9745"/>
          <ac:graphicFrameMkLst>
            <pc:docMk/>
            <pc:sldMk cId="3600887769" sldId="276"/>
            <ac:graphicFrameMk id="6" creationId="{32634E40-6AA2-4C29-9210-F43440EFD8EB}"/>
          </ac:graphicFrameMkLst>
        </pc:graphicFrameChg>
      </pc:sldChg>
      <pc:sldChg chg="addSp delSp modSp new mod setBg">
        <pc:chgData name="Guest User" userId="" providerId="Windows Live" clId="Web-{6870726B-D30C-4542-90BC-9443EB66E54A}" dt="2020-04-28T00:00:03.493" v="639"/>
        <pc:sldMkLst>
          <pc:docMk/>
          <pc:sldMk cId="3047568096" sldId="277"/>
        </pc:sldMkLst>
        <pc:spChg chg="mod">
          <ac:chgData name="Guest User" userId="" providerId="Windows Live" clId="Web-{6870726B-D30C-4542-90BC-9443EB66E54A}" dt="2020-04-27T23:59:16.149" v="511"/>
          <ac:spMkLst>
            <pc:docMk/>
            <pc:sldMk cId="3047568096" sldId="277"/>
            <ac:spMk id="2" creationId="{8CBDCE88-1C38-4ECF-8BCD-1B01AB4FEC1A}"/>
          </ac:spMkLst>
        </pc:spChg>
        <pc:spChg chg="del">
          <ac:chgData name="Guest User" userId="" providerId="Windows Live" clId="Web-{6870726B-D30C-4542-90BC-9443EB66E54A}" dt="2020-04-27T23:56:42.977" v="282"/>
          <ac:spMkLst>
            <pc:docMk/>
            <pc:sldMk cId="3047568096" sldId="277"/>
            <ac:spMk id="3" creationId="{EEE66899-7766-45A8-AA15-FDA851B2D60F}"/>
          </ac:spMkLst>
        </pc:spChg>
        <pc:spChg chg="add del">
          <ac:chgData name="Guest User" userId="" providerId="Windows Live" clId="Web-{6870726B-D30C-4542-90BC-9443EB66E54A}" dt="2020-04-27T23:57:09.570" v="286"/>
          <ac:spMkLst>
            <pc:docMk/>
            <pc:sldMk cId="3047568096" sldId="277"/>
            <ac:spMk id="6" creationId="{AFF8D2E5-2C4E-47B1-930B-6C82B7C31331}"/>
          </ac:spMkLst>
        </pc:spChg>
        <pc:spChg chg="add del">
          <ac:chgData name="Guest User" userId="" providerId="Windows Live" clId="Web-{6870726B-D30C-4542-90BC-9443EB66E54A}" dt="2020-04-27T23:57:09.570" v="286"/>
          <ac:spMkLst>
            <pc:docMk/>
            <pc:sldMk cId="3047568096" sldId="277"/>
            <ac:spMk id="7" creationId="{801E4ADA-0EA9-4930-846E-3C11E8BED6DD}"/>
          </ac:spMkLst>
        </pc:spChg>
        <pc:spChg chg="add del">
          <ac:chgData name="Guest User" userId="" providerId="Windows Live" clId="Web-{6870726B-D30C-4542-90BC-9443EB66E54A}" dt="2020-04-27T23:57:09.570" v="286"/>
          <ac:spMkLst>
            <pc:docMk/>
            <pc:sldMk cId="3047568096" sldId="277"/>
            <ac:spMk id="8" creationId="{FB92FFCE-0C90-454E-AA25-D4EE9A6C39C5}"/>
          </ac:spMkLst>
        </pc:spChg>
        <pc:spChg chg="add del">
          <ac:chgData name="Guest User" userId="" providerId="Windows Live" clId="Web-{6870726B-D30C-4542-90BC-9443EB66E54A}" dt="2020-04-27T23:57:01.508" v="284"/>
          <ac:spMkLst>
            <pc:docMk/>
            <pc:sldMk cId="3047568096" sldId="277"/>
            <ac:spMk id="9" creationId="{7517A47C-B2E5-4B79-8061-D74B1311AF6E}"/>
          </ac:spMkLst>
        </pc:spChg>
        <pc:spChg chg="add del">
          <ac:chgData name="Guest User" userId="" providerId="Windows Live" clId="Web-{6870726B-D30C-4542-90BC-9443EB66E54A}" dt="2020-04-27T23:58:07.852" v="378"/>
          <ac:spMkLst>
            <pc:docMk/>
            <pc:sldMk cId="3047568096" sldId="277"/>
            <ac:spMk id="10" creationId="{8D06CE56-3881-4ADA-8CEF-D18B02C242A3}"/>
          </ac:spMkLst>
        </pc:spChg>
        <pc:spChg chg="add del">
          <ac:chgData name="Guest User" userId="" providerId="Windows Live" clId="Web-{6870726B-D30C-4542-90BC-9443EB66E54A}" dt="2020-04-27T23:57:01.508" v="284"/>
          <ac:spMkLst>
            <pc:docMk/>
            <pc:sldMk cId="3047568096" sldId="277"/>
            <ac:spMk id="11" creationId="{C505E780-2083-4CB5-A42A-5E0E2908ECC3}"/>
          </ac:spMkLst>
        </pc:spChg>
        <pc:spChg chg="add del">
          <ac:chgData name="Guest User" userId="" providerId="Windows Live" clId="Web-{6870726B-D30C-4542-90BC-9443EB66E54A}" dt="2020-04-27T23:58:07.852" v="378"/>
          <ac:spMkLst>
            <pc:docMk/>
            <pc:sldMk cId="3047568096" sldId="277"/>
            <ac:spMk id="12" creationId="{79F3C543-62EC-4433-9C93-A2CD8764E9B4}"/>
          </ac:spMkLst>
        </pc:spChg>
        <pc:spChg chg="add del">
          <ac:chgData name="Guest User" userId="" providerId="Windows Live" clId="Web-{6870726B-D30C-4542-90BC-9443EB66E54A}" dt="2020-04-27T23:57:01.508" v="284"/>
          <ac:spMkLst>
            <pc:docMk/>
            <pc:sldMk cId="3047568096" sldId="277"/>
            <ac:spMk id="13" creationId="{D2C0AE1C-0118-41AE-8A10-7CDCBF10E96F}"/>
          </ac:spMkLst>
        </pc:spChg>
        <pc:spChg chg="add del">
          <ac:chgData name="Guest User" userId="" providerId="Windows Live" clId="Web-{6870726B-D30C-4542-90BC-9443EB66E54A}" dt="2020-04-27T23:58:07.852" v="378"/>
          <ac:spMkLst>
            <pc:docMk/>
            <pc:sldMk cId="3047568096" sldId="277"/>
            <ac:spMk id="14" creationId="{5DCB5928-DC7D-4612-9922-441966E15627}"/>
          </ac:spMkLst>
        </pc:spChg>
        <pc:spChg chg="add del">
          <ac:chgData name="Guest User" userId="" providerId="Windows Live" clId="Web-{6870726B-D30C-4542-90BC-9443EB66E54A}" dt="2020-04-27T23:57:01.508" v="284"/>
          <ac:spMkLst>
            <pc:docMk/>
            <pc:sldMk cId="3047568096" sldId="277"/>
            <ac:spMk id="15" creationId="{463EEC44-1BA3-44ED-81FC-A644B04B2A44}"/>
          </ac:spMkLst>
        </pc:spChg>
        <pc:spChg chg="add del">
          <ac:chgData name="Guest User" userId="" providerId="Windows Live" clId="Web-{6870726B-D30C-4542-90BC-9443EB66E54A}" dt="2020-04-27T23:58:07.852" v="378"/>
          <ac:spMkLst>
            <pc:docMk/>
            <pc:sldMk cId="3047568096" sldId="277"/>
            <ac:spMk id="16" creationId="{682C1161-1736-45EC-99B7-33F3CAE9D517}"/>
          </ac:spMkLst>
        </pc:spChg>
        <pc:spChg chg="add del">
          <ac:chgData name="Guest User" userId="" providerId="Windows Live" clId="Web-{6870726B-D30C-4542-90BC-9443EB66E54A}" dt="2020-04-27T23:58:07.852" v="378"/>
          <ac:spMkLst>
            <pc:docMk/>
            <pc:sldMk cId="3047568096" sldId="277"/>
            <ac:spMk id="17" creationId="{84D4DDB8-B68F-45B0-9F62-C4279996F672}"/>
          </ac:spMkLst>
        </pc:spChg>
        <pc:spChg chg="add del">
          <ac:chgData name="Guest User" userId="" providerId="Windows Live" clId="Web-{6870726B-D30C-4542-90BC-9443EB66E54A}" dt="2020-04-27T23:58:07.852" v="378"/>
          <ac:spMkLst>
            <pc:docMk/>
            <pc:sldMk cId="3047568096" sldId="277"/>
            <ac:spMk id="19" creationId="{AF2F604E-43BE-4DC3-B983-E071523364F8}"/>
          </ac:spMkLst>
        </pc:spChg>
        <pc:spChg chg="add del">
          <ac:chgData name="Guest User" userId="" providerId="Windows Live" clId="Web-{6870726B-D30C-4542-90BC-9443EB66E54A}" dt="2020-04-27T23:58:07.852" v="378"/>
          <ac:spMkLst>
            <pc:docMk/>
            <pc:sldMk cId="3047568096" sldId="277"/>
            <ac:spMk id="21" creationId="{08C9B587-E65E-4B52-B37C-ABEBB6E87928}"/>
          </ac:spMkLst>
        </pc:spChg>
        <pc:spChg chg="add del">
          <ac:chgData name="Guest User" userId="" providerId="Windows Live" clId="Web-{6870726B-D30C-4542-90BC-9443EB66E54A}" dt="2020-04-27T23:59:16.149" v="511"/>
          <ac:spMkLst>
            <pc:docMk/>
            <pc:sldMk cId="3047568096" sldId="277"/>
            <ac:spMk id="23" creationId="{7517A47C-B2E5-4B79-8061-D74B1311AF6E}"/>
          </ac:spMkLst>
        </pc:spChg>
        <pc:spChg chg="add del">
          <ac:chgData name="Guest User" userId="" providerId="Windows Live" clId="Web-{6870726B-D30C-4542-90BC-9443EB66E54A}" dt="2020-04-27T23:59:16.149" v="511"/>
          <ac:spMkLst>
            <pc:docMk/>
            <pc:sldMk cId="3047568096" sldId="277"/>
            <ac:spMk id="24" creationId="{C505E780-2083-4CB5-A42A-5E0E2908ECC3}"/>
          </ac:spMkLst>
        </pc:spChg>
        <pc:spChg chg="add del">
          <ac:chgData name="Guest User" userId="" providerId="Windows Live" clId="Web-{6870726B-D30C-4542-90BC-9443EB66E54A}" dt="2020-04-27T23:59:16.149" v="511"/>
          <ac:spMkLst>
            <pc:docMk/>
            <pc:sldMk cId="3047568096" sldId="277"/>
            <ac:spMk id="25" creationId="{D2C0AE1C-0118-41AE-8A10-7CDCBF10E96F}"/>
          </ac:spMkLst>
        </pc:spChg>
        <pc:spChg chg="add del">
          <ac:chgData name="Guest User" userId="" providerId="Windows Live" clId="Web-{6870726B-D30C-4542-90BC-9443EB66E54A}" dt="2020-04-27T23:58:07.805" v="377"/>
          <ac:spMkLst>
            <pc:docMk/>
            <pc:sldMk cId="3047568096" sldId="277"/>
            <ac:spMk id="26" creationId="{8D06CE56-3881-4ADA-8CEF-D18B02C242A3}"/>
          </ac:spMkLst>
        </pc:spChg>
        <pc:spChg chg="add del">
          <ac:chgData name="Guest User" userId="" providerId="Windows Live" clId="Web-{6870726B-D30C-4542-90BC-9443EB66E54A}" dt="2020-04-27T23:59:16.149" v="511"/>
          <ac:spMkLst>
            <pc:docMk/>
            <pc:sldMk cId="3047568096" sldId="277"/>
            <ac:spMk id="27" creationId="{463EEC44-1BA3-44ED-81FC-A644B04B2A44}"/>
          </ac:spMkLst>
        </pc:spChg>
        <pc:spChg chg="add del">
          <ac:chgData name="Guest User" userId="" providerId="Windows Live" clId="Web-{6870726B-D30C-4542-90BC-9443EB66E54A}" dt="2020-04-27T23:58:07.805" v="377"/>
          <ac:spMkLst>
            <pc:docMk/>
            <pc:sldMk cId="3047568096" sldId="277"/>
            <ac:spMk id="28" creationId="{79F3C543-62EC-4433-9C93-A2CD8764E9B4}"/>
          </ac:spMkLst>
        </pc:spChg>
        <pc:spChg chg="add">
          <ac:chgData name="Guest User" userId="" providerId="Windows Live" clId="Web-{6870726B-D30C-4542-90BC-9443EB66E54A}" dt="2020-04-27T23:59:16.149" v="511"/>
          <ac:spMkLst>
            <pc:docMk/>
            <pc:sldMk cId="3047568096" sldId="277"/>
            <ac:spMk id="29" creationId="{AFF8D2E5-2C4E-47B1-930B-6C82B7C31331}"/>
          </ac:spMkLst>
        </pc:spChg>
        <pc:spChg chg="add del">
          <ac:chgData name="Guest User" userId="" providerId="Windows Live" clId="Web-{6870726B-D30C-4542-90BC-9443EB66E54A}" dt="2020-04-27T23:58:07.805" v="377"/>
          <ac:spMkLst>
            <pc:docMk/>
            <pc:sldMk cId="3047568096" sldId="277"/>
            <ac:spMk id="30" creationId="{5DCB5928-DC7D-4612-9922-441966E15627}"/>
          </ac:spMkLst>
        </pc:spChg>
        <pc:spChg chg="add">
          <ac:chgData name="Guest User" userId="" providerId="Windows Live" clId="Web-{6870726B-D30C-4542-90BC-9443EB66E54A}" dt="2020-04-27T23:59:16.149" v="511"/>
          <ac:spMkLst>
            <pc:docMk/>
            <pc:sldMk cId="3047568096" sldId="277"/>
            <ac:spMk id="31" creationId="{801E4ADA-0EA9-4930-846E-3C11E8BED6DD}"/>
          </ac:spMkLst>
        </pc:spChg>
        <pc:spChg chg="add del">
          <ac:chgData name="Guest User" userId="" providerId="Windows Live" clId="Web-{6870726B-D30C-4542-90BC-9443EB66E54A}" dt="2020-04-27T23:58:07.805" v="377"/>
          <ac:spMkLst>
            <pc:docMk/>
            <pc:sldMk cId="3047568096" sldId="277"/>
            <ac:spMk id="32" creationId="{682C1161-1736-45EC-99B7-33F3CAE9D517}"/>
          </ac:spMkLst>
        </pc:spChg>
        <pc:spChg chg="add">
          <ac:chgData name="Guest User" userId="" providerId="Windows Live" clId="Web-{6870726B-D30C-4542-90BC-9443EB66E54A}" dt="2020-04-27T23:59:16.149" v="511"/>
          <ac:spMkLst>
            <pc:docMk/>
            <pc:sldMk cId="3047568096" sldId="277"/>
            <ac:spMk id="33" creationId="{FB92FFCE-0C90-454E-AA25-D4EE9A6C39C5}"/>
          </ac:spMkLst>
        </pc:spChg>
        <pc:spChg chg="add del">
          <ac:chgData name="Guest User" userId="" providerId="Windows Live" clId="Web-{6870726B-D30C-4542-90BC-9443EB66E54A}" dt="2020-04-27T23:58:07.805" v="377"/>
          <ac:spMkLst>
            <pc:docMk/>
            <pc:sldMk cId="3047568096" sldId="277"/>
            <ac:spMk id="34" creationId="{84D4DDB8-B68F-45B0-9F62-C4279996F672}"/>
          </ac:spMkLst>
        </pc:spChg>
        <pc:spChg chg="add del">
          <ac:chgData name="Guest User" userId="" providerId="Windows Live" clId="Web-{6870726B-D30C-4542-90BC-9443EB66E54A}" dt="2020-04-27T23:58:07.805" v="377"/>
          <ac:spMkLst>
            <pc:docMk/>
            <pc:sldMk cId="3047568096" sldId="277"/>
            <ac:spMk id="36" creationId="{AF2F604E-43BE-4DC3-B983-E071523364F8}"/>
          </ac:spMkLst>
        </pc:spChg>
        <pc:spChg chg="add del">
          <ac:chgData name="Guest User" userId="" providerId="Windows Live" clId="Web-{6870726B-D30C-4542-90BC-9443EB66E54A}" dt="2020-04-27T23:58:07.805" v="377"/>
          <ac:spMkLst>
            <pc:docMk/>
            <pc:sldMk cId="3047568096" sldId="277"/>
            <ac:spMk id="38" creationId="{08C9B587-E65E-4B52-B37C-ABEBB6E87928}"/>
          </ac:spMkLst>
        </pc:spChg>
        <pc:graphicFrameChg chg="add mod ord modGraphic">
          <ac:chgData name="Guest User" userId="" providerId="Windows Live" clId="Web-{6870726B-D30C-4542-90BC-9443EB66E54A}" dt="2020-04-28T00:00:03.493" v="639"/>
          <ac:graphicFrameMkLst>
            <pc:docMk/>
            <pc:sldMk cId="3047568096" sldId="277"/>
            <ac:graphicFrameMk id="4" creationId="{C7997C3A-9F7E-4FFA-AFDB-8B5B1E2CD999}"/>
          </ac:graphicFrameMkLst>
        </pc:graphicFrameChg>
        <pc:graphicFrameChg chg="add del mod">
          <ac:chgData name="Guest User" userId="" providerId="Windows Live" clId="Web-{6870726B-D30C-4542-90BC-9443EB66E54A}" dt="2020-04-27T23:58:21.149" v="380"/>
          <ac:graphicFrameMkLst>
            <pc:docMk/>
            <pc:sldMk cId="3047568096" sldId="277"/>
            <ac:graphicFrameMk id="20" creationId="{0393A2B4-2531-48A1-B02C-8E6A0F4A473C}"/>
          </ac:graphicFrameMkLst>
        </pc:graphicFrameChg>
      </pc:sldChg>
      <pc:sldChg chg="addSp delSp modSp add replId">
        <pc:chgData name="Guest User" userId="" providerId="Windows Live" clId="Web-{6870726B-D30C-4542-90BC-9443EB66E54A}" dt="2020-04-28T11:41:24.713" v="5353"/>
        <pc:sldMkLst>
          <pc:docMk/>
          <pc:sldMk cId="489523604" sldId="278"/>
        </pc:sldMkLst>
        <pc:spChg chg="del">
          <ac:chgData name="Guest User" userId="" providerId="Windows Live" clId="Web-{6870726B-D30C-4542-90BC-9443EB66E54A}" dt="2020-04-28T11:41:24.713" v="5353"/>
          <ac:spMkLst>
            <pc:docMk/>
            <pc:sldMk cId="489523604" sldId="278"/>
            <ac:spMk id="29" creationId="{AFF8D2E5-2C4E-47B1-930B-6C82B7C31331}"/>
          </ac:spMkLst>
        </pc:spChg>
        <pc:spChg chg="del">
          <ac:chgData name="Guest User" userId="" providerId="Windows Live" clId="Web-{6870726B-D30C-4542-90BC-9443EB66E54A}" dt="2020-04-28T11:41:24.713" v="5353"/>
          <ac:spMkLst>
            <pc:docMk/>
            <pc:sldMk cId="489523604" sldId="278"/>
            <ac:spMk id="31" creationId="{801E4ADA-0EA9-4930-846E-3C11E8BED6DD}"/>
          </ac:spMkLst>
        </pc:spChg>
        <pc:spChg chg="del">
          <ac:chgData name="Guest User" userId="" providerId="Windows Live" clId="Web-{6870726B-D30C-4542-90BC-9443EB66E54A}" dt="2020-04-28T11:41:24.713" v="5353"/>
          <ac:spMkLst>
            <pc:docMk/>
            <pc:sldMk cId="489523604" sldId="278"/>
            <ac:spMk id="33" creationId="{FB92FFCE-0C90-454E-AA25-D4EE9A6C39C5}"/>
          </ac:spMkLst>
        </pc:spChg>
        <pc:spChg chg="add">
          <ac:chgData name="Guest User" userId="" providerId="Windows Live" clId="Web-{6870726B-D30C-4542-90BC-9443EB66E54A}" dt="2020-04-28T11:41:24.713" v="5353"/>
          <ac:spMkLst>
            <pc:docMk/>
            <pc:sldMk cId="489523604" sldId="278"/>
            <ac:spMk id="38" creationId="{AFF8D2E5-2C4E-47B1-930B-6C82B7C31331}"/>
          </ac:spMkLst>
        </pc:spChg>
        <pc:spChg chg="add">
          <ac:chgData name="Guest User" userId="" providerId="Windows Live" clId="Web-{6870726B-D30C-4542-90BC-9443EB66E54A}" dt="2020-04-28T11:41:24.713" v="5353"/>
          <ac:spMkLst>
            <pc:docMk/>
            <pc:sldMk cId="489523604" sldId="278"/>
            <ac:spMk id="40" creationId="{801E4ADA-0EA9-4930-846E-3C11E8BED6DD}"/>
          </ac:spMkLst>
        </pc:spChg>
        <pc:spChg chg="add">
          <ac:chgData name="Guest User" userId="" providerId="Windows Live" clId="Web-{6870726B-D30C-4542-90BC-9443EB66E54A}" dt="2020-04-28T11:41:24.713" v="5353"/>
          <ac:spMkLst>
            <pc:docMk/>
            <pc:sldMk cId="489523604" sldId="278"/>
            <ac:spMk id="42" creationId="{FB92FFCE-0C90-454E-AA25-D4EE9A6C39C5}"/>
          </ac:spMkLst>
        </pc:spChg>
        <pc:graphicFrameChg chg="mod modGraphic">
          <ac:chgData name="Guest User" userId="" providerId="Windows Live" clId="Web-{6870726B-D30C-4542-90BC-9443EB66E54A}" dt="2020-04-28T11:41:24.713" v="5353"/>
          <ac:graphicFrameMkLst>
            <pc:docMk/>
            <pc:sldMk cId="489523604" sldId="278"/>
            <ac:graphicFrameMk id="4" creationId="{C7997C3A-9F7E-4FFA-AFDB-8B5B1E2CD999}"/>
          </ac:graphicFrameMkLst>
        </pc:graphicFrameChg>
      </pc:sldChg>
      <pc:sldChg chg="new del">
        <pc:chgData name="Guest User" userId="" providerId="Windows Live" clId="Web-{6870726B-D30C-4542-90BC-9443EB66E54A}" dt="2020-04-28T00:00:50.775" v="641"/>
        <pc:sldMkLst>
          <pc:docMk/>
          <pc:sldMk cId="2562673779" sldId="278"/>
        </pc:sldMkLst>
      </pc:sldChg>
      <pc:sldChg chg="modSp add replId">
        <pc:chgData name="Guest User" userId="" providerId="Windows Live" clId="Web-{6870726B-D30C-4542-90BC-9443EB66E54A}" dt="2020-04-28T11:39:31.475" v="5283" actId="1076"/>
        <pc:sldMkLst>
          <pc:docMk/>
          <pc:sldMk cId="1660885015" sldId="279"/>
        </pc:sldMkLst>
        <pc:spChg chg="mod">
          <ac:chgData name="Guest User" userId="" providerId="Windows Live" clId="Web-{6870726B-D30C-4542-90BC-9443EB66E54A}" dt="2020-04-28T00:04:05.714" v="855" actId="20577"/>
          <ac:spMkLst>
            <pc:docMk/>
            <pc:sldMk cId="1660885015" sldId="279"/>
            <ac:spMk id="8" creationId="{8B76F21C-135F-4321-8ECF-4CC329ACC4FC}"/>
          </ac:spMkLst>
        </pc:spChg>
        <pc:picChg chg="mod">
          <ac:chgData name="Guest User" userId="" providerId="Windows Live" clId="Web-{6870726B-D30C-4542-90BC-9443EB66E54A}" dt="2020-04-28T11:39:31.475" v="5283" actId="1076"/>
          <ac:picMkLst>
            <pc:docMk/>
            <pc:sldMk cId="1660885015" sldId="279"/>
            <ac:picMk id="4" creationId="{4A236A85-50C0-4D4D-B757-0F815D0F9FEB}"/>
          </ac:picMkLst>
        </pc:picChg>
      </pc:sldChg>
      <pc:sldChg chg="addSp delSp modSp add mod ord replId setBg">
        <pc:chgData name="Guest User" userId="" providerId="Windows Live" clId="Web-{6870726B-D30C-4542-90BC-9443EB66E54A}" dt="2020-04-28T13:15:57.214" v="7145" actId="20577"/>
        <pc:sldMkLst>
          <pc:docMk/>
          <pc:sldMk cId="3008765707" sldId="280"/>
        </pc:sldMkLst>
        <pc:spChg chg="mod">
          <ac:chgData name="Guest User" userId="" providerId="Windows Live" clId="Web-{6870726B-D30C-4542-90BC-9443EB66E54A}" dt="2020-04-28T11:47:20.896" v="5491"/>
          <ac:spMkLst>
            <pc:docMk/>
            <pc:sldMk cId="3008765707" sldId="280"/>
            <ac:spMk id="2" creationId="{225E6A61-FD27-4AD2-A24D-A34193C9BF8F}"/>
          </ac:spMkLst>
        </pc:spChg>
        <pc:spChg chg="add del mod">
          <ac:chgData name="Guest User" userId="" providerId="Windows Live" clId="Web-{6870726B-D30C-4542-90BC-9443EB66E54A}" dt="2020-04-28T11:47:20.896" v="5491"/>
          <ac:spMkLst>
            <pc:docMk/>
            <pc:sldMk cId="3008765707" sldId="280"/>
            <ac:spMk id="3" creationId="{2E84D864-DD41-4A3D-95FF-4F69885DE82D}"/>
          </ac:spMkLst>
        </pc:spChg>
        <pc:spChg chg="add">
          <ac:chgData name="Guest User" userId="" providerId="Windows Live" clId="Web-{6870726B-D30C-4542-90BC-9443EB66E54A}" dt="2020-04-28T11:47:20.896" v="5491"/>
          <ac:spMkLst>
            <pc:docMk/>
            <pc:sldMk cId="3008765707" sldId="280"/>
            <ac:spMk id="6" creationId="{BC68A55F-7B32-44D8-AEE5-1AF40532656C}"/>
          </ac:spMkLst>
        </pc:spChg>
        <pc:spChg chg="add">
          <ac:chgData name="Guest User" userId="" providerId="Windows Live" clId="Web-{6870726B-D30C-4542-90BC-9443EB66E54A}" dt="2020-04-28T11:47:20.896" v="5491"/>
          <ac:spMkLst>
            <pc:docMk/>
            <pc:sldMk cId="3008765707" sldId="280"/>
            <ac:spMk id="7" creationId="{CD1AAA2C-FBBE-42AA-B869-31D524B7653F}"/>
          </ac:spMkLst>
        </pc:spChg>
        <pc:spChg chg="add">
          <ac:chgData name="Guest User" userId="" providerId="Windows Live" clId="Web-{6870726B-D30C-4542-90BC-9443EB66E54A}" dt="2020-04-28T11:47:20.896" v="5491"/>
          <ac:spMkLst>
            <pc:docMk/>
            <pc:sldMk cId="3008765707" sldId="280"/>
            <ac:spMk id="8" creationId="{5F937BBF-9326-4230-AB1B-F1795E350559}"/>
          </ac:spMkLst>
        </pc:spChg>
        <pc:spChg chg="add del">
          <ac:chgData name="Guest User" userId="" providerId="Windows Live" clId="Web-{6870726B-D30C-4542-90BC-9443EB66E54A}" dt="2020-04-28T11:46:03.941" v="5473"/>
          <ac:spMkLst>
            <pc:docMk/>
            <pc:sldMk cId="3008765707" sldId="280"/>
            <ac:spMk id="10" creationId="{B5416EBC-B41E-4F8A-BE9F-07301B682CBD}"/>
          </ac:spMkLst>
        </pc:spChg>
        <pc:spChg chg="add del">
          <ac:chgData name="Guest User" userId="" providerId="Windows Live" clId="Web-{6870726B-D30C-4542-90BC-9443EB66E54A}" dt="2020-04-28T11:46:03.941" v="5473"/>
          <ac:spMkLst>
            <pc:docMk/>
            <pc:sldMk cId="3008765707" sldId="280"/>
            <ac:spMk id="12" creationId="{AFF79527-C7F1-4E06-8126-A8E8C5FEBFCA}"/>
          </ac:spMkLst>
        </pc:spChg>
        <pc:spChg chg="add del">
          <ac:chgData name="Guest User" userId="" providerId="Windows Live" clId="Web-{6870726B-D30C-4542-90BC-9443EB66E54A}" dt="2020-04-28T11:46:03.941" v="5473"/>
          <ac:spMkLst>
            <pc:docMk/>
            <pc:sldMk cId="3008765707" sldId="280"/>
            <ac:spMk id="14" creationId="{55986208-8A53-4E92-9197-6B57BCCB2F37}"/>
          </ac:spMkLst>
        </pc:spChg>
        <pc:graphicFrameChg chg="add del">
          <ac:chgData name="Guest User" userId="" providerId="Windows Live" clId="Web-{6870726B-D30C-4542-90BC-9443EB66E54A}" dt="2020-04-28T11:46:03.941" v="5473"/>
          <ac:graphicFrameMkLst>
            <pc:docMk/>
            <pc:sldMk cId="3008765707" sldId="280"/>
            <ac:graphicFrameMk id="5" creationId="{C13AC53F-F7A7-4FCF-B381-63E273500251}"/>
          </ac:graphicFrameMkLst>
        </pc:graphicFrameChg>
        <pc:graphicFrameChg chg="add modGraphic">
          <ac:chgData name="Guest User" userId="" providerId="Windows Live" clId="Web-{6870726B-D30C-4542-90BC-9443EB66E54A}" dt="2020-04-28T13:15:57.214" v="7145" actId="20577"/>
          <ac:graphicFrameMkLst>
            <pc:docMk/>
            <pc:sldMk cId="3008765707" sldId="280"/>
            <ac:graphicFrameMk id="9" creationId="{F49F082A-DDF6-41D0-A2AE-3E02D0915EFA}"/>
          </ac:graphicFrameMkLst>
        </pc:graphicFrameChg>
      </pc:sldChg>
      <pc:sldChg chg="add del replId">
        <pc:chgData name="Guest User" userId="" providerId="Windows Live" clId="Web-{6870726B-D30C-4542-90BC-9443EB66E54A}" dt="2020-04-28T00:04:28.636" v="859"/>
        <pc:sldMkLst>
          <pc:docMk/>
          <pc:sldMk cId="4042723275" sldId="280"/>
        </pc:sldMkLst>
      </pc:sldChg>
      <pc:sldChg chg="modSp">
        <pc:chgData name="Guest User" userId="" providerId="Windows Live" clId="Web-{6870726B-D30C-4542-90BC-9443EB66E54A}" dt="2020-04-28T15:53:38.850" v="7653" actId="1076"/>
        <pc:sldMkLst>
          <pc:docMk/>
          <pc:sldMk cId="1333615356" sldId="282"/>
        </pc:sldMkLst>
        <pc:picChg chg="mod">
          <ac:chgData name="Guest User" userId="" providerId="Windows Live" clId="Web-{6870726B-D30C-4542-90BC-9443EB66E54A}" dt="2020-04-28T15:53:38.850" v="7653" actId="1076"/>
          <ac:picMkLst>
            <pc:docMk/>
            <pc:sldMk cId="1333615356" sldId="282"/>
            <ac:picMk id="12" creationId="{34B14954-0B8A-4C0A-95C3-FA7E3A0E1D24}"/>
          </ac:picMkLst>
        </pc:picChg>
      </pc:sldChg>
      <pc:sldChg chg="modSp new del">
        <pc:chgData name="Guest User" userId="" providerId="Windows Live" clId="Web-{6870726B-D30C-4542-90BC-9443EB66E54A}" dt="2020-04-28T12:34:45.648" v="6108"/>
        <pc:sldMkLst>
          <pc:docMk/>
          <pc:sldMk cId="1855768973" sldId="283"/>
        </pc:sldMkLst>
        <pc:spChg chg="mod">
          <ac:chgData name="Guest User" userId="" providerId="Windows Live" clId="Web-{6870726B-D30C-4542-90BC-9443EB66E54A}" dt="2020-04-28T00:40:04.736" v="1499" actId="20577"/>
          <ac:spMkLst>
            <pc:docMk/>
            <pc:sldMk cId="1855768973" sldId="283"/>
            <ac:spMk id="2" creationId="{5B55C115-D87E-4D23-93FA-F8B7486D6553}"/>
          </ac:spMkLst>
        </pc:spChg>
      </pc:sldChg>
      <pc:sldChg chg="modSp del">
        <pc:chgData name="Guest User" userId="" providerId="Windows Live" clId="Web-{6870726B-D30C-4542-90BC-9443EB66E54A}" dt="2020-04-28T12:10:08.895" v="5803"/>
        <pc:sldMkLst>
          <pc:docMk/>
          <pc:sldMk cId="3101369654" sldId="284"/>
        </pc:sldMkLst>
        <pc:spChg chg="mod">
          <ac:chgData name="Guest User" userId="" providerId="Windows Live" clId="Web-{6870726B-D30C-4542-90BC-9443EB66E54A}" dt="2020-04-28T00:57:33.676" v="2438" actId="20577"/>
          <ac:spMkLst>
            <pc:docMk/>
            <pc:sldMk cId="3101369654" sldId="284"/>
            <ac:spMk id="2" creationId="{AA5B92A2-3713-4A2E-BE56-19FB75CA0A18}"/>
          </ac:spMkLst>
        </pc:spChg>
      </pc:sldChg>
      <pc:sldChg chg="new del">
        <pc:chgData name="Guest User" userId="" providerId="Windows Live" clId="Web-{6870726B-D30C-4542-90BC-9443EB66E54A}" dt="2020-04-28T00:59:05.977" v="2443"/>
        <pc:sldMkLst>
          <pc:docMk/>
          <pc:sldMk cId="349772725" sldId="286"/>
        </pc:sldMkLst>
      </pc:sldChg>
      <pc:sldChg chg="modSp new del">
        <pc:chgData name="Guest User" userId="" providerId="Windows Live" clId="Web-{6870726B-D30C-4542-90BC-9443EB66E54A}" dt="2020-04-28T15:44:32.900" v="7651"/>
        <pc:sldMkLst>
          <pc:docMk/>
          <pc:sldMk cId="2043338895" sldId="286"/>
        </pc:sldMkLst>
        <pc:spChg chg="mod">
          <ac:chgData name="Guest User" userId="" providerId="Windows Live" clId="Web-{6870726B-D30C-4542-90BC-9443EB66E54A}" dt="2020-04-28T00:59:50.135" v="2481" actId="20577"/>
          <ac:spMkLst>
            <pc:docMk/>
            <pc:sldMk cId="2043338895" sldId="286"/>
            <ac:spMk id="2" creationId="{B69B452F-7150-4E82-8B07-CC47A890534A}"/>
          </ac:spMkLst>
        </pc:spChg>
      </pc:sldChg>
      <pc:sldChg chg="addSp delSp modSp new">
        <pc:chgData name="Guest User" userId="" providerId="Windows Live" clId="Web-{6870726B-D30C-4542-90BC-9443EB66E54A}" dt="2020-04-28T19:48:08.231" v="9746" actId="20577"/>
        <pc:sldMkLst>
          <pc:docMk/>
          <pc:sldMk cId="2208209337" sldId="287"/>
        </pc:sldMkLst>
        <pc:spChg chg="mod">
          <ac:chgData name="Guest User" userId="" providerId="Windows Live" clId="Web-{6870726B-D30C-4542-90BC-9443EB66E54A}" dt="2020-04-28T19:48:08.231" v="9746" actId="20577"/>
          <ac:spMkLst>
            <pc:docMk/>
            <pc:sldMk cId="2208209337" sldId="287"/>
            <ac:spMk id="2" creationId="{57AD2BFB-210B-45A9-A964-CFA6366AA3D0}"/>
          </ac:spMkLst>
        </pc:spChg>
        <pc:spChg chg="mod">
          <ac:chgData name="Guest User" userId="" providerId="Windows Live" clId="Web-{6870726B-D30C-4542-90BC-9443EB66E54A}" dt="2020-04-28T01:13:21.767" v="2761" actId="14100"/>
          <ac:spMkLst>
            <pc:docMk/>
            <pc:sldMk cId="2208209337" sldId="287"/>
            <ac:spMk id="3" creationId="{1978BA46-60A8-430F-9CBA-DB36E6BCBF03}"/>
          </ac:spMkLst>
        </pc:spChg>
        <pc:spChg chg="del">
          <ac:chgData name="Guest User" userId="" providerId="Windows Live" clId="Web-{6870726B-D30C-4542-90BC-9443EB66E54A}" dt="2020-04-28T01:11:14.214" v="2545"/>
          <ac:spMkLst>
            <pc:docMk/>
            <pc:sldMk cId="2208209337" sldId="287"/>
            <ac:spMk id="4" creationId="{0D1D94B1-C903-4299-AEF0-FE479C9855EE}"/>
          </ac:spMkLst>
        </pc:spChg>
        <pc:spChg chg="mod">
          <ac:chgData name="Guest User" userId="" providerId="Windows Live" clId="Web-{6870726B-D30C-4542-90BC-9443EB66E54A}" dt="2020-04-28T01:13:21.767" v="2761" actId="14100"/>
          <ac:spMkLst>
            <pc:docMk/>
            <pc:sldMk cId="2208209337" sldId="287"/>
            <ac:spMk id="5" creationId="{6B9EA71F-1AC3-4395-9F60-1B14C1270F08}"/>
          </ac:spMkLst>
        </pc:spChg>
        <pc:spChg chg="del">
          <ac:chgData name="Guest User" userId="" providerId="Windows Live" clId="Web-{6870726B-D30C-4542-90BC-9443EB66E54A}" dt="2020-04-28T01:12:33.952" v="2754"/>
          <ac:spMkLst>
            <pc:docMk/>
            <pc:sldMk cId="2208209337" sldId="287"/>
            <ac:spMk id="6" creationId="{AA091EB6-748E-466B-BD3B-223F5AC602CB}"/>
          </ac:spMkLst>
        </pc:spChg>
        <pc:spChg chg="add mod">
          <ac:chgData name="Guest User" userId="" providerId="Windows Live" clId="Web-{6870726B-D30C-4542-90BC-9443EB66E54A}" dt="2020-04-28T01:14:25.832" v="2791" actId="20577"/>
          <ac:spMkLst>
            <pc:docMk/>
            <pc:sldMk cId="2208209337" sldId="287"/>
            <ac:spMk id="14" creationId="{CFCC9B1B-6C44-46EE-B603-D89DE44E6879}"/>
          </ac:spMkLst>
        </pc:spChg>
        <pc:picChg chg="add mod ord">
          <ac:chgData name="Guest User" userId="" providerId="Windows Live" clId="Web-{6870726B-D30C-4542-90BC-9443EB66E54A}" dt="2020-04-28T01:13:03.047" v="2758" actId="1076"/>
          <ac:picMkLst>
            <pc:docMk/>
            <pc:sldMk cId="2208209337" sldId="287"/>
            <ac:picMk id="7" creationId="{86A5F5DF-5297-49F7-BB04-664935013BC8}"/>
          </ac:picMkLst>
        </pc:picChg>
        <pc:picChg chg="add mod ord">
          <ac:chgData name="Guest User" userId="" providerId="Windows Live" clId="Web-{6870726B-D30C-4542-90BC-9443EB66E54A}" dt="2020-04-28T17:13:12.468" v="9338" actId="1076"/>
          <ac:picMkLst>
            <pc:docMk/>
            <pc:sldMk cId="2208209337" sldId="287"/>
            <ac:picMk id="9" creationId="{A537C9EF-8304-4107-A25E-0C5F5DF44E76}"/>
          </ac:picMkLst>
        </pc:picChg>
        <pc:picChg chg="add mod">
          <ac:chgData name="Guest User" userId="" providerId="Windows Live" clId="Web-{6870726B-D30C-4542-90BC-9443EB66E54A}" dt="2020-04-28T11:42:04.419" v="5357" actId="1076"/>
          <ac:picMkLst>
            <pc:docMk/>
            <pc:sldMk cId="2208209337" sldId="287"/>
            <ac:picMk id="11" creationId="{254CE15C-D142-4045-8597-29C8AB8A4B50}"/>
          </ac:picMkLst>
        </pc:picChg>
      </pc:sldChg>
      <pc:sldChg chg="add del replId">
        <pc:chgData name="Guest User" userId="" providerId="Windows Live" clId="Web-{6870726B-D30C-4542-90BC-9443EB66E54A}" dt="2020-04-28T00:59:14.712" v="2444"/>
        <pc:sldMkLst>
          <pc:docMk/>
          <pc:sldMk cId="3111983406" sldId="287"/>
        </pc:sldMkLst>
      </pc:sldChg>
      <pc:sldChg chg="addSp delSp modSp new mod setBg">
        <pc:chgData name="Guest User" userId="" providerId="Windows Live" clId="Web-{6870726B-D30C-4542-90BC-9443EB66E54A}" dt="2020-04-28T02:26:27.188" v="3360"/>
        <pc:sldMkLst>
          <pc:docMk/>
          <pc:sldMk cId="1641400006" sldId="288"/>
        </pc:sldMkLst>
        <pc:spChg chg="mod">
          <ac:chgData name="Guest User" userId="" providerId="Windows Live" clId="Web-{6870726B-D30C-4542-90BC-9443EB66E54A}" dt="2020-04-28T02:26:08.516" v="3357"/>
          <ac:spMkLst>
            <pc:docMk/>
            <pc:sldMk cId="1641400006" sldId="288"/>
            <ac:spMk id="2" creationId="{9DA8DA96-9AAD-4130-AB57-9301B7DC43FD}"/>
          </ac:spMkLst>
        </pc:spChg>
        <pc:spChg chg="del">
          <ac:chgData name="Guest User" userId="" providerId="Windows Live" clId="Web-{6870726B-D30C-4542-90BC-9443EB66E54A}" dt="2020-04-28T02:25:56.125" v="3356"/>
          <ac:spMkLst>
            <pc:docMk/>
            <pc:sldMk cId="1641400006" sldId="288"/>
            <ac:spMk id="3" creationId="{6D0BA180-AFD8-4B3D-A085-E601E27AE22C}"/>
          </ac:spMkLst>
        </pc:spChg>
        <pc:spChg chg="add del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9" creationId="{8D06CE56-3881-4ADA-8CEF-D18B02C242A3}"/>
          </ac:spMkLst>
        </pc:spChg>
        <pc:spChg chg="add del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11" creationId="{79F3C543-62EC-4433-9C93-A2CD8764E9B4}"/>
          </ac:spMkLst>
        </pc:spChg>
        <pc:spChg chg="add del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13" creationId="{5DCB5928-DC7D-4612-9922-441966E15627}"/>
          </ac:spMkLst>
        </pc:spChg>
        <pc:spChg chg="add del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15" creationId="{682C1161-1736-45EC-99B7-33F3CAE9D517}"/>
          </ac:spMkLst>
        </pc:spChg>
        <pc:spChg chg="add del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17" creationId="{84D4DDB8-B68F-45B0-9F62-C4279996F672}"/>
          </ac:spMkLst>
        </pc:spChg>
        <pc:spChg chg="add del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19" creationId="{AF2F604E-43BE-4DC3-B983-E071523364F8}"/>
          </ac:spMkLst>
        </pc:spChg>
        <pc:spChg chg="add del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21" creationId="{08C9B587-E65E-4B52-B37C-ABEBB6E87928}"/>
          </ac:spMkLst>
        </pc:spChg>
        <pc:spChg chg="add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26" creationId="{8D06CE56-3881-4ADA-8CEF-D18B02C242A3}"/>
          </ac:spMkLst>
        </pc:spChg>
        <pc:spChg chg="add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28" creationId="{79F3C543-62EC-4433-9C93-A2CD8764E9B4}"/>
          </ac:spMkLst>
        </pc:spChg>
        <pc:spChg chg="add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30" creationId="{0E2F58BF-12E5-4B5A-AD25-4DAAA2742A7B}"/>
          </ac:spMkLst>
        </pc:spChg>
        <pc:spChg chg="add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32" creationId="{AF2F604E-43BE-4DC3-B983-E071523364F8}"/>
          </ac:spMkLst>
        </pc:spChg>
        <pc:spChg chg="add">
          <ac:chgData name="Guest User" userId="" providerId="Windows Live" clId="Web-{6870726B-D30C-4542-90BC-9443EB66E54A}" dt="2020-04-28T02:26:27.188" v="3360"/>
          <ac:spMkLst>
            <pc:docMk/>
            <pc:sldMk cId="1641400006" sldId="288"/>
            <ac:spMk id="34" creationId="{08C9B587-E65E-4B52-B37C-ABEBB6E87928}"/>
          </ac:spMkLst>
        </pc:spChg>
        <pc:picChg chg="add mod ord">
          <ac:chgData name="Guest User" userId="" providerId="Windows Live" clId="Web-{6870726B-D30C-4542-90BC-9443EB66E54A}" dt="2020-04-28T02:26:27.188" v="3360"/>
          <ac:picMkLst>
            <pc:docMk/>
            <pc:sldMk cId="1641400006" sldId="288"/>
            <ac:picMk id="4" creationId="{0AB7E695-DA95-4163-B9A7-D2E1A456C88B}"/>
          </ac:picMkLst>
        </pc:picChg>
      </pc:sldChg>
      <pc:sldChg chg="modSp new">
        <pc:chgData name="Guest User" userId="" providerId="Windows Live" clId="Web-{6870726B-D30C-4542-90BC-9443EB66E54A}" dt="2020-04-28T02:37:29.250" v="3741" actId="20577"/>
        <pc:sldMkLst>
          <pc:docMk/>
          <pc:sldMk cId="1288867018" sldId="289"/>
        </pc:sldMkLst>
        <pc:spChg chg="mod">
          <ac:chgData name="Guest User" userId="" providerId="Windows Live" clId="Web-{6870726B-D30C-4542-90BC-9443EB66E54A}" dt="2020-04-28T02:27:10.378" v="3372" actId="20577"/>
          <ac:spMkLst>
            <pc:docMk/>
            <pc:sldMk cId="1288867018" sldId="289"/>
            <ac:spMk id="2" creationId="{B430241E-01F1-4F36-8A23-309C0917791D}"/>
          </ac:spMkLst>
        </pc:spChg>
        <pc:spChg chg="mod">
          <ac:chgData name="Guest User" userId="" providerId="Windows Live" clId="Web-{6870726B-D30C-4542-90BC-9443EB66E54A}" dt="2020-04-28T02:37:29.250" v="3741" actId="20577"/>
          <ac:spMkLst>
            <pc:docMk/>
            <pc:sldMk cId="1288867018" sldId="289"/>
            <ac:spMk id="3" creationId="{C6AD10E1-256D-4EBB-A039-F51AC05D44F0}"/>
          </ac:spMkLst>
        </pc:spChg>
      </pc:sldChg>
      <pc:sldChg chg="modSp new">
        <pc:chgData name="Guest User" userId="" providerId="Windows Live" clId="Web-{6870726B-D30C-4542-90BC-9443EB66E54A}" dt="2020-04-28T02:41:49.777" v="4117" actId="20577"/>
        <pc:sldMkLst>
          <pc:docMk/>
          <pc:sldMk cId="3133649373" sldId="290"/>
        </pc:sldMkLst>
        <pc:spChg chg="mod">
          <ac:chgData name="Guest User" userId="" providerId="Windows Live" clId="Web-{6870726B-D30C-4542-90BC-9443EB66E54A}" dt="2020-04-28T02:38:19.846" v="3756" actId="20577"/>
          <ac:spMkLst>
            <pc:docMk/>
            <pc:sldMk cId="3133649373" sldId="290"/>
            <ac:spMk id="2" creationId="{C7FE7130-195F-4C06-B12B-67E49FA0DC89}"/>
          </ac:spMkLst>
        </pc:spChg>
        <pc:spChg chg="mod">
          <ac:chgData name="Guest User" userId="" providerId="Windows Live" clId="Web-{6870726B-D30C-4542-90BC-9443EB66E54A}" dt="2020-04-28T02:41:49.777" v="4117" actId="20577"/>
          <ac:spMkLst>
            <pc:docMk/>
            <pc:sldMk cId="3133649373" sldId="290"/>
            <ac:spMk id="3" creationId="{A1FC6CB5-43B6-467F-B4EA-489D9B1691CA}"/>
          </ac:spMkLst>
        </pc:spChg>
      </pc:sldChg>
      <pc:sldChg chg="modSp new">
        <pc:chgData name="Guest User" userId="" providerId="Windows Live" clId="Web-{6870726B-D30C-4542-90BC-9443EB66E54A}" dt="2020-04-28T02:47:06.776" v="4468" actId="20577"/>
        <pc:sldMkLst>
          <pc:docMk/>
          <pc:sldMk cId="2215828403" sldId="291"/>
        </pc:sldMkLst>
        <pc:spChg chg="mod">
          <ac:chgData name="Guest User" userId="" providerId="Windows Live" clId="Web-{6870726B-D30C-4542-90BC-9443EB66E54A}" dt="2020-04-28T02:42:07.544" v="4127" actId="20577"/>
          <ac:spMkLst>
            <pc:docMk/>
            <pc:sldMk cId="2215828403" sldId="291"/>
            <ac:spMk id="2" creationId="{61993481-11C2-49EF-B12D-99DE3F461480}"/>
          </ac:spMkLst>
        </pc:spChg>
        <pc:spChg chg="mod">
          <ac:chgData name="Guest User" userId="" providerId="Windows Live" clId="Web-{6870726B-D30C-4542-90BC-9443EB66E54A}" dt="2020-04-28T02:47:06.776" v="4468" actId="20577"/>
          <ac:spMkLst>
            <pc:docMk/>
            <pc:sldMk cId="2215828403" sldId="291"/>
            <ac:spMk id="3" creationId="{6FF2A28F-460A-4B98-992A-2E64CE256A2A}"/>
          </ac:spMkLst>
        </pc:spChg>
      </pc:sldChg>
      <pc:sldChg chg="modSp new">
        <pc:chgData name="Guest User" userId="" providerId="Windows Live" clId="Web-{6870726B-D30C-4542-90BC-9443EB66E54A}" dt="2020-04-28T13:18:17.500" v="7251" actId="20577"/>
        <pc:sldMkLst>
          <pc:docMk/>
          <pc:sldMk cId="4168215921" sldId="292"/>
        </pc:sldMkLst>
        <pc:spChg chg="mod">
          <ac:chgData name="Guest User" userId="" providerId="Windows Live" clId="Web-{6870726B-D30C-4542-90BC-9443EB66E54A}" dt="2020-04-28T02:47:22.199" v="4491" actId="20577"/>
          <ac:spMkLst>
            <pc:docMk/>
            <pc:sldMk cId="4168215921" sldId="292"/>
            <ac:spMk id="2" creationId="{695A8468-66DC-4CAC-AB95-13F2268B1455}"/>
          </ac:spMkLst>
        </pc:spChg>
        <pc:spChg chg="mod">
          <ac:chgData name="Guest User" userId="" providerId="Windows Live" clId="Web-{6870726B-D30C-4542-90BC-9443EB66E54A}" dt="2020-04-28T13:18:17.500" v="7251" actId="20577"/>
          <ac:spMkLst>
            <pc:docMk/>
            <pc:sldMk cId="4168215921" sldId="292"/>
            <ac:spMk id="3" creationId="{C1FC548E-C2E7-4DBF-9B47-45543DD05B36}"/>
          </ac:spMkLst>
        </pc:spChg>
      </pc:sldChg>
      <pc:sldChg chg="modSp">
        <pc:chgData name="Guest User" userId="" providerId="Windows Live" clId="Web-{6870726B-D30C-4542-90BC-9443EB66E54A}" dt="2020-04-28T15:53:27.538" v="7652" actId="1076"/>
        <pc:sldMkLst>
          <pc:docMk/>
          <pc:sldMk cId="3140338863" sldId="293"/>
        </pc:sldMkLst>
        <pc:picChg chg="mod">
          <ac:chgData name="Guest User" userId="" providerId="Windows Live" clId="Web-{6870726B-D30C-4542-90BC-9443EB66E54A}" dt="2020-04-28T15:53:27.538" v="7652" actId="1076"/>
          <ac:picMkLst>
            <pc:docMk/>
            <pc:sldMk cId="3140338863" sldId="293"/>
            <ac:picMk id="4" creationId="{4FDEE401-819B-4677-9E4A-0E3710102BF5}"/>
          </ac:picMkLst>
        </pc:picChg>
      </pc:sldChg>
      <pc:sldChg chg="modSp">
        <pc:chgData name="Guest User" userId="" providerId="Windows Live" clId="Web-{6870726B-D30C-4542-90BC-9443EB66E54A}" dt="2020-04-28T12:51:14.993" v="6552" actId="20577"/>
        <pc:sldMkLst>
          <pc:docMk/>
          <pc:sldMk cId="2882732845" sldId="299"/>
        </pc:sldMkLst>
        <pc:spChg chg="mod">
          <ac:chgData name="Guest User" userId="" providerId="Windows Live" clId="Web-{6870726B-D30C-4542-90BC-9443EB66E54A}" dt="2020-04-28T12:51:14.993" v="6552" actId="20577"/>
          <ac:spMkLst>
            <pc:docMk/>
            <pc:sldMk cId="2882732845" sldId="299"/>
            <ac:spMk id="3" creationId="{2AC161D4-8BC8-4B22-A4D8-EB748C7E2093}"/>
          </ac:spMkLst>
        </pc:spChg>
      </pc:sldChg>
      <pc:sldChg chg="addSp delSp modSp mod setBg">
        <pc:chgData name="Guest User" userId="" providerId="Windows Live" clId="Web-{6870726B-D30C-4542-90BC-9443EB66E54A}" dt="2020-04-28T13:29:16.851" v="7646"/>
        <pc:sldMkLst>
          <pc:docMk/>
          <pc:sldMk cId="3373498235" sldId="300"/>
        </pc:sldMkLst>
        <pc:spChg chg="mod">
          <ac:chgData name="Guest User" userId="" providerId="Windows Live" clId="Web-{6870726B-D30C-4542-90BC-9443EB66E54A}" dt="2020-04-28T12:53:47.467" v="6740"/>
          <ac:spMkLst>
            <pc:docMk/>
            <pc:sldMk cId="3373498235" sldId="300"/>
            <ac:spMk id="2" creationId="{B4F10BC3-33F1-4415-A1A0-C9B95BFE0AD8}"/>
          </ac:spMkLst>
        </pc:spChg>
        <pc:spChg chg="add del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11" creationId="{8D06CE56-3881-4ADA-8CEF-D18B02C242A3}"/>
          </ac:spMkLst>
        </pc:spChg>
        <pc:spChg chg="add del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13" creationId="{79F3C543-62EC-4433-9C93-A2CD8764E9B4}"/>
          </ac:spMkLst>
        </pc:spChg>
        <pc:spChg chg="add del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15" creationId="{C1A1C5D3-C053-4EE9-BE1A-419B6E27CCAE}"/>
          </ac:spMkLst>
        </pc:spChg>
        <pc:spChg chg="add del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17" creationId="{A3473CF9-37EB-43E7-89EF-D2D1C53D1DAC}"/>
          </ac:spMkLst>
        </pc:spChg>
        <pc:spChg chg="add del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19" creationId="{586B4EF9-43BA-4655-A6FF-1D8E21574C95}"/>
          </ac:spMkLst>
        </pc:spChg>
        <pc:spChg chg="add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24" creationId="{8D06CE56-3881-4ADA-8CEF-D18B02C242A3}"/>
          </ac:spMkLst>
        </pc:spChg>
        <pc:spChg chg="add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26" creationId="{79F3C543-62EC-4433-9C93-A2CD8764E9B4}"/>
          </ac:spMkLst>
        </pc:spChg>
        <pc:spChg chg="add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28" creationId="{C1A1C5D3-C053-4EE9-BE1A-419B6E27CCAE}"/>
          </ac:spMkLst>
        </pc:spChg>
        <pc:spChg chg="add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30" creationId="{A3473CF9-37EB-43E7-89EF-D2D1C53D1DAC}"/>
          </ac:spMkLst>
        </pc:spChg>
        <pc:spChg chg="add">
          <ac:chgData name="Guest User" userId="" providerId="Windows Live" clId="Web-{6870726B-D30C-4542-90BC-9443EB66E54A}" dt="2020-04-28T12:56:46.410" v="6827"/>
          <ac:spMkLst>
            <pc:docMk/>
            <pc:sldMk cId="3373498235" sldId="300"/>
            <ac:spMk id="32" creationId="{586B4EF9-43BA-4655-A6FF-1D8E21574C95}"/>
          </ac:spMkLst>
        </pc:spChg>
        <pc:graphicFrameChg chg="mod modGraphic">
          <ac:chgData name="Guest User" userId="" providerId="Windows Live" clId="Web-{6870726B-D30C-4542-90BC-9443EB66E54A}" dt="2020-04-28T13:29:16.851" v="7646"/>
          <ac:graphicFrameMkLst>
            <pc:docMk/>
            <pc:sldMk cId="3373498235" sldId="300"/>
            <ac:graphicFrameMk id="6" creationId="{CD1B70E0-4D43-45E8-A8AF-9A75BA15F746}"/>
          </ac:graphicFrameMkLst>
        </pc:graphicFrameChg>
      </pc:sldChg>
      <pc:sldChg chg="del">
        <pc:chgData name="Guest User" userId="" providerId="Windows Live" clId="Web-{6870726B-D30C-4542-90BC-9443EB66E54A}" dt="2020-04-28T16:43:15.011" v="8243"/>
        <pc:sldMkLst>
          <pc:docMk/>
          <pc:sldMk cId="3008012510" sldId="301"/>
        </pc:sldMkLst>
      </pc:sldChg>
      <pc:sldChg chg="addSp delSp modSp add replId">
        <pc:chgData name="Guest User" userId="" providerId="Windows Live" clId="Web-{6870726B-D30C-4542-90BC-9443EB66E54A}" dt="2020-04-28T12:23:41.751" v="5902" actId="20577"/>
        <pc:sldMkLst>
          <pc:docMk/>
          <pc:sldMk cId="2737342292" sldId="302"/>
        </pc:sldMkLst>
        <pc:spChg chg="mod">
          <ac:chgData name="Guest User" userId="" providerId="Windows Live" clId="Web-{6870726B-D30C-4542-90BC-9443EB66E54A}" dt="2020-04-28T12:10:20.099" v="5828" actId="20577"/>
          <ac:spMkLst>
            <pc:docMk/>
            <pc:sldMk cId="2737342292" sldId="302"/>
            <ac:spMk id="2" creationId="{5043AE81-4A40-4588-B66D-284FEC8887E9}"/>
          </ac:spMkLst>
        </pc:spChg>
        <pc:spChg chg="mod">
          <ac:chgData name="Guest User" userId="" providerId="Windows Live" clId="Web-{6870726B-D30C-4542-90BC-9443EB66E54A}" dt="2020-04-28T12:23:41.751" v="5902" actId="20577"/>
          <ac:spMkLst>
            <pc:docMk/>
            <pc:sldMk cId="2737342292" sldId="302"/>
            <ac:spMk id="7" creationId="{DADE749E-5F7C-43F5-962F-324104E42333}"/>
          </ac:spMkLst>
        </pc:spChg>
        <pc:spChg chg="del">
          <ac:chgData name="Guest User" userId="" providerId="Windows Live" clId="Web-{6870726B-D30C-4542-90BC-9443EB66E54A}" dt="2020-04-28T12:23:34.813" v="5899"/>
          <ac:spMkLst>
            <pc:docMk/>
            <pc:sldMk cId="2737342292" sldId="302"/>
            <ac:spMk id="12" creationId="{92468898-5A6E-4D55-85EC-308E785EE06C}"/>
          </ac:spMkLst>
        </pc:spChg>
        <pc:spChg chg="del">
          <ac:chgData name="Guest User" userId="" providerId="Windows Live" clId="Web-{6870726B-D30C-4542-90BC-9443EB66E54A}" dt="2020-04-28T12:23:34.813" v="5899"/>
          <ac:spMkLst>
            <pc:docMk/>
            <pc:sldMk cId="2737342292" sldId="302"/>
            <ac:spMk id="14" creationId="{3E23A947-2D45-4208-AE2B-64948C87A3EB}"/>
          </ac:spMkLst>
        </pc:spChg>
        <pc:spChg chg="del">
          <ac:chgData name="Guest User" userId="" providerId="Windows Live" clId="Web-{6870726B-D30C-4542-90BC-9443EB66E54A}" dt="2020-04-28T12:23:34.813" v="5899"/>
          <ac:spMkLst>
            <pc:docMk/>
            <pc:sldMk cId="2737342292" sldId="302"/>
            <ac:spMk id="16" creationId="{E5BBB0F9-6A59-4D02-A9C7-A2D6516684CE}"/>
          </ac:spMkLst>
        </pc:spChg>
        <pc:spChg chg="add">
          <ac:chgData name="Guest User" userId="" providerId="Windows Live" clId="Web-{6870726B-D30C-4542-90BC-9443EB66E54A}" dt="2020-04-28T12:23:34.813" v="5899"/>
          <ac:spMkLst>
            <pc:docMk/>
            <pc:sldMk cId="2737342292" sldId="302"/>
            <ac:spMk id="21" creationId="{92468898-5A6E-4D55-85EC-308E785EE06C}"/>
          </ac:spMkLst>
        </pc:spChg>
        <pc:spChg chg="add">
          <ac:chgData name="Guest User" userId="" providerId="Windows Live" clId="Web-{6870726B-D30C-4542-90BC-9443EB66E54A}" dt="2020-04-28T12:23:34.813" v="5899"/>
          <ac:spMkLst>
            <pc:docMk/>
            <pc:sldMk cId="2737342292" sldId="302"/>
            <ac:spMk id="23" creationId="{3E23A947-2D45-4208-AE2B-64948C87A3EB}"/>
          </ac:spMkLst>
        </pc:spChg>
        <pc:spChg chg="add">
          <ac:chgData name="Guest User" userId="" providerId="Windows Live" clId="Web-{6870726B-D30C-4542-90BC-9443EB66E54A}" dt="2020-04-28T12:23:34.813" v="5899"/>
          <ac:spMkLst>
            <pc:docMk/>
            <pc:sldMk cId="2737342292" sldId="302"/>
            <ac:spMk id="25" creationId="{E5BBB0F9-6A59-4D02-A9C7-A2D6516684CE}"/>
          </ac:spMkLst>
        </pc:spChg>
        <pc:graphicFrameChg chg="mod modGraphic">
          <ac:chgData name="Guest User" userId="" providerId="Windows Live" clId="Web-{6870726B-D30C-4542-90BC-9443EB66E54A}" dt="2020-04-28T12:23:34.813" v="5899"/>
          <ac:graphicFrameMkLst>
            <pc:docMk/>
            <pc:sldMk cId="2737342292" sldId="302"/>
            <ac:graphicFrameMk id="4" creationId="{8318FA53-461F-49DA-92BD-2AAC176F9A48}"/>
          </ac:graphicFrameMkLst>
        </pc:graphicFrameChg>
      </pc:sldChg>
      <pc:sldChg chg="modSp add replId">
        <pc:chgData name="Guest User" userId="" providerId="Windows Live" clId="Web-{6870726B-D30C-4542-90BC-9443EB66E54A}" dt="2020-04-28T19:33:03.198" v="9739"/>
        <pc:sldMkLst>
          <pc:docMk/>
          <pc:sldMk cId="3917383670" sldId="303"/>
        </pc:sldMkLst>
        <pc:spChg chg="mod">
          <ac:chgData name="Guest User" userId="" providerId="Windows Live" clId="Web-{6870726B-D30C-4542-90BC-9443EB66E54A}" dt="2020-04-28T12:24:26.393" v="5909" actId="20577"/>
          <ac:spMkLst>
            <pc:docMk/>
            <pc:sldMk cId="3917383670" sldId="303"/>
            <ac:spMk id="2" creationId="{5043AE81-4A40-4588-B66D-284FEC8887E9}"/>
          </ac:spMkLst>
        </pc:spChg>
        <pc:spChg chg="mod">
          <ac:chgData name="Guest User" userId="" providerId="Windows Live" clId="Web-{6870726B-D30C-4542-90BC-9443EB66E54A}" dt="2020-04-28T18:29:44.657" v="9733" actId="20577"/>
          <ac:spMkLst>
            <pc:docMk/>
            <pc:sldMk cId="3917383670" sldId="303"/>
            <ac:spMk id="7" creationId="{DADE749E-5F7C-43F5-962F-324104E42333}"/>
          </ac:spMkLst>
        </pc:spChg>
        <pc:graphicFrameChg chg="mod modGraphic">
          <ac:chgData name="Guest User" userId="" providerId="Windows Live" clId="Web-{6870726B-D30C-4542-90BC-9443EB66E54A}" dt="2020-04-28T19:33:03.198" v="9739"/>
          <ac:graphicFrameMkLst>
            <pc:docMk/>
            <pc:sldMk cId="3917383670" sldId="303"/>
            <ac:graphicFrameMk id="4" creationId="{8318FA53-461F-49DA-92BD-2AAC176F9A48}"/>
          </ac:graphicFrameMkLst>
        </pc:graphicFrameChg>
      </pc:sldChg>
      <pc:sldChg chg="addSp delSp modSp new mod setBg">
        <pc:chgData name="Guest User" userId="" providerId="Windows Live" clId="Web-{6870726B-D30C-4542-90BC-9443EB66E54A}" dt="2020-04-28T13:22:50.259" v="7418"/>
        <pc:sldMkLst>
          <pc:docMk/>
          <pc:sldMk cId="3748336550" sldId="304"/>
        </pc:sldMkLst>
        <pc:spChg chg="mod">
          <ac:chgData name="Guest User" userId="" providerId="Windows Live" clId="Web-{6870726B-D30C-4542-90BC-9443EB66E54A}" dt="2020-04-28T13:21:24.757" v="7397"/>
          <ac:spMkLst>
            <pc:docMk/>
            <pc:sldMk cId="3748336550" sldId="304"/>
            <ac:spMk id="2" creationId="{2E8B61AF-4D4C-46FB-90A8-75604507441E}"/>
          </ac:spMkLst>
        </pc:spChg>
        <pc:spChg chg="del">
          <ac:chgData name="Guest User" userId="" providerId="Windows Live" clId="Web-{6870726B-D30C-4542-90BC-9443EB66E54A}" dt="2020-04-28T13:18:49.455" v="7275"/>
          <ac:spMkLst>
            <pc:docMk/>
            <pc:sldMk cId="3748336550" sldId="304"/>
            <ac:spMk id="3" creationId="{28A7E59B-0ECB-4224-BA3F-B047680B3FCE}"/>
          </ac:spMkLst>
        </pc:spChg>
        <pc:spChg chg="add del">
          <ac:chgData name="Guest User" userId="" providerId="Windows Live" clId="Web-{6870726B-D30C-4542-90BC-9443EB66E54A}" dt="2020-04-28T13:21:24.757" v="7397"/>
          <ac:spMkLst>
            <pc:docMk/>
            <pc:sldMk cId="3748336550" sldId="304"/>
            <ac:spMk id="9" creationId="{81D377EB-C9D2-4ED0-86A6-740A297E3EAC}"/>
          </ac:spMkLst>
        </pc:spChg>
        <pc:spChg chg="add del">
          <ac:chgData name="Guest User" userId="" providerId="Windows Live" clId="Web-{6870726B-D30C-4542-90BC-9443EB66E54A}" dt="2020-04-28T13:21:24.757" v="7397"/>
          <ac:spMkLst>
            <pc:docMk/>
            <pc:sldMk cId="3748336550" sldId="304"/>
            <ac:spMk id="11" creationId="{066346BE-FDB4-4772-A696-0719490ABD64}"/>
          </ac:spMkLst>
        </pc:spChg>
        <pc:spChg chg="add del">
          <ac:chgData name="Guest User" userId="" providerId="Windows Live" clId="Web-{6870726B-D30C-4542-90BC-9443EB66E54A}" dt="2020-04-28T13:21:24.757" v="7397"/>
          <ac:spMkLst>
            <pc:docMk/>
            <pc:sldMk cId="3748336550" sldId="304"/>
            <ac:spMk id="13" creationId="{FB92FFCE-0C90-454E-AA25-D4EE9A6C39C5}"/>
          </ac:spMkLst>
        </pc:spChg>
        <pc:spChg chg="add">
          <ac:chgData name="Guest User" userId="" providerId="Windows Live" clId="Web-{6870726B-D30C-4542-90BC-9443EB66E54A}" dt="2020-04-28T13:21:24.757" v="7397"/>
          <ac:spMkLst>
            <pc:docMk/>
            <pc:sldMk cId="3748336550" sldId="304"/>
            <ac:spMk id="18" creationId="{5ACC6BB2-28F8-4405-829D-0562733BEE7A}"/>
          </ac:spMkLst>
        </pc:spChg>
        <pc:spChg chg="add">
          <ac:chgData name="Guest User" userId="" providerId="Windows Live" clId="Web-{6870726B-D30C-4542-90BC-9443EB66E54A}" dt="2020-04-28T13:21:24.757" v="7397"/>
          <ac:spMkLst>
            <pc:docMk/>
            <pc:sldMk cId="3748336550" sldId="304"/>
            <ac:spMk id="20" creationId="{5C2E53F0-AD54-4A55-99A0-EC896CE3C233}"/>
          </ac:spMkLst>
        </pc:spChg>
        <pc:spChg chg="add">
          <ac:chgData name="Guest User" userId="" providerId="Windows Live" clId="Web-{6870726B-D30C-4542-90BC-9443EB66E54A}" dt="2020-04-28T13:21:24.757" v="7397"/>
          <ac:spMkLst>
            <pc:docMk/>
            <pc:sldMk cId="3748336550" sldId="304"/>
            <ac:spMk id="22" creationId="{D15F19F8-85EE-477A-ACBA-4B6D069780E5}"/>
          </ac:spMkLst>
        </pc:spChg>
        <pc:spChg chg="add">
          <ac:chgData name="Guest User" userId="" providerId="Windows Live" clId="Web-{6870726B-D30C-4542-90BC-9443EB66E54A}" dt="2020-04-28T13:21:24.757" v="7397"/>
          <ac:spMkLst>
            <pc:docMk/>
            <pc:sldMk cId="3748336550" sldId="304"/>
            <ac:spMk id="24" creationId="{92C3387C-D24F-4737-8A37-1DC5CFF09CFA}"/>
          </ac:spMkLst>
        </pc:spChg>
        <pc:graphicFrameChg chg="add mod ord modGraphic">
          <ac:chgData name="Guest User" userId="" providerId="Windows Live" clId="Web-{6870726B-D30C-4542-90BC-9443EB66E54A}" dt="2020-04-28T13:22:50.259" v="7418"/>
          <ac:graphicFrameMkLst>
            <pc:docMk/>
            <pc:sldMk cId="3748336550" sldId="304"/>
            <ac:graphicFrameMk id="4" creationId="{A2953FDD-CBFF-4B03-84F9-EB444AE7CC6A}"/>
          </ac:graphicFrameMkLst>
        </pc:graphicFrameChg>
      </pc:sldChg>
      <pc:sldChg chg="modSp new">
        <pc:chgData name="Guest User" userId="" providerId="Windows Live" clId="Web-{6870726B-D30C-4542-90BC-9443EB66E54A}" dt="2020-04-28T16:44:54.226" v="8512" actId="20577"/>
        <pc:sldMkLst>
          <pc:docMk/>
          <pc:sldMk cId="2347797908" sldId="305"/>
        </pc:sldMkLst>
        <pc:spChg chg="mod">
          <ac:chgData name="Guest User" userId="" providerId="Windows Live" clId="Web-{6870726B-D30C-4542-90BC-9443EB66E54A}" dt="2020-04-28T16:41:17.790" v="8015" actId="20577"/>
          <ac:spMkLst>
            <pc:docMk/>
            <pc:sldMk cId="2347797908" sldId="305"/>
            <ac:spMk id="2" creationId="{B77FCA52-AF39-4730-96F3-36E79F47F376}"/>
          </ac:spMkLst>
        </pc:spChg>
        <pc:spChg chg="mod">
          <ac:chgData name="Guest User" userId="" providerId="Windows Live" clId="Web-{6870726B-D30C-4542-90BC-9443EB66E54A}" dt="2020-04-28T16:44:54.226" v="8512" actId="20577"/>
          <ac:spMkLst>
            <pc:docMk/>
            <pc:sldMk cId="2347797908" sldId="305"/>
            <ac:spMk id="4" creationId="{1C56DF30-CE65-4499-A097-B23ED1D4EA1A}"/>
          </ac:spMkLst>
        </pc:spChg>
      </pc:sldChg>
      <pc:sldChg chg="modSp add replId">
        <pc:chgData name="Guest User" userId="" providerId="Windows Live" clId="Web-{6870726B-D30C-4542-90BC-9443EB66E54A}" dt="2020-04-28T16:50:30.162" v="9048" actId="20577"/>
        <pc:sldMkLst>
          <pc:docMk/>
          <pc:sldMk cId="1804370813" sldId="306"/>
        </pc:sldMkLst>
        <pc:spChg chg="mod">
          <ac:chgData name="Guest User" userId="" providerId="Windows Live" clId="Web-{6870726B-D30C-4542-90BC-9443EB66E54A}" dt="2020-04-28T16:50:30.162" v="9048" actId="20577"/>
          <ac:spMkLst>
            <pc:docMk/>
            <pc:sldMk cId="1804370813" sldId="306"/>
            <ac:spMk id="4" creationId="{CABAC632-BD5C-4DEB-9F80-DDC351EFA723}"/>
          </ac:spMkLst>
        </pc:spChg>
        <pc:spChg chg="mod">
          <ac:chgData name="Guest User" userId="" providerId="Windows Live" clId="Web-{6870726B-D30C-4542-90BC-9443EB66E54A}" dt="2020-04-28T16:49:08.819" v="8885" actId="1076"/>
          <ac:spMkLst>
            <pc:docMk/>
            <pc:sldMk cId="1804370813" sldId="306"/>
            <ac:spMk id="6" creationId="{22131121-8231-4FD2-A993-C3E8F8F669F3}"/>
          </ac:spMkLst>
        </pc:spChg>
      </pc:sldChg>
      <pc:sldChg chg="modSp add replId">
        <pc:chgData name="Guest User" userId="" providerId="Windows Live" clId="Web-{6870726B-D30C-4542-90BC-9443EB66E54A}" dt="2020-04-28T16:53:36.802" v="9332" actId="20577"/>
        <pc:sldMkLst>
          <pc:docMk/>
          <pc:sldMk cId="595301805" sldId="308"/>
        </pc:sldMkLst>
        <pc:spChg chg="mod">
          <ac:chgData name="Guest User" userId="" providerId="Windows Live" clId="Web-{6870726B-D30C-4542-90BC-9443EB66E54A}" dt="2020-04-28T16:53:36.802" v="9332" actId="20577"/>
          <ac:spMkLst>
            <pc:docMk/>
            <pc:sldMk cId="595301805" sldId="308"/>
            <ac:spMk id="4" creationId="{CABAC632-BD5C-4DEB-9F80-DDC351EFA723}"/>
          </ac:spMkLst>
        </pc:spChg>
      </pc:sldChg>
    </pc:docChg>
  </pc:docChgLst>
  <pc:docChgLst>
    <pc:chgData name="Guest User" providerId="Windows Live" clId="Web-{ACB1F21E-C844-4E36-8152-BEF2D1370B1D}"/>
    <pc:docChg chg="delSld modSld sldOrd">
      <pc:chgData name="Guest User" userId="" providerId="Windows Live" clId="Web-{ACB1F21E-C844-4E36-8152-BEF2D1370B1D}" dt="2020-04-28T19:10:21.350" v="476" actId="20577"/>
      <pc:docMkLst>
        <pc:docMk/>
      </pc:docMkLst>
      <pc:sldChg chg="del">
        <pc:chgData name="Guest User" userId="" providerId="Windows Live" clId="Web-{ACB1F21E-C844-4E36-8152-BEF2D1370B1D}" dt="2020-04-28T16:59:37.247" v="3"/>
        <pc:sldMkLst>
          <pc:docMk/>
          <pc:sldMk cId="1271922944" sldId="257"/>
        </pc:sldMkLst>
      </pc:sldChg>
      <pc:sldChg chg="modSp">
        <pc:chgData name="Guest User" userId="" providerId="Windows Live" clId="Web-{ACB1F21E-C844-4E36-8152-BEF2D1370B1D}" dt="2020-04-28T19:00:21.091" v="363" actId="20577"/>
        <pc:sldMkLst>
          <pc:docMk/>
          <pc:sldMk cId="2262591439" sldId="260"/>
        </pc:sldMkLst>
        <pc:spChg chg="mod">
          <ac:chgData name="Guest User" userId="" providerId="Windows Live" clId="Web-{ACB1F21E-C844-4E36-8152-BEF2D1370B1D}" dt="2020-04-28T19:00:21.091" v="363" actId="20577"/>
          <ac:spMkLst>
            <pc:docMk/>
            <pc:sldMk cId="2262591439" sldId="260"/>
            <ac:spMk id="3" creationId="{BA6B2341-A809-4C59-9F64-F6413C2CDE42}"/>
          </ac:spMkLst>
        </pc:spChg>
      </pc:sldChg>
      <pc:sldChg chg="modSp">
        <pc:chgData name="Guest User" userId="" providerId="Windows Live" clId="Web-{ACB1F21E-C844-4E36-8152-BEF2D1370B1D}" dt="2020-04-28T19:04:08.257" v="407" actId="20577"/>
        <pc:sldMkLst>
          <pc:docMk/>
          <pc:sldMk cId="2205761957" sldId="267"/>
        </pc:sldMkLst>
        <pc:spChg chg="mod">
          <ac:chgData name="Guest User" userId="" providerId="Windows Live" clId="Web-{ACB1F21E-C844-4E36-8152-BEF2D1370B1D}" dt="2020-04-28T19:04:08.257" v="407" actId="20577"/>
          <ac:spMkLst>
            <pc:docMk/>
            <pc:sldMk cId="2205761957" sldId="267"/>
            <ac:spMk id="7" creationId="{DADE749E-5F7C-43F5-962F-324104E42333}"/>
          </ac:spMkLst>
        </pc:spChg>
      </pc:sldChg>
      <pc:sldChg chg="modSp">
        <pc:chgData name="Guest User" userId="" providerId="Windows Live" clId="Web-{ACB1F21E-C844-4E36-8152-BEF2D1370B1D}" dt="2020-04-28T19:05:41.292" v="419" actId="20577"/>
        <pc:sldMkLst>
          <pc:docMk/>
          <pc:sldMk cId="2699875645" sldId="269"/>
        </pc:sldMkLst>
        <pc:spChg chg="mod">
          <ac:chgData name="Guest User" userId="" providerId="Windows Live" clId="Web-{ACB1F21E-C844-4E36-8152-BEF2D1370B1D}" dt="2020-04-28T19:05:41.292" v="419" actId="20577"/>
          <ac:spMkLst>
            <pc:docMk/>
            <pc:sldMk cId="2699875645" sldId="269"/>
            <ac:spMk id="4" creationId="{CABAC632-BD5C-4DEB-9F80-DDC351EFA723}"/>
          </ac:spMkLst>
        </pc:spChg>
      </pc:sldChg>
      <pc:sldChg chg="ord">
        <pc:chgData name="Guest User" userId="" providerId="Windows Live" clId="Web-{ACB1F21E-C844-4E36-8152-BEF2D1370B1D}" dt="2020-04-28T18:41:04.167" v="337"/>
        <pc:sldMkLst>
          <pc:docMk/>
          <pc:sldMk cId="1068850886" sldId="271"/>
        </pc:sldMkLst>
      </pc:sldChg>
      <pc:sldChg chg="modSp ord">
        <pc:chgData name="Guest User" userId="" providerId="Windows Live" clId="Web-{ACB1F21E-C844-4E36-8152-BEF2D1370B1D}" dt="2020-04-28T18:46:28.978" v="338" actId="20577"/>
        <pc:sldMkLst>
          <pc:docMk/>
          <pc:sldMk cId="3064466696" sldId="272"/>
        </pc:sldMkLst>
        <pc:graphicFrameChg chg="modGraphic">
          <ac:chgData name="Guest User" userId="" providerId="Windows Live" clId="Web-{ACB1F21E-C844-4E36-8152-BEF2D1370B1D}" dt="2020-04-28T18:46:28.978" v="338" actId="20577"/>
          <ac:graphicFrameMkLst>
            <pc:docMk/>
            <pc:sldMk cId="3064466696" sldId="272"/>
            <ac:graphicFrameMk id="5" creationId="{062679BD-26C4-4A6C-B479-86B9D6F5ED99}"/>
          </ac:graphicFrameMkLst>
        </pc:graphicFrameChg>
      </pc:sldChg>
      <pc:sldChg chg="modSp">
        <pc:chgData name="Guest User" userId="" providerId="Windows Live" clId="Web-{ACB1F21E-C844-4E36-8152-BEF2D1370B1D}" dt="2020-04-28T19:10:21.350" v="476" actId="20577"/>
        <pc:sldMkLst>
          <pc:docMk/>
          <pc:sldMk cId="3008765707" sldId="280"/>
        </pc:sldMkLst>
        <pc:graphicFrameChg chg="modGraphic">
          <ac:chgData name="Guest User" userId="" providerId="Windows Live" clId="Web-{ACB1F21E-C844-4E36-8152-BEF2D1370B1D}" dt="2020-04-28T19:10:21.350" v="476" actId="20577"/>
          <ac:graphicFrameMkLst>
            <pc:docMk/>
            <pc:sldMk cId="3008765707" sldId="280"/>
            <ac:graphicFrameMk id="9" creationId="{F49F082A-DDF6-41D0-A2AE-3E02D0915EFA}"/>
          </ac:graphicFrameMkLst>
        </pc:graphicFrameChg>
      </pc:sldChg>
      <pc:sldChg chg="addSp modSp">
        <pc:chgData name="Guest User" userId="" providerId="Windows Live" clId="Web-{ACB1F21E-C844-4E36-8152-BEF2D1370B1D}" dt="2020-04-28T17:02:39.811" v="98" actId="20577"/>
        <pc:sldMkLst>
          <pc:docMk/>
          <pc:sldMk cId="1641400006" sldId="288"/>
        </pc:sldMkLst>
        <pc:spChg chg="add mod">
          <ac:chgData name="Guest User" userId="" providerId="Windows Live" clId="Web-{ACB1F21E-C844-4E36-8152-BEF2D1370B1D}" dt="2020-04-28T17:02:39.811" v="98" actId="20577"/>
          <ac:spMkLst>
            <pc:docMk/>
            <pc:sldMk cId="1641400006" sldId="288"/>
            <ac:spMk id="3" creationId="{EBBC50EF-4A3E-4D9D-B045-4EE350987045}"/>
          </ac:spMkLst>
        </pc:spChg>
        <pc:picChg chg="mod">
          <ac:chgData name="Guest User" userId="" providerId="Windows Live" clId="Web-{ACB1F21E-C844-4E36-8152-BEF2D1370B1D}" dt="2020-04-28T17:02:00.170" v="10" actId="14100"/>
          <ac:picMkLst>
            <pc:docMk/>
            <pc:sldMk cId="1641400006" sldId="288"/>
            <ac:picMk id="4" creationId="{0AB7E695-DA95-4163-B9A7-D2E1A456C88B}"/>
          </ac:picMkLst>
        </pc:picChg>
      </pc:sldChg>
      <pc:sldChg chg="modSp">
        <pc:chgData name="Guest User" userId="" providerId="Windows Live" clId="Web-{ACB1F21E-C844-4E36-8152-BEF2D1370B1D}" dt="2020-04-28T19:01:03.296" v="372" actId="20577"/>
        <pc:sldMkLst>
          <pc:docMk/>
          <pc:sldMk cId="2215828403" sldId="291"/>
        </pc:sldMkLst>
        <pc:spChg chg="mod">
          <ac:chgData name="Guest User" userId="" providerId="Windows Live" clId="Web-{ACB1F21E-C844-4E36-8152-BEF2D1370B1D}" dt="2020-04-28T19:01:03.296" v="372" actId="20577"/>
          <ac:spMkLst>
            <pc:docMk/>
            <pc:sldMk cId="2215828403" sldId="291"/>
            <ac:spMk id="3" creationId="{6FF2A28F-460A-4B98-992A-2E64CE256A2A}"/>
          </ac:spMkLst>
        </pc:spChg>
      </pc:sldChg>
      <pc:sldChg chg="addSp delSp modSp">
        <pc:chgData name="Guest User" userId="" providerId="Windows Live" clId="Web-{ACB1F21E-C844-4E36-8152-BEF2D1370B1D}" dt="2020-04-28T17:40:07.888" v="332" actId="20577"/>
        <pc:sldMkLst>
          <pc:docMk/>
          <pc:sldMk cId="3140338863" sldId="293"/>
        </pc:sldMkLst>
        <pc:spChg chg="add mod">
          <ac:chgData name="Guest User" userId="" providerId="Windows Live" clId="Web-{ACB1F21E-C844-4E36-8152-BEF2D1370B1D}" dt="2020-04-28T17:15:22.300" v="262" actId="20577"/>
          <ac:spMkLst>
            <pc:docMk/>
            <pc:sldMk cId="3140338863" sldId="293"/>
            <ac:spMk id="3" creationId="{4902F0EA-72A3-4354-9F4C-B80DCB959D51}"/>
          </ac:spMkLst>
        </pc:spChg>
        <pc:spChg chg="add del mod">
          <ac:chgData name="Guest User" userId="" providerId="Windows Live" clId="Web-{ACB1F21E-C844-4E36-8152-BEF2D1370B1D}" dt="2020-04-28T17:39:31.731" v="303"/>
          <ac:spMkLst>
            <pc:docMk/>
            <pc:sldMk cId="3140338863" sldId="293"/>
            <ac:spMk id="5" creationId="{19BAFC84-E69C-49C0-8034-F2A1BD76F1D2}"/>
          </ac:spMkLst>
        </pc:spChg>
        <pc:spChg chg="add mod">
          <ac:chgData name="Guest User" userId="" providerId="Windows Live" clId="Web-{ACB1F21E-C844-4E36-8152-BEF2D1370B1D}" dt="2020-04-28T17:40:07.888" v="332" actId="20577"/>
          <ac:spMkLst>
            <pc:docMk/>
            <pc:sldMk cId="3140338863" sldId="293"/>
            <ac:spMk id="7" creationId="{5B565D8E-13D7-4A6C-A68B-DDF4B0F1FF88}"/>
          </ac:spMkLst>
        </pc:spChg>
        <pc:picChg chg="mod">
          <ac:chgData name="Guest User" userId="" providerId="Windows Live" clId="Web-{ACB1F21E-C844-4E36-8152-BEF2D1370B1D}" dt="2020-04-28T17:37:50.762" v="296" actId="1076"/>
          <ac:picMkLst>
            <pc:docMk/>
            <pc:sldMk cId="3140338863" sldId="293"/>
            <ac:picMk id="4" creationId="{4FDEE401-819B-4677-9E4A-0E3710102BF5}"/>
          </ac:picMkLst>
        </pc:picChg>
        <pc:picChg chg="mod">
          <ac:chgData name="Guest User" userId="" providerId="Windows Live" clId="Web-{ACB1F21E-C844-4E36-8152-BEF2D1370B1D}" dt="2020-04-28T17:37:44.777" v="295" actId="1076"/>
          <ac:picMkLst>
            <pc:docMk/>
            <pc:sldMk cId="3140338863" sldId="293"/>
            <ac:picMk id="6" creationId="{8BFA664E-6B33-4A5E-9CBC-BE169E1C7FC6}"/>
          </ac:picMkLst>
        </pc:picChg>
      </pc:sldChg>
      <pc:sldChg chg="addSp modSp">
        <pc:chgData name="Guest User" userId="" providerId="Windows Live" clId="Web-{ACB1F21E-C844-4E36-8152-BEF2D1370B1D}" dt="2020-04-28T18:52:29.508" v="340" actId="1076"/>
        <pc:sldMkLst>
          <pc:docMk/>
          <pc:sldMk cId="2062675614" sldId="294"/>
        </pc:sldMkLst>
        <pc:spChg chg="add mod">
          <ac:chgData name="Guest User" userId="" providerId="Windows Live" clId="Web-{ACB1F21E-C844-4E36-8152-BEF2D1370B1D}" dt="2020-04-28T18:52:29.508" v="340" actId="1076"/>
          <ac:spMkLst>
            <pc:docMk/>
            <pc:sldMk cId="2062675614" sldId="294"/>
            <ac:spMk id="3" creationId="{B5C58F06-160F-4DD5-AC0D-F87DE1561E79}"/>
          </ac:spMkLst>
        </pc:spChg>
        <pc:picChg chg="mod">
          <ac:chgData name="Guest User" userId="" providerId="Windows Live" clId="Web-{ACB1F21E-C844-4E36-8152-BEF2D1370B1D}" dt="2020-04-28T17:16:02.894" v="267" actId="1076"/>
          <ac:picMkLst>
            <pc:docMk/>
            <pc:sldMk cId="2062675614" sldId="294"/>
            <ac:picMk id="4" creationId="{1AB1196F-B8C3-4922-9067-16720EC834CD}"/>
          </ac:picMkLst>
        </pc:picChg>
        <pc:picChg chg="mod">
          <ac:chgData name="Guest User" userId="" providerId="Windows Live" clId="Web-{ACB1F21E-C844-4E36-8152-BEF2D1370B1D}" dt="2020-04-28T17:15:54.941" v="266" actId="1076"/>
          <ac:picMkLst>
            <pc:docMk/>
            <pc:sldMk cId="2062675614" sldId="294"/>
            <ac:picMk id="6" creationId="{D6372406-9456-4C0D-ABEF-BA2F2F37631B}"/>
          </ac:picMkLst>
        </pc:picChg>
      </pc:sldChg>
      <pc:sldChg chg="modSp">
        <pc:chgData name="Guest User" userId="" providerId="Windows Live" clId="Web-{ACB1F21E-C844-4E36-8152-BEF2D1370B1D}" dt="2020-04-28T19:08:35.893" v="470" actId="20577"/>
        <pc:sldMkLst>
          <pc:docMk/>
          <pc:sldMk cId="2882732845" sldId="299"/>
        </pc:sldMkLst>
        <pc:spChg chg="mod">
          <ac:chgData name="Guest User" userId="" providerId="Windows Live" clId="Web-{ACB1F21E-C844-4E36-8152-BEF2D1370B1D}" dt="2020-04-28T19:08:35.893" v="470" actId="20577"/>
          <ac:spMkLst>
            <pc:docMk/>
            <pc:sldMk cId="2882732845" sldId="299"/>
            <ac:spMk id="3" creationId="{2AC161D4-8BC8-4B22-A4D8-EB748C7E2093}"/>
          </ac:spMkLst>
        </pc:spChg>
      </pc:sldChg>
      <pc:sldChg chg="modSp">
        <pc:chgData name="Guest User" userId="" providerId="Windows Live" clId="Web-{ACB1F21E-C844-4E36-8152-BEF2D1370B1D}" dt="2020-04-28T19:02:31.299" v="397" actId="20577"/>
        <pc:sldMkLst>
          <pc:docMk/>
          <pc:sldMk cId="3917383670" sldId="303"/>
        </pc:sldMkLst>
        <pc:spChg chg="mod">
          <ac:chgData name="Guest User" userId="" providerId="Windows Live" clId="Web-{ACB1F21E-C844-4E36-8152-BEF2D1370B1D}" dt="2020-04-28T19:02:31.299" v="397" actId="20577"/>
          <ac:spMkLst>
            <pc:docMk/>
            <pc:sldMk cId="3917383670" sldId="303"/>
            <ac:spMk id="7" creationId="{DADE749E-5F7C-43F5-962F-324104E42333}"/>
          </ac:spMkLst>
        </pc:spChg>
      </pc:sldChg>
      <pc:sldChg chg="modSp">
        <pc:chgData name="Guest User" userId="" providerId="Windows Live" clId="Web-{ACB1F21E-C844-4E36-8152-BEF2D1370B1D}" dt="2020-04-28T19:07:05.998" v="440" actId="20577"/>
        <pc:sldMkLst>
          <pc:docMk/>
          <pc:sldMk cId="1804370813" sldId="306"/>
        </pc:sldMkLst>
        <pc:spChg chg="mod">
          <ac:chgData name="Guest User" userId="" providerId="Windows Live" clId="Web-{ACB1F21E-C844-4E36-8152-BEF2D1370B1D}" dt="2020-04-28T19:07:05.998" v="440" actId="20577"/>
          <ac:spMkLst>
            <pc:docMk/>
            <pc:sldMk cId="1804370813" sldId="306"/>
            <ac:spMk id="4" creationId="{CABAC632-BD5C-4DEB-9F80-DDC351EFA723}"/>
          </ac:spMkLst>
        </pc:spChg>
      </pc:sldChg>
      <pc:sldChg chg="modSp">
        <pc:chgData name="Guest User" userId="" providerId="Windows Live" clId="Web-{ACB1F21E-C844-4E36-8152-BEF2D1370B1D}" dt="2020-04-28T19:06:25.872" v="430" actId="20577"/>
        <pc:sldMkLst>
          <pc:docMk/>
          <pc:sldMk cId="682245726" sldId="307"/>
        </pc:sldMkLst>
        <pc:spChg chg="mod">
          <ac:chgData name="Guest User" userId="" providerId="Windows Live" clId="Web-{ACB1F21E-C844-4E36-8152-BEF2D1370B1D}" dt="2020-04-28T19:06:25.872" v="430" actId="20577"/>
          <ac:spMkLst>
            <pc:docMk/>
            <pc:sldMk cId="682245726" sldId="307"/>
            <ac:spMk id="4" creationId="{CABAC632-BD5C-4DEB-9F80-DDC351EFA723}"/>
          </ac:spMkLst>
        </pc:spChg>
      </pc:sldChg>
    </pc:docChg>
  </pc:docChgLst>
  <pc:docChgLst>
    <pc:chgData name="Guest User" providerId="Windows Live" clId="Web-{8FB82B1E-A87F-4870-9092-6E68C8FE58C8}"/>
    <pc:docChg chg="modSld">
      <pc:chgData name="Guest User" userId="" providerId="Windows Live" clId="Web-{8FB82B1E-A87F-4870-9092-6E68C8FE58C8}" dt="2020-04-27T23:01:52.395" v="14" actId="20577"/>
      <pc:docMkLst>
        <pc:docMk/>
      </pc:docMkLst>
      <pc:sldChg chg="modSp">
        <pc:chgData name="Guest User" userId="" providerId="Windows Live" clId="Web-{8FB82B1E-A87F-4870-9092-6E68C8FE58C8}" dt="2020-04-27T23:01:47.879" v="12" actId="20577"/>
        <pc:sldMkLst>
          <pc:docMk/>
          <pc:sldMk cId="4030131906" sldId="261"/>
        </pc:sldMkLst>
        <pc:spChg chg="mod">
          <ac:chgData name="Guest User" userId="" providerId="Windows Live" clId="Web-{8FB82B1E-A87F-4870-9092-6E68C8FE58C8}" dt="2020-04-27T23:01:47.879" v="12" actId="20577"/>
          <ac:spMkLst>
            <pc:docMk/>
            <pc:sldMk cId="4030131906" sldId="261"/>
            <ac:spMk id="3" creationId="{D9D18AAA-5ABE-4B57-A046-9F3F8D4E3EE7}"/>
          </ac:spMkLst>
        </pc:spChg>
      </pc:sldChg>
    </pc:docChg>
  </pc:docChgLst>
  <pc:docChgLst>
    <pc:chgData name="parth lodaria" userId="0f6b2745d29afdb5" providerId="LiveId" clId="{3AADDFC2-45BF-4E4A-A913-B6DA3FECF874}"/>
    <pc:docChg chg="custSel modSld">
      <pc:chgData name="parth lodaria" userId="0f6b2745d29afdb5" providerId="LiveId" clId="{3AADDFC2-45BF-4E4A-A913-B6DA3FECF874}" dt="2020-04-28T21:46:02.938" v="17" actId="20577"/>
      <pc:docMkLst>
        <pc:docMk/>
      </pc:docMkLst>
      <pc:sldChg chg="addSp delSp modSp">
        <pc:chgData name="parth lodaria" userId="0f6b2745d29afdb5" providerId="LiveId" clId="{3AADDFC2-45BF-4E4A-A913-B6DA3FECF874}" dt="2020-04-28T20:52:58.053" v="14" actId="478"/>
        <pc:sldMkLst>
          <pc:docMk/>
          <pc:sldMk cId="588882022" sldId="256"/>
        </pc:sldMkLst>
        <pc:spChg chg="mod">
          <ac:chgData name="parth lodaria" userId="0f6b2745d29afdb5" providerId="LiveId" clId="{3AADDFC2-45BF-4E4A-A913-B6DA3FECF874}" dt="2020-04-28T20:52:53.170" v="12" actId="20577"/>
          <ac:spMkLst>
            <pc:docMk/>
            <pc:sldMk cId="588882022" sldId="256"/>
            <ac:spMk id="3" creationId="{8AF851AA-85EA-48B3-B78C-06DF66855695}"/>
          </ac:spMkLst>
        </pc:spChg>
        <pc:spChg chg="add del mod">
          <ac:chgData name="parth lodaria" userId="0f6b2745d29afdb5" providerId="LiveId" clId="{3AADDFC2-45BF-4E4A-A913-B6DA3FECF874}" dt="2020-04-28T20:52:58.053" v="14" actId="478"/>
          <ac:spMkLst>
            <pc:docMk/>
            <pc:sldMk cId="588882022" sldId="256"/>
            <ac:spMk id="5" creationId="{CF7A5565-B80E-404C-994D-5AEAB49C7043}"/>
          </ac:spMkLst>
        </pc:spChg>
      </pc:sldChg>
      <pc:sldChg chg="modSp">
        <pc:chgData name="parth lodaria" userId="0f6b2745d29afdb5" providerId="LiveId" clId="{3AADDFC2-45BF-4E4A-A913-B6DA3FECF874}" dt="2020-04-28T21:46:02.938" v="17" actId="20577"/>
        <pc:sldMkLst>
          <pc:docMk/>
          <pc:sldMk cId="2262591439" sldId="260"/>
        </pc:sldMkLst>
        <pc:spChg chg="mod">
          <ac:chgData name="parth lodaria" userId="0f6b2745d29afdb5" providerId="LiveId" clId="{3AADDFC2-45BF-4E4A-A913-B6DA3FECF874}" dt="2020-04-28T21:46:02.938" v="17" actId="20577"/>
          <ac:spMkLst>
            <pc:docMk/>
            <pc:sldMk cId="2262591439" sldId="260"/>
            <ac:spMk id="3" creationId="{BA6B2341-A809-4C59-9F64-F6413C2CDE42}"/>
          </ac:spMkLst>
        </pc:spChg>
      </pc:sldChg>
    </pc:docChg>
  </pc:docChgLst>
  <pc:docChgLst>
    <pc:chgData name="Guest User" providerId="Windows Live" clId="Web-{ACA402F8-16D0-401D-B0A3-C618EB58E844}"/>
    <pc:docChg chg="addSld modSld">
      <pc:chgData name="Guest User" userId="" providerId="Windows Live" clId="Web-{ACA402F8-16D0-401D-B0A3-C618EB58E844}" dt="2020-04-28T11:43:54.990" v="876" actId="20577"/>
      <pc:docMkLst>
        <pc:docMk/>
      </pc:docMkLst>
      <pc:sldChg chg="modSp new">
        <pc:chgData name="Guest User" userId="" providerId="Windows Live" clId="Web-{ACA402F8-16D0-401D-B0A3-C618EB58E844}" dt="2020-04-28T10:57:35.917" v="192" actId="20577"/>
        <pc:sldMkLst>
          <pc:docMk/>
          <pc:sldMk cId="2882732845" sldId="299"/>
        </pc:sldMkLst>
        <pc:spChg chg="mod">
          <ac:chgData name="Guest User" userId="" providerId="Windows Live" clId="Web-{ACA402F8-16D0-401D-B0A3-C618EB58E844}" dt="2020-04-28T10:49:00.971" v="79" actId="20577"/>
          <ac:spMkLst>
            <pc:docMk/>
            <pc:sldMk cId="2882732845" sldId="299"/>
            <ac:spMk id="2" creationId="{ABDF469F-0950-415E-8087-F28E680247B9}"/>
          </ac:spMkLst>
        </pc:spChg>
        <pc:spChg chg="mod">
          <ac:chgData name="Guest User" userId="" providerId="Windows Live" clId="Web-{ACA402F8-16D0-401D-B0A3-C618EB58E844}" dt="2020-04-28T10:57:35.917" v="192" actId="20577"/>
          <ac:spMkLst>
            <pc:docMk/>
            <pc:sldMk cId="2882732845" sldId="299"/>
            <ac:spMk id="3" creationId="{2AC161D4-8BC8-4B22-A4D8-EB748C7E2093}"/>
          </ac:spMkLst>
        </pc:spChg>
      </pc:sldChg>
      <pc:sldChg chg="addSp delSp modSp new">
        <pc:chgData name="Guest User" userId="" providerId="Windows Live" clId="Web-{ACA402F8-16D0-401D-B0A3-C618EB58E844}" dt="2020-04-28T11:22:45.380" v="435" actId="20577"/>
        <pc:sldMkLst>
          <pc:docMk/>
          <pc:sldMk cId="3373498235" sldId="300"/>
        </pc:sldMkLst>
        <pc:spChg chg="mod">
          <ac:chgData name="Guest User" userId="" providerId="Windows Live" clId="Web-{ACA402F8-16D0-401D-B0A3-C618EB58E844}" dt="2020-04-28T11:22:45.380" v="435" actId="20577"/>
          <ac:spMkLst>
            <pc:docMk/>
            <pc:sldMk cId="3373498235" sldId="300"/>
            <ac:spMk id="2" creationId="{B4F10BC3-33F1-4415-A1A0-C9B95BFE0AD8}"/>
          </ac:spMkLst>
        </pc:spChg>
        <pc:spChg chg="add del">
          <ac:chgData name="Guest User" userId="" providerId="Windows Live" clId="Web-{ACA402F8-16D0-401D-B0A3-C618EB58E844}" dt="2020-04-28T11:20:43.297" v="199"/>
          <ac:spMkLst>
            <pc:docMk/>
            <pc:sldMk cId="3373498235" sldId="300"/>
            <ac:spMk id="3" creationId="{63A501F2-1EBF-41E2-8310-2A28FC125ACF}"/>
          </ac:spMkLst>
        </pc:spChg>
        <pc:graphicFrameChg chg="add del mod ord modGraphic">
          <ac:chgData name="Guest User" userId="" providerId="Windows Live" clId="Web-{ACA402F8-16D0-401D-B0A3-C618EB58E844}" dt="2020-04-28T11:20:31.609" v="198"/>
          <ac:graphicFrameMkLst>
            <pc:docMk/>
            <pc:sldMk cId="3373498235" sldId="300"/>
            <ac:graphicFrameMk id="4" creationId="{0F77B828-D52F-4FF7-BE3F-1C3A43D69A5E}"/>
          </ac:graphicFrameMkLst>
        </pc:graphicFrameChg>
        <pc:graphicFrameChg chg="add mod ord modGraphic">
          <ac:chgData name="Guest User" userId="" providerId="Windows Live" clId="Web-{ACA402F8-16D0-401D-B0A3-C618EB58E844}" dt="2020-04-28T11:22:36.551" v="413"/>
          <ac:graphicFrameMkLst>
            <pc:docMk/>
            <pc:sldMk cId="3373498235" sldId="300"/>
            <ac:graphicFrameMk id="6" creationId="{CD1B70E0-4D43-45E8-A8AF-9A75BA15F746}"/>
          </ac:graphicFrameMkLst>
        </pc:graphicFrameChg>
      </pc:sldChg>
      <pc:sldChg chg="modSp new">
        <pc:chgData name="Guest User" userId="" providerId="Windows Live" clId="Web-{ACA402F8-16D0-401D-B0A3-C618EB58E844}" dt="2020-04-28T11:43:54.990" v="875" actId="20577"/>
        <pc:sldMkLst>
          <pc:docMk/>
          <pc:sldMk cId="3008012510" sldId="301"/>
        </pc:sldMkLst>
        <pc:spChg chg="mod">
          <ac:chgData name="Guest User" userId="" providerId="Windows Live" clId="Web-{ACA402F8-16D0-401D-B0A3-C618EB58E844}" dt="2020-04-28T11:35:28.394" v="785" actId="1076"/>
          <ac:spMkLst>
            <pc:docMk/>
            <pc:sldMk cId="3008012510" sldId="301"/>
            <ac:spMk id="2" creationId="{5BD9580B-ED76-4B4A-8296-EA6BEC3D9192}"/>
          </ac:spMkLst>
        </pc:spChg>
        <pc:spChg chg="mod">
          <ac:chgData name="Guest User" userId="" providerId="Windows Live" clId="Web-{ACA402F8-16D0-401D-B0A3-C618EB58E844}" dt="2020-04-28T11:43:54.990" v="875" actId="20577"/>
          <ac:spMkLst>
            <pc:docMk/>
            <pc:sldMk cId="3008012510" sldId="301"/>
            <ac:spMk id="3" creationId="{A46B72FB-CE3C-4443-96D2-A99DD7A3DB79}"/>
          </ac:spMkLst>
        </pc:spChg>
      </pc:sldChg>
    </pc:docChg>
  </pc:docChgLst>
  <pc:docChgLst>
    <pc:chgData name="Guest User" providerId="Windows Live" clId="Web-{8A1CB004-92DB-4356-8536-C7CDE83A9B19}"/>
    <pc:docChg chg="delSld modSld">
      <pc:chgData name="Guest User" userId="" providerId="Windows Live" clId="Web-{8A1CB004-92DB-4356-8536-C7CDE83A9B19}" dt="2020-04-28T17:37:46.409" v="28" actId="14100"/>
      <pc:docMkLst>
        <pc:docMk/>
      </pc:docMkLst>
      <pc:sldChg chg="del">
        <pc:chgData name="Guest User" userId="" providerId="Windows Live" clId="Web-{8A1CB004-92DB-4356-8536-C7CDE83A9B19}" dt="2020-04-28T17:27:30.422" v="25"/>
        <pc:sldMkLst>
          <pc:docMk/>
          <pc:sldMk cId="880897105" sldId="262"/>
        </pc:sldMkLst>
      </pc:sldChg>
      <pc:sldChg chg="modSp">
        <pc:chgData name="Guest User" userId="" providerId="Windows Live" clId="Web-{8A1CB004-92DB-4356-8536-C7CDE83A9B19}" dt="2020-04-28T15:48:32.202" v="23" actId="20577"/>
        <pc:sldMkLst>
          <pc:docMk/>
          <pc:sldMk cId="3406748944" sldId="263"/>
        </pc:sldMkLst>
        <pc:spChg chg="mod">
          <ac:chgData name="Guest User" userId="" providerId="Windows Live" clId="Web-{8A1CB004-92DB-4356-8536-C7CDE83A9B19}" dt="2020-04-28T15:48:32.202" v="23" actId="20577"/>
          <ac:spMkLst>
            <pc:docMk/>
            <pc:sldMk cId="3406748944" sldId="263"/>
            <ac:spMk id="2" creationId="{8D55C279-9921-4274-A0B2-076E90DCF734}"/>
          </ac:spMkLst>
        </pc:spChg>
      </pc:sldChg>
      <pc:sldChg chg="modSp">
        <pc:chgData name="Guest User" userId="" providerId="Windows Live" clId="Web-{8A1CB004-92DB-4356-8536-C7CDE83A9B19}" dt="2020-04-28T17:37:46.409" v="28" actId="14100"/>
        <pc:sldMkLst>
          <pc:docMk/>
          <pc:sldMk cId="3140338863" sldId="293"/>
        </pc:sldMkLst>
        <pc:spChg chg="mod">
          <ac:chgData name="Guest User" userId="" providerId="Windows Live" clId="Web-{8A1CB004-92DB-4356-8536-C7CDE83A9B19}" dt="2020-04-28T17:37:46.409" v="28" actId="14100"/>
          <ac:spMkLst>
            <pc:docMk/>
            <pc:sldMk cId="3140338863" sldId="293"/>
            <ac:spMk id="3" creationId="{4902F0EA-72A3-4354-9F4C-B80DCB959D51}"/>
          </ac:spMkLst>
        </pc:spChg>
      </pc:sldChg>
    </pc:docChg>
  </pc:docChgLst>
  <pc:docChgLst>
    <pc:chgData name="Guest User" providerId="Windows Live" clId="Web-{E10208A2-A890-4ABF-9D7F-46503FA66881}"/>
    <pc:docChg chg="modSld">
      <pc:chgData name="Guest User" userId="" providerId="Windows Live" clId="Web-{E10208A2-A890-4ABF-9D7F-46503FA66881}" dt="2020-04-28T00:18:28.161" v="3"/>
      <pc:docMkLst>
        <pc:docMk/>
      </pc:docMkLst>
      <pc:sldChg chg="addSp delSp modSp">
        <pc:chgData name="Guest User" userId="" providerId="Windows Live" clId="Web-{E10208A2-A890-4ABF-9D7F-46503FA66881}" dt="2020-04-28T00:18:28.161" v="3"/>
        <pc:sldMkLst>
          <pc:docMk/>
          <pc:sldMk cId="588882022" sldId="256"/>
        </pc:sldMkLst>
        <pc:picChg chg="add del mod">
          <ac:chgData name="Guest User" userId="" providerId="Windows Live" clId="Web-{E10208A2-A890-4ABF-9D7F-46503FA66881}" dt="2020-04-28T00:18:28.161" v="3"/>
          <ac:picMkLst>
            <pc:docMk/>
            <pc:sldMk cId="588882022" sldId="256"/>
            <ac:picMk id="5" creationId="{3E6B8B18-8CDC-46AF-ABED-F600CCD49E9C}"/>
          </ac:picMkLst>
        </pc:picChg>
      </pc:sldChg>
    </pc:docChg>
  </pc:docChgLst>
  <pc:docChgLst>
    <pc:chgData name="parth lodaria" userId="0f6b2745d29afdb5" providerId="LiveId" clId="{2D4138C4-DB80-47F4-B189-64DE3E285879}"/>
    <pc:docChg chg="undo custSel mod addSld delSld modSld">
      <pc:chgData name="parth lodaria" userId="0f6b2745d29afdb5" providerId="LiveId" clId="{2D4138C4-DB80-47F4-B189-64DE3E285879}" dt="2020-04-27T23:40:33.686" v="1032" actId="20577"/>
      <pc:docMkLst>
        <pc:docMk/>
      </pc:docMkLst>
      <pc:sldChg chg="modSp del">
        <pc:chgData name="parth lodaria" userId="0f6b2745d29afdb5" providerId="LiveId" clId="{2D4138C4-DB80-47F4-B189-64DE3E285879}" dt="2020-04-27T23:35:59.350" v="1016" actId="47"/>
        <pc:sldMkLst>
          <pc:docMk/>
          <pc:sldMk cId="2095972826" sldId="258"/>
        </pc:sldMkLst>
        <pc:graphicFrameChg chg="mod">
          <ac:chgData name="parth lodaria" userId="0f6b2745d29afdb5" providerId="LiveId" clId="{2D4138C4-DB80-47F4-B189-64DE3E285879}" dt="2020-04-27T23:34:07.577" v="903" actId="14100"/>
          <ac:graphicFrameMkLst>
            <pc:docMk/>
            <pc:sldMk cId="2095972826" sldId="258"/>
            <ac:graphicFrameMk id="5" creationId="{FA0FCB97-3FA5-4977-813D-99DDEB405DFB}"/>
          </ac:graphicFrameMkLst>
        </pc:graphicFrameChg>
      </pc:sldChg>
      <pc:sldChg chg="modSp">
        <pc:chgData name="parth lodaria" userId="0f6b2745d29afdb5" providerId="LiveId" clId="{2D4138C4-DB80-47F4-B189-64DE3E285879}" dt="2020-04-27T23:08:12.869" v="155" actId="20577"/>
        <pc:sldMkLst>
          <pc:docMk/>
          <pc:sldMk cId="168760542" sldId="259"/>
        </pc:sldMkLst>
        <pc:spChg chg="mod">
          <ac:chgData name="parth lodaria" userId="0f6b2745d29afdb5" providerId="LiveId" clId="{2D4138C4-DB80-47F4-B189-64DE3E285879}" dt="2020-04-27T23:08:12.869" v="155" actId="20577"/>
          <ac:spMkLst>
            <pc:docMk/>
            <pc:sldMk cId="168760542" sldId="259"/>
            <ac:spMk id="8" creationId="{43224B3B-B7D0-4BC3-B9A3-FFC59C15B4AB}"/>
          </ac:spMkLst>
        </pc:spChg>
      </pc:sldChg>
      <pc:sldChg chg="modSp">
        <pc:chgData name="parth lodaria" userId="0f6b2745d29afdb5" providerId="LiveId" clId="{2D4138C4-DB80-47F4-B189-64DE3E285879}" dt="2020-04-27T23:06:16.391" v="78" actId="20577"/>
        <pc:sldMkLst>
          <pc:docMk/>
          <pc:sldMk cId="2262591439" sldId="260"/>
        </pc:sldMkLst>
        <pc:spChg chg="mod">
          <ac:chgData name="parth lodaria" userId="0f6b2745d29afdb5" providerId="LiveId" clId="{2D4138C4-DB80-47F4-B189-64DE3E285879}" dt="2020-04-27T23:06:16.391" v="78" actId="20577"/>
          <ac:spMkLst>
            <pc:docMk/>
            <pc:sldMk cId="2262591439" sldId="260"/>
            <ac:spMk id="3" creationId="{BA6B2341-A809-4C59-9F64-F6413C2CDE42}"/>
          </ac:spMkLst>
        </pc:spChg>
      </pc:sldChg>
      <pc:sldChg chg="addSp modSp mod setBg">
        <pc:chgData name="parth lodaria" userId="0f6b2745d29afdb5" providerId="LiveId" clId="{2D4138C4-DB80-47F4-B189-64DE3E285879}" dt="2020-04-27T23:16:45.665" v="342" actId="26606"/>
        <pc:sldMkLst>
          <pc:docMk/>
          <pc:sldMk cId="1068850886" sldId="271"/>
        </pc:sldMkLst>
        <pc:spChg chg="mod">
          <ac:chgData name="parth lodaria" userId="0f6b2745d29afdb5" providerId="LiveId" clId="{2D4138C4-DB80-47F4-B189-64DE3E285879}" dt="2020-04-27T23:16:45.665" v="342" actId="26606"/>
          <ac:spMkLst>
            <pc:docMk/>
            <pc:sldMk cId="1068850886" sldId="271"/>
            <ac:spMk id="2" creationId="{5461BBFD-2FFD-40E6-B0C3-D7BAED614905}"/>
          </ac:spMkLst>
        </pc:spChg>
        <pc:spChg chg="mod">
          <ac:chgData name="parth lodaria" userId="0f6b2745d29afdb5" providerId="LiveId" clId="{2D4138C4-DB80-47F4-B189-64DE3E285879}" dt="2020-04-27T23:16:45.665" v="342" actId="26606"/>
          <ac:spMkLst>
            <pc:docMk/>
            <pc:sldMk cId="1068850886" sldId="271"/>
            <ac:spMk id="3" creationId="{38F1D872-4F24-47CB-B63E-FEC353F14BBD}"/>
          </ac:spMkLst>
        </pc:spChg>
        <pc:spChg chg="add">
          <ac:chgData name="parth lodaria" userId="0f6b2745d29afdb5" providerId="LiveId" clId="{2D4138C4-DB80-47F4-B189-64DE3E285879}" dt="2020-04-27T23:16:45.665" v="342" actId="26606"/>
          <ac:spMkLst>
            <pc:docMk/>
            <pc:sldMk cId="1068850886" sldId="271"/>
            <ac:spMk id="10" creationId="{90D01200-0224-43C5-AB38-FB4D16B73FB7}"/>
          </ac:spMkLst>
        </pc:spChg>
        <pc:spChg chg="add">
          <ac:chgData name="parth lodaria" userId="0f6b2745d29afdb5" providerId="LiveId" clId="{2D4138C4-DB80-47F4-B189-64DE3E285879}" dt="2020-04-27T23:16:45.665" v="342" actId="26606"/>
          <ac:spMkLst>
            <pc:docMk/>
            <pc:sldMk cId="1068850886" sldId="271"/>
            <ac:spMk id="12" creationId="{728A44A4-A002-4A88-9FC9-1D0566C97A47}"/>
          </ac:spMkLst>
        </pc:spChg>
        <pc:spChg chg="add">
          <ac:chgData name="parth lodaria" userId="0f6b2745d29afdb5" providerId="LiveId" clId="{2D4138C4-DB80-47F4-B189-64DE3E285879}" dt="2020-04-27T23:16:45.665" v="342" actId="26606"/>
          <ac:spMkLst>
            <pc:docMk/>
            <pc:sldMk cId="1068850886" sldId="271"/>
            <ac:spMk id="14" creationId="{3E7D5C7B-DD16-401B-85CE-4AAA2A4F5136}"/>
          </ac:spMkLst>
        </pc:spChg>
        <pc:picChg chg="add">
          <ac:chgData name="parth lodaria" userId="0f6b2745d29afdb5" providerId="LiveId" clId="{2D4138C4-DB80-47F4-B189-64DE3E285879}" dt="2020-04-27T23:16:45.665" v="342" actId="26606"/>
          <ac:picMkLst>
            <pc:docMk/>
            <pc:sldMk cId="1068850886" sldId="271"/>
            <ac:picMk id="7" creationId="{0F2F0C6C-7C07-4A3A-B267-A5DC9BB27295}"/>
          </ac:picMkLst>
        </pc:picChg>
      </pc:sldChg>
      <pc:sldChg chg="addSp delSp modSp mod setBg">
        <pc:chgData name="parth lodaria" userId="0f6b2745d29afdb5" providerId="LiveId" clId="{2D4138C4-DB80-47F4-B189-64DE3E285879}" dt="2020-04-27T23:26:58.731" v="838" actId="26606"/>
        <pc:sldMkLst>
          <pc:docMk/>
          <pc:sldMk cId="3064466696" sldId="272"/>
        </pc:sldMkLst>
        <pc:spChg chg="mod">
          <ac:chgData name="parth lodaria" userId="0f6b2745d29afdb5" providerId="LiveId" clId="{2D4138C4-DB80-47F4-B189-64DE3E285879}" dt="2020-04-27T23:26:42.606" v="837" actId="26606"/>
          <ac:spMkLst>
            <pc:docMk/>
            <pc:sldMk cId="3064466696" sldId="272"/>
            <ac:spMk id="2" creationId="{2E69F671-5799-49F5-BBE1-206C30C073F9}"/>
          </ac:spMkLst>
        </pc:spChg>
        <pc:spChg chg="del mod">
          <ac:chgData name="parth lodaria" userId="0f6b2745d29afdb5" providerId="LiveId" clId="{2D4138C4-DB80-47F4-B189-64DE3E285879}" dt="2020-04-27T23:24:56.299" v="830" actId="26606"/>
          <ac:spMkLst>
            <pc:docMk/>
            <pc:sldMk cId="3064466696" sldId="272"/>
            <ac:spMk id="3" creationId="{31002667-464B-4D5E-A0AD-BD425413BA9C}"/>
          </ac:spMkLst>
        </pc:spChg>
        <pc:spChg chg="add del">
          <ac:chgData name="parth lodaria" userId="0f6b2745d29afdb5" providerId="LiveId" clId="{2D4138C4-DB80-47F4-B189-64DE3E285879}" dt="2020-04-27T23:25:54.251" v="834" actId="26606"/>
          <ac:spMkLst>
            <pc:docMk/>
            <pc:sldMk cId="3064466696" sldId="272"/>
            <ac:spMk id="10" creationId="{81E1224E-6618-482E-BE87-321A7FC1CDE8}"/>
          </ac:spMkLst>
        </pc:spChg>
        <pc:spChg chg="add del">
          <ac:chgData name="parth lodaria" userId="0f6b2745d29afdb5" providerId="LiveId" clId="{2D4138C4-DB80-47F4-B189-64DE3E285879}" dt="2020-04-27T23:25:54.251" v="834" actId="26606"/>
          <ac:spMkLst>
            <pc:docMk/>
            <pc:sldMk cId="3064466696" sldId="272"/>
            <ac:spMk id="12" creationId="{066346BE-FDB4-4772-A696-0719490ABD64}"/>
          </ac:spMkLst>
        </pc:spChg>
        <pc:spChg chg="add del">
          <ac:chgData name="parth lodaria" userId="0f6b2745d29afdb5" providerId="LiveId" clId="{2D4138C4-DB80-47F4-B189-64DE3E285879}" dt="2020-04-27T23:25:54.251" v="834" actId="26606"/>
          <ac:spMkLst>
            <pc:docMk/>
            <pc:sldMk cId="3064466696" sldId="272"/>
            <ac:spMk id="14" creationId="{FB92FFCE-0C90-454E-AA25-D4EE9A6C39C5}"/>
          </ac:spMkLst>
        </pc:spChg>
        <pc:spChg chg="add del">
          <ac:chgData name="parth lodaria" userId="0f6b2745d29afdb5" providerId="LiveId" clId="{2D4138C4-DB80-47F4-B189-64DE3E285879}" dt="2020-04-27T23:25:54.208" v="833" actId="26606"/>
          <ac:spMkLst>
            <pc:docMk/>
            <pc:sldMk cId="3064466696" sldId="272"/>
            <ac:spMk id="19" creationId="{81E1224E-6618-482E-BE87-321A7FC1CDE8}"/>
          </ac:spMkLst>
        </pc:spChg>
        <pc:spChg chg="add del">
          <ac:chgData name="parth lodaria" userId="0f6b2745d29afdb5" providerId="LiveId" clId="{2D4138C4-DB80-47F4-B189-64DE3E285879}" dt="2020-04-27T23:25:54.208" v="833" actId="26606"/>
          <ac:spMkLst>
            <pc:docMk/>
            <pc:sldMk cId="3064466696" sldId="272"/>
            <ac:spMk id="21" creationId="{066346BE-FDB4-4772-A696-0719490ABD64}"/>
          </ac:spMkLst>
        </pc:spChg>
        <pc:spChg chg="add del">
          <ac:chgData name="parth lodaria" userId="0f6b2745d29afdb5" providerId="LiveId" clId="{2D4138C4-DB80-47F4-B189-64DE3E285879}" dt="2020-04-27T23:25:54.208" v="833" actId="26606"/>
          <ac:spMkLst>
            <pc:docMk/>
            <pc:sldMk cId="3064466696" sldId="272"/>
            <ac:spMk id="23" creationId="{FB92FFCE-0C90-454E-AA25-D4EE9A6C39C5}"/>
          </ac:spMkLst>
        </pc:spChg>
        <pc:spChg chg="add del">
          <ac:chgData name="parth lodaria" userId="0f6b2745d29afdb5" providerId="LiveId" clId="{2D4138C4-DB80-47F4-B189-64DE3E285879}" dt="2020-04-27T23:26:42.606" v="837" actId="26606"/>
          <ac:spMkLst>
            <pc:docMk/>
            <pc:sldMk cId="3064466696" sldId="272"/>
            <ac:spMk id="25" creationId="{81E1224E-6618-482E-BE87-321A7FC1CDE8}"/>
          </ac:spMkLst>
        </pc:spChg>
        <pc:spChg chg="add del">
          <ac:chgData name="parth lodaria" userId="0f6b2745d29afdb5" providerId="LiveId" clId="{2D4138C4-DB80-47F4-B189-64DE3E285879}" dt="2020-04-27T23:26:42.606" v="837" actId="26606"/>
          <ac:spMkLst>
            <pc:docMk/>
            <pc:sldMk cId="3064466696" sldId="272"/>
            <ac:spMk id="26" creationId="{066346BE-FDB4-4772-A696-0719490ABD64}"/>
          </ac:spMkLst>
        </pc:spChg>
        <pc:spChg chg="add del">
          <ac:chgData name="parth lodaria" userId="0f6b2745d29afdb5" providerId="LiveId" clId="{2D4138C4-DB80-47F4-B189-64DE3E285879}" dt="2020-04-27T23:26:42.606" v="837" actId="26606"/>
          <ac:spMkLst>
            <pc:docMk/>
            <pc:sldMk cId="3064466696" sldId="272"/>
            <ac:spMk id="27" creationId="{FB92FFCE-0C90-454E-AA25-D4EE9A6C39C5}"/>
          </ac:spMkLst>
        </pc:spChg>
        <pc:spChg chg="add del">
          <ac:chgData name="parth lodaria" userId="0f6b2745d29afdb5" providerId="LiveId" clId="{2D4138C4-DB80-47F4-B189-64DE3E285879}" dt="2020-04-27T23:26:58.731" v="838" actId="26606"/>
          <ac:spMkLst>
            <pc:docMk/>
            <pc:sldMk cId="3064466696" sldId="272"/>
            <ac:spMk id="32" creationId="{44AD29B6-BF3B-4407-9E75-52DF8E3B29F1}"/>
          </ac:spMkLst>
        </pc:spChg>
        <pc:spChg chg="add del">
          <ac:chgData name="parth lodaria" userId="0f6b2745d29afdb5" providerId="LiveId" clId="{2D4138C4-DB80-47F4-B189-64DE3E285879}" dt="2020-04-27T23:26:58.731" v="838" actId="26606"/>
          <ac:spMkLst>
            <pc:docMk/>
            <pc:sldMk cId="3064466696" sldId="272"/>
            <ac:spMk id="34" creationId="{55F8BA08-3E38-4B70-B93A-74F08E092206}"/>
          </ac:spMkLst>
        </pc:spChg>
        <pc:spChg chg="add del">
          <ac:chgData name="parth lodaria" userId="0f6b2745d29afdb5" providerId="LiveId" clId="{2D4138C4-DB80-47F4-B189-64DE3E285879}" dt="2020-04-27T23:26:58.731" v="838" actId="26606"/>
          <ac:spMkLst>
            <pc:docMk/>
            <pc:sldMk cId="3064466696" sldId="272"/>
            <ac:spMk id="36" creationId="{357F1B33-79AB-4A71-8CEC-4546D709B8C8}"/>
          </ac:spMkLst>
        </pc:spChg>
        <pc:spChg chg="add">
          <ac:chgData name="parth lodaria" userId="0f6b2745d29afdb5" providerId="LiveId" clId="{2D4138C4-DB80-47F4-B189-64DE3E285879}" dt="2020-04-27T23:26:58.731" v="838" actId="26606"/>
          <ac:spMkLst>
            <pc:docMk/>
            <pc:sldMk cId="3064466696" sldId="272"/>
            <ac:spMk id="41" creationId="{44AD29B6-BF3B-4407-9E75-52DF8E3B29F1}"/>
          </ac:spMkLst>
        </pc:spChg>
        <pc:spChg chg="add">
          <ac:chgData name="parth lodaria" userId="0f6b2745d29afdb5" providerId="LiveId" clId="{2D4138C4-DB80-47F4-B189-64DE3E285879}" dt="2020-04-27T23:26:58.731" v="838" actId="26606"/>
          <ac:spMkLst>
            <pc:docMk/>
            <pc:sldMk cId="3064466696" sldId="272"/>
            <ac:spMk id="43" creationId="{55F8BA08-3E38-4B70-B93A-74F08E092206}"/>
          </ac:spMkLst>
        </pc:spChg>
        <pc:spChg chg="add">
          <ac:chgData name="parth lodaria" userId="0f6b2745d29afdb5" providerId="LiveId" clId="{2D4138C4-DB80-47F4-B189-64DE3E285879}" dt="2020-04-27T23:26:58.731" v="838" actId="26606"/>
          <ac:spMkLst>
            <pc:docMk/>
            <pc:sldMk cId="3064466696" sldId="272"/>
            <ac:spMk id="45" creationId="{357F1B33-79AB-4A71-8CEC-4546D709B8C8}"/>
          </ac:spMkLst>
        </pc:spChg>
        <pc:graphicFrameChg chg="add mod modGraphic">
          <ac:chgData name="parth lodaria" userId="0f6b2745d29afdb5" providerId="LiveId" clId="{2D4138C4-DB80-47F4-B189-64DE3E285879}" dt="2020-04-27T23:26:58.731" v="838" actId="26606"/>
          <ac:graphicFrameMkLst>
            <pc:docMk/>
            <pc:sldMk cId="3064466696" sldId="272"/>
            <ac:graphicFrameMk id="5" creationId="{062679BD-26C4-4A6C-B479-86B9D6F5ED99}"/>
          </ac:graphicFrameMkLst>
        </pc:graphicFrameChg>
      </pc:sldChg>
      <pc:sldChg chg="addSp delSp modSp new mod setBg">
        <pc:chgData name="parth lodaria" userId="0f6b2745d29afdb5" providerId="LiveId" clId="{2D4138C4-DB80-47F4-B189-64DE3E285879}" dt="2020-04-27T23:35:27.860" v="1015" actId="26606"/>
        <pc:sldMkLst>
          <pc:docMk/>
          <pc:sldMk cId="2231453551" sldId="273"/>
        </pc:sldMkLst>
        <pc:spChg chg="mod">
          <ac:chgData name="parth lodaria" userId="0f6b2745d29afdb5" providerId="LiveId" clId="{2D4138C4-DB80-47F4-B189-64DE3E285879}" dt="2020-04-27T23:35:27.860" v="1015" actId="26606"/>
          <ac:spMkLst>
            <pc:docMk/>
            <pc:sldMk cId="2231453551" sldId="273"/>
            <ac:spMk id="2" creationId="{B4BAECEB-D6CE-4092-889D-F1B71E27623B}"/>
          </ac:spMkLst>
        </pc:spChg>
        <pc:spChg chg="del mod">
          <ac:chgData name="parth lodaria" userId="0f6b2745d29afdb5" providerId="LiveId" clId="{2D4138C4-DB80-47F4-B189-64DE3E285879}" dt="2020-04-27T23:35:27.860" v="1015" actId="26606"/>
          <ac:spMkLst>
            <pc:docMk/>
            <pc:sldMk cId="2231453551" sldId="273"/>
            <ac:spMk id="3" creationId="{5D12E3FA-DF37-4D10-9E8E-19AC74AB5522}"/>
          </ac:spMkLst>
        </pc:spChg>
        <pc:spChg chg="add">
          <ac:chgData name="parth lodaria" userId="0f6b2745d29afdb5" providerId="LiveId" clId="{2D4138C4-DB80-47F4-B189-64DE3E285879}" dt="2020-04-27T23:35:27.860" v="1015" actId="26606"/>
          <ac:spMkLst>
            <pc:docMk/>
            <pc:sldMk cId="2231453551" sldId="273"/>
            <ac:spMk id="10" creationId="{44AD29B6-BF3B-4407-9E75-52DF8E3B29F1}"/>
          </ac:spMkLst>
        </pc:spChg>
        <pc:spChg chg="add">
          <ac:chgData name="parth lodaria" userId="0f6b2745d29afdb5" providerId="LiveId" clId="{2D4138C4-DB80-47F4-B189-64DE3E285879}" dt="2020-04-27T23:35:27.860" v="1015" actId="26606"/>
          <ac:spMkLst>
            <pc:docMk/>
            <pc:sldMk cId="2231453551" sldId="273"/>
            <ac:spMk id="12" creationId="{55F8BA08-3E38-4B70-B93A-74F08E092206}"/>
          </ac:spMkLst>
        </pc:spChg>
        <pc:spChg chg="add">
          <ac:chgData name="parth lodaria" userId="0f6b2745d29afdb5" providerId="LiveId" clId="{2D4138C4-DB80-47F4-B189-64DE3E285879}" dt="2020-04-27T23:35:27.860" v="1015" actId="26606"/>
          <ac:spMkLst>
            <pc:docMk/>
            <pc:sldMk cId="2231453551" sldId="273"/>
            <ac:spMk id="14" creationId="{357F1B33-79AB-4A71-8CEC-4546D709B8C8}"/>
          </ac:spMkLst>
        </pc:spChg>
        <pc:graphicFrameChg chg="add">
          <ac:chgData name="parth lodaria" userId="0f6b2745d29afdb5" providerId="LiveId" clId="{2D4138C4-DB80-47F4-B189-64DE3E285879}" dt="2020-04-27T23:35:27.860" v="1015" actId="26606"/>
          <ac:graphicFrameMkLst>
            <pc:docMk/>
            <pc:sldMk cId="2231453551" sldId="273"/>
            <ac:graphicFrameMk id="5" creationId="{15615F9B-4610-4F7D-8C4E-CB81C9CDEE5E}"/>
          </ac:graphicFrameMkLst>
        </pc:graphicFrameChg>
      </pc:sldChg>
      <pc:sldChg chg="modSp new">
        <pc:chgData name="parth lodaria" userId="0f6b2745d29afdb5" providerId="LiveId" clId="{2D4138C4-DB80-47F4-B189-64DE3E285879}" dt="2020-04-27T23:40:33.686" v="1032" actId="20577"/>
        <pc:sldMkLst>
          <pc:docMk/>
          <pc:sldMk cId="2071836499" sldId="274"/>
        </pc:sldMkLst>
        <pc:spChg chg="mod">
          <ac:chgData name="parth lodaria" userId="0f6b2745d29afdb5" providerId="LiveId" clId="{2D4138C4-DB80-47F4-B189-64DE3E285879}" dt="2020-04-27T23:40:33.686" v="1032" actId="20577"/>
          <ac:spMkLst>
            <pc:docMk/>
            <pc:sldMk cId="2071836499" sldId="274"/>
            <ac:spMk id="2" creationId="{225E6A61-FD27-4AD2-A24D-A34193C9BF8F}"/>
          </ac:spMkLst>
        </pc:spChg>
      </pc:sldChg>
      <pc:sldChg chg="modSp new del">
        <pc:chgData name="parth lodaria" userId="0f6b2745d29afdb5" providerId="LiveId" clId="{2D4138C4-DB80-47F4-B189-64DE3E285879}" dt="2020-04-27T23:40:25.985" v="1025" actId="680"/>
        <pc:sldMkLst>
          <pc:docMk/>
          <pc:sldMk cId="2494217918" sldId="274"/>
        </pc:sldMkLst>
        <pc:spChg chg="mod">
          <ac:chgData name="parth lodaria" userId="0f6b2745d29afdb5" providerId="LiveId" clId="{2D4138C4-DB80-47F4-B189-64DE3E285879}" dt="2020-04-27T23:40:25.264" v="1024" actId="20577"/>
          <ac:spMkLst>
            <pc:docMk/>
            <pc:sldMk cId="2494217918" sldId="274"/>
            <ac:spMk id="2" creationId="{CB9AFB0B-80EC-4B13-A8C3-E6106A8EDC5D}"/>
          </ac:spMkLst>
        </pc:spChg>
      </pc:sldChg>
    </pc:docChg>
  </pc:docChgLst>
  <pc:docChgLst>
    <pc:chgData name="Guest User" providerId="Windows Live" clId="Web-{EBAAFEC5-1953-4DF0-A0FE-A50DD99C7172}"/>
    <pc:docChg chg="addSld modSld sldOrd">
      <pc:chgData name="Guest User" userId="" providerId="Windows Live" clId="Web-{EBAAFEC5-1953-4DF0-A0FE-A50DD99C7172}" dt="2020-04-28T05:59:50.059" v="363"/>
      <pc:docMkLst>
        <pc:docMk/>
      </pc:docMkLst>
      <pc:sldChg chg="addSp delSp modSp">
        <pc:chgData name="Guest User" userId="" providerId="Windows Live" clId="Web-{EBAAFEC5-1953-4DF0-A0FE-A50DD99C7172}" dt="2020-04-28T00:07:27.045" v="61"/>
        <pc:sldMkLst>
          <pc:docMk/>
          <pc:sldMk cId="4030131906" sldId="261"/>
        </pc:sldMkLst>
        <pc:spChg chg="del">
          <ac:chgData name="Guest User" userId="" providerId="Windows Live" clId="Web-{EBAAFEC5-1953-4DF0-A0FE-A50DD99C7172}" dt="2020-04-28T00:07:27.045" v="61"/>
          <ac:spMkLst>
            <pc:docMk/>
            <pc:sldMk cId="4030131906" sldId="261"/>
            <ac:spMk id="3" creationId="{D9D18AAA-5ABE-4B57-A046-9F3F8D4E3EE7}"/>
          </ac:spMkLst>
        </pc:spChg>
        <pc:picChg chg="add mod ord">
          <ac:chgData name="Guest User" userId="" providerId="Windows Live" clId="Web-{EBAAFEC5-1953-4DF0-A0FE-A50DD99C7172}" dt="2020-04-28T00:07:27.045" v="61"/>
          <ac:picMkLst>
            <pc:docMk/>
            <pc:sldMk cId="4030131906" sldId="261"/>
            <ac:picMk id="4" creationId="{33350569-8CC0-4E93-8A05-B5E718CD22A9}"/>
          </ac:picMkLst>
        </pc:picChg>
      </pc:sldChg>
      <pc:sldChg chg="addSp delSp modSp">
        <pc:chgData name="Guest User" userId="" providerId="Windows Live" clId="Web-{EBAAFEC5-1953-4DF0-A0FE-A50DD99C7172}" dt="2020-04-28T00:09:50.237" v="64"/>
        <pc:sldMkLst>
          <pc:docMk/>
          <pc:sldMk cId="880897105" sldId="262"/>
        </pc:sldMkLst>
        <pc:spChg chg="del">
          <ac:chgData name="Guest User" userId="" providerId="Windows Live" clId="Web-{EBAAFEC5-1953-4DF0-A0FE-A50DD99C7172}" dt="2020-04-28T00:09:36.566" v="62"/>
          <ac:spMkLst>
            <pc:docMk/>
            <pc:sldMk cId="880897105" sldId="262"/>
            <ac:spMk id="3" creationId="{A0DDB03A-3770-4CCD-9976-93ADBA1FF6BC}"/>
          </ac:spMkLst>
        </pc:spChg>
        <pc:spChg chg="add mod">
          <ac:chgData name="Guest User" userId="" providerId="Windows Live" clId="Web-{EBAAFEC5-1953-4DF0-A0FE-A50DD99C7172}" dt="2020-04-28T00:09:50.237" v="64"/>
          <ac:spMkLst>
            <pc:docMk/>
            <pc:sldMk cId="880897105" sldId="262"/>
            <ac:spMk id="7" creationId="{34055FF5-82B6-4EA5-AAEF-D04D30F843DB}"/>
          </ac:spMkLst>
        </pc:spChg>
        <pc:picChg chg="add del mod ord">
          <ac:chgData name="Guest User" userId="" providerId="Windows Live" clId="Web-{EBAAFEC5-1953-4DF0-A0FE-A50DD99C7172}" dt="2020-04-28T00:09:50.237" v="64"/>
          <ac:picMkLst>
            <pc:docMk/>
            <pc:sldMk cId="880897105" sldId="262"/>
            <ac:picMk id="4" creationId="{FCC24035-CAF3-4F3D-B557-3AAAACA9CF95}"/>
          </ac:picMkLst>
        </pc:picChg>
      </pc:sldChg>
      <pc:sldChg chg="addSp delSp modSp mod setBg">
        <pc:chgData name="Guest User" userId="" providerId="Windows Live" clId="Web-{EBAAFEC5-1953-4DF0-A0FE-A50DD99C7172}" dt="2020-04-27T23:50:57.276" v="59" actId="1076"/>
        <pc:sldMkLst>
          <pc:docMk/>
          <pc:sldMk cId="3406748944" sldId="263"/>
        </pc:sldMkLst>
        <pc:spChg chg="mod">
          <ac:chgData name="Guest User" userId="" providerId="Windows Live" clId="Web-{EBAAFEC5-1953-4DF0-A0FE-A50DD99C7172}" dt="2020-04-27T23:09:37.058" v="37"/>
          <ac:spMkLst>
            <pc:docMk/>
            <pc:sldMk cId="3406748944" sldId="263"/>
            <ac:spMk id="2" creationId="{8D55C279-9921-4274-A0B2-076E90DCF734}"/>
          </ac:spMkLst>
        </pc:spChg>
        <pc:spChg chg="del">
          <ac:chgData name="Guest User" userId="" providerId="Windows Live" clId="Web-{EBAAFEC5-1953-4DF0-A0FE-A50DD99C7172}" dt="2020-04-27T23:02:47.485" v="25"/>
          <ac:spMkLst>
            <pc:docMk/>
            <pc:sldMk cId="3406748944" sldId="263"/>
            <ac:spMk id="3" creationId="{C8CAD081-B297-48D8-B484-916361F816A8}"/>
          </ac:spMkLst>
        </pc:spChg>
        <pc:spChg chg="add del mod">
          <ac:chgData name="Guest User" userId="" providerId="Windows Live" clId="Web-{EBAAFEC5-1953-4DF0-A0FE-A50DD99C7172}" dt="2020-04-27T23:50:41.432" v="57"/>
          <ac:spMkLst>
            <pc:docMk/>
            <pc:sldMk cId="3406748944" sldId="263"/>
            <ac:spMk id="5" creationId="{264B2FE5-8217-4BD8-A58F-088AB8302852}"/>
          </ac:spMkLst>
        </pc:spChg>
        <pc:spChg chg="add del">
          <ac:chgData name="Guest User" userId="" providerId="Windows Live" clId="Web-{EBAAFEC5-1953-4DF0-A0FE-A50DD99C7172}" dt="2020-04-27T23:09:17.823" v="36"/>
          <ac:spMkLst>
            <pc:docMk/>
            <pc:sldMk cId="3406748944" sldId="263"/>
            <ac:spMk id="10" creationId="{57EEC32D-59B5-4004-A558-0EC1EBF3105E}"/>
          </ac:spMkLst>
        </pc:spChg>
        <pc:spChg chg="add del">
          <ac:chgData name="Guest User" userId="" providerId="Windows Live" clId="Web-{EBAAFEC5-1953-4DF0-A0FE-A50DD99C7172}" dt="2020-04-27T23:09:37.058" v="37"/>
          <ac:spMkLst>
            <pc:docMk/>
            <pc:sldMk cId="3406748944" sldId="263"/>
            <ac:spMk id="13" creationId="{DB90EDA9-2517-46EC-B6D4-3918D04786C1}"/>
          </ac:spMkLst>
        </pc:spChg>
        <pc:spChg chg="add del">
          <ac:chgData name="Guest User" userId="" providerId="Windows Live" clId="Web-{EBAAFEC5-1953-4DF0-A0FE-A50DD99C7172}" dt="2020-04-27T23:09:37.058" v="37"/>
          <ac:spMkLst>
            <pc:docMk/>
            <pc:sldMk cId="3406748944" sldId="263"/>
            <ac:spMk id="15" creationId="{D449B1F2-532C-44C7-8AC7-28EA15EE02CB}"/>
          </ac:spMkLst>
        </pc:spChg>
        <pc:spChg chg="add del">
          <ac:chgData name="Guest User" userId="" providerId="Windows Live" clId="Web-{EBAAFEC5-1953-4DF0-A0FE-A50DD99C7172}" dt="2020-04-27T23:09:37.058" v="37"/>
          <ac:spMkLst>
            <pc:docMk/>
            <pc:sldMk cId="3406748944" sldId="263"/>
            <ac:spMk id="17" creationId="{EE7D3784-5CF9-4282-9B1C-523957852BF6}"/>
          </ac:spMkLst>
        </pc:spChg>
        <pc:spChg chg="add del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22" creationId="{8D06CE56-3881-4ADA-8CEF-D18B02C242A3}"/>
          </ac:spMkLst>
        </pc:spChg>
        <pc:spChg chg="add del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24" creationId="{79F3C543-62EC-4433-9C93-A2CD8764E9B4}"/>
          </ac:spMkLst>
        </pc:spChg>
        <pc:spChg chg="add del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26" creationId="{D7D12574-25F0-4BB1-AA48-9DE7527AF5F4}"/>
          </ac:spMkLst>
        </pc:spChg>
        <pc:spChg chg="add del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28" creationId="{A3473CF9-37EB-43E7-89EF-D2D1C53D1DAC}"/>
          </ac:spMkLst>
        </pc:spChg>
        <pc:spChg chg="add del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30" creationId="{586B4EF9-43BA-4655-A6FF-1D8E21574C95}"/>
          </ac:spMkLst>
        </pc:spChg>
        <pc:spChg chg="add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35" creationId="{8D06CE56-3881-4ADA-8CEF-D18B02C242A3}"/>
          </ac:spMkLst>
        </pc:spChg>
        <pc:spChg chg="add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37" creationId="{79F3C543-62EC-4433-9C93-A2CD8764E9B4}"/>
          </ac:spMkLst>
        </pc:spChg>
        <pc:spChg chg="add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39" creationId="{D7D12574-25F0-4BB1-AA48-9DE7527AF5F4}"/>
          </ac:spMkLst>
        </pc:spChg>
        <pc:spChg chg="add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41" creationId="{A3473CF9-37EB-43E7-89EF-D2D1C53D1DAC}"/>
          </ac:spMkLst>
        </pc:spChg>
        <pc:spChg chg="add">
          <ac:chgData name="Guest User" userId="" providerId="Windows Live" clId="Web-{EBAAFEC5-1953-4DF0-A0FE-A50DD99C7172}" dt="2020-04-27T23:50:45.807" v="58"/>
          <ac:spMkLst>
            <pc:docMk/>
            <pc:sldMk cId="3406748944" sldId="263"/>
            <ac:spMk id="43" creationId="{586B4EF9-43BA-4655-A6FF-1D8E21574C95}"/>
          </ac:spMkLst>
        </pc:spChg>
        <pc:picChg chg="add mod ord">
          <ac:chgData name="Guest User" userId="" providerId="Windows Live" clId="Web-{EBAAFEC5-1953-4DF0-A0FE-A50DD99C7172}" dt="2020-04-27T23:50:57.276" v="59" actId="1076"/>
          <ac:picMkLst>
            <pc:docMk/>
            <pc:sldMk cId="3406748944" sldId="263"/>
            <ac:picMk id="4" creationId="{61507FA0-DBD8-4F98-A536-CAD37C2371E8}"/>
          </ac:picMkLst>
        </pc:picChg>
        <pc:picChg chg="add mod">
          <ac:chgData name="Guest User" userId="" providerId="Windows Live" clId="Web-{EBAAFEC5-1953-4DF0-A0FE-A50DD99C7172}" dt="2020-04-27T23:09:37.058" v="37"/>
          <ac:picMkLst>
            <pc:docMk/>
            <pc:sldMk cId="3406748944" sldId="263"/>
            <ac:picMk id="6" creationId="{4AACC4A6-0552-4EF1-AC1B-A8A875DF2136}"/>
          </ac:picMkLst>
        </pc:picChg>
        <pc:picChg chg="add mod ord">
          <ac:chgData name="Guest User" userId="" providerId="Windows Live" clId="Web-{EBAAFEC5-1953-4DF0-A0FE-A50DD99C7172}" dt="2020-04-27T23:50:45.807" v="58"/>
          <ac:picMkLst>
            <pc:docMk/>
            <pc:sldMk cId="3406748944" sldId="263"/>
            <ac:picMk id="7" creationId="{98D097A2-09E9-4C2A-88AD-8D67FA517759}"/>
          </ac:picMkLst>
        </pc:picChg>
        <pc:picChg chg="add del mod ord">
          <ac:chgData name="Guest User" userId="" providerId="Windows Live" clId="Web-{EBAAFEC5-1953-4DF0-A0FE-A50DD99C7172}" dt="2020-04-27T23:50:39.823" v="56"/>
          <ac:picMkLst>
            <pc:docMk/>
            <pc:sldMk cId="3406748944" sldId="263"/>
            <ac:picMk id="8" creationId="{F94B8DBF-CF5B-4A0C-94CC-81B837FDA7CA}"/>
          </ac:picMkLst>
        </pc:picChg>
      </pc:sldChg>
      <pc:sldChg chg="addSp delSp modSp mod setBg">
        <pc:chgData name="Guest User" userId="" providerId="Windows Live" clId="Web-{EBAAFEC5-1953-4DF0-A0FE-A50DD99C7172}" dt="2020-04-28T00:38:16.827" v="90"/>
        <pc:sldMkLst>
          <pc:docMk/>
          <pc:sldMk cId="1838671958" sldId="264"/>
        </pc:sldMkLst>
        <pc:spChg chg="mod">
          <ac:chgData name="Guest User" userId="" providerId="Windows Live" clId="Web-{EBAAFEC5-1953-4DF0-A0FE-A50DD99C7172}" dt="2020-04-28T00:38:16.827" v="90"/>
          <ac:spMkLst>
            <pc:docMk/>
            <pc:sldMk cId="1838671958" sldId="264"/>
            <ac:spMk id="2" creationId="{F4A6EBB0-AE2D-4E35-AC9A-6D10B6573490}"/>
          </ac:spMkLst>
        </pc:spChg>
        <pc:spChg chg="del">
          <ac:chgData name="Guest User" userId="" providerId="Windows Live" clId="Web-{EBAAFEC5-1953-4DF0-A0FE-A50DD99C7172}" dt="2020-04-28T00:06:02.682" v="60"/>
          <ac:spMkLst>
            <pc:docMk/>
            <pc:sldMk cId="1838671958" sldId="264"/>
            <ac:spMk id="3" creationId="{98DEB079-343E-4FAD-AB14-A92EF0B8BAA8}"/>
          </ac:spMkLst>
        </pc:spChg>
        <pc:spChg chg="add del mod">
          <ac:chgData name="Guest User" userId="" providerId="Windows Live" clId="Web-{EBAAFEC5-1953-4DF0-A0FE-A50DD99C7172}" dt="2020-04-28T00:10:05.753" v="68"/>
          <ac:spMkLst>
            <pc:docMk/>
            <pc:sldMk cId="1838671958" sldId="264"/>
            <ac:spMk id="9" creationId="{7BD55D8A-8AB6-4F92-B25F-BF078B3FEB23}"/>
          </ac:spMkLst>
        </pc:spChg>
        <pc:spChg chg="add">
          <ac:chgData name="Guest User" userId="" providerId="Windows Live" clId="Web-{EBAAFEC5-1953-4DF0-A0FE-A50DD99C7172}" dt="2020-04-28T00:38:16.827" v="90"/>
          <ac:spMkLst>
            <pc:docMk/>
            <pc:sldMk cId="1838671958" sldId="264"/>
            <ac:spMk id="17" creationId="{8D06CE56-3881-4ADA-8CEF-D18B02C242A3}"/>
          </ac:spMkLst>
        </pc:spChg>
        <pc:spChg chg="add">
          <ac:chgData name="Guest User" userId="" providerId="Windows Live" clId="Web-{EBAAFEC5-1953-4DF0-A0FE-A50DD99C7172}" dt="2020-04-28T00:38:16.827" v="90"/>
          <ac:spMkLst>
            <pc:docMk/>
            <pc:sldMk cId="1838671958" sldId="264"/>
            <ac:spMk id="19" creationId="{79F3C543-62EC-4433-9C93-A2CD8764E9B4}"/>
          </ac:spMkLst>
        </pc:spChg>
        <pc:spChg chg="add">
          <ac:chgData name="Guest User" userId="" providerId="Windows Live" clId="Web-{EBAAFEC5-1953-4DF0-A0FE-A50DD99C7172}" dt="2020-04-28T00:38:16.827" v="90"/>
          <ac:spMkLst>
            <pc:docMk/>
            <pc:sldMk cId="1838671958" sldId="264"/>
            <ac:spMk id="21" creationId="{D7D03296-BABA-47AD-A5D5-ED156727016E}"/>
          </ac:spMkLst>
        </pc:spChg>
        <pc:spChg chg="add">
          <ac:chgData name="Guest User" userId="" providerId="Windows Live" clId="Web-{EBAAFEC5-1953-4DF0-A0FE-A50DD99C7172}" dt="2020-04-28T00:38:16.827" v="90"/>
          <ac:spMkLst>
            <pc:docMk/>
            <pc:sldMk cId="1838671958" sldId="264"/>
            <ac:spMk id="23" creationId="{284A8429-F65A-490D-96E4-1158D3E8A026}"/>
          </ac:spMkLst>
        </pc:spChg>
        <pc:spChg chg="add">
          <ac:chgData name="Guest User" userId="" providerId="Windows Live" clId="Web-{EBAAFEC5-1953-4DF0-A0FE-A50DD99C7172}" dt="2020-04-28T00:38:16.827" v="90"/>
          <ac:spMkLst>
            <pc:docMk/>
            <pc:sldMk cId="1838671958" sldId="264"/>
            <ac:spMk id="25" creationId="{0F022291-A82B-4D23-A1E0-5F9BD684669E}"/>
          </ac:spMkLst>
        </pc:spChg>
        <pc:picChg chg="add del mod ord">
          <ac:chgData name="Guest User" userId="" providerId="Windows Live" clId="Web-{EBAAFEC5-1953-4DF0-A0FE-A50DD99C7172}" dt="2020-04-28T00:10:02.909" v="67"/>
          <ac:picMkLst>
            <pc:docMk/>
            <pc:sldMk cId="1838671958" sldId="264"/>
            <ac:picMk id="4" creationId="{2778392A-9FA2-4BF7-8EB7-F7ACFF3C2A8C}"/>
          </ac:picMkLst>
        </pc:picChg>
        <pc:picChg chg="add del mod">
          <ac:chgData name="Guest User" userId="" providerId="Windows Live" clId="Web-{EBAAFEC5-1953-4DF0-A0FE-A50DD99C7172}" dt="2020-04-28T00:10:00.534" v="66"/>
          <ac:picMkLst>
            <pc:docMk/>
            <pc:sldMk cId="1838671958" sldId="264"/>
            <ac:picMk id="6" creationId="{60106CB2-E896-4981-B84F-EFF1A559AAE5}"/>
          </ac:picMkLst>
        </pc:picChg>
        <pc:picChg chg="add mod ord">
          <ac:chgData name="Guest User" userId="" providerId="Windows Live" clId="Web-{EBAAFEC5-1953-4DF0-A0FE-A50DD99C7172}" dt="2020-04-28T00:38:16.827" v="90"/>
          <ac:picMkLst>
            <pc:docMk/>
            <pc:sldMk cId="1838671958" sldId="264"/>
            <ac:picMk id="10" creationId="{A61BC0DC-232B-41D2-93BA-DD43B99C680E}"/>
          </ac:picMkLst>
        </pc:picChg>
        <pc:picChg chg="add mod">
          <ac:chgData name="Guest User" userId="" providerId="Windows Live" clId="Web-{EBAAFEC5-1953-4DF0-A0FE-A50DD99C7172}" dt="2020-04-28T00:38:16.827" v="90"/>
          <ac:picMkLst>
            <pc:docMk/>
            <pc:sldMk cId="1838671958" sldId="264"/>
            <ac:picMk id="12" creationId="{D3D17C45-DC2E-46BC-B7A7-C47A550FEBDC}"/>
          </ac:picMkLst>
        </pc:picChg>
      </pc:sldChg>
      <pc:sldChg chg="modSp">
        <pc:chgData name="Guest User" userId="" providerId="Windows Live" clId="Web-{EBAAFEC5-1953-4DF0-A0FE-A50DD99C7172}" dt="2020-04-28T00:55:26.362" v="164" actId="20577"/>
        <pc:sldMkLst>
          <pc:docMk/>
          <pc:sldMk cId="3549714230" sldId="266"/>
        </pc:sldMkLst>
        <pc:spChg chg="mod">
          <ac:chgData name="Guest User" userId="" providerId="Windows Live" clId="Web-{EBAAFEC5-1953-4DF0-A0FE-A50DD99C7172}" dt="2020-04-28T00:55:26.362" v="164" actId="20577"/>
          <ac:spMkLst>
            <pc:docMk/>
            <pc:sldMk cId="3549714230" sldId="266"/>
            <ac:spMk id="2" creationId="{AA5B92A2-3713-4A2E-BE56-19FB75CA0A18}"/>
          </ac:spMkLst>
        </pc:spChg>
      </pc:sldChg>
      <pc:sldChg chg="modSp">
        <pc:chgData name="Guest User" userId="" providerId="Windows Live" clId="Web-{EBAAFEC5-1953-4DF0-A0FE-A50DD99C7172}" dt="2020-04-28T00:54:01.218" v="122"/>
        <pc:sldMkLst>
          <pc:docMk/>
          <pc:sldMk cId="3600887769" sldId="276"/>
        </pc:sldMkLst>
        <pc:graphicFrameChg chg="mod modGraphic">
          <ac:chgData name="Guest User" userId="" providerId="Windows Live" clId="Web-{EBAAFEC5-1953-4DF0-A0FE-A50DD99C7172}" dt="2020-04-28T00:54:01.218" v="122"/>
          <ac:graphicFrameMkLst>
            <pc:docMk/>
            <pc:sldMk cId="3600887769" sldId="276"/>
            <ac:graphicFrameMk id="6" creationId="{32634E40-6AA2-4C29-9210-F43440EFD8EB}"/>
          </ac:graphicFrameMkLst>
        </pc:graphicFrameChg>
      </pc:sldChg>
      <pc:sldChg chg="modSp ord">
        <pc:chgData name="Guest User" userId="" providerId="Windows Live" clId="Web-{EBAAFEC5-1953-4DF0-A0FE-A50DD99C7172}" dt="2020-04-28T05:59:50.059" v="363"/>
        <pc:sldMkLst>
          <pc:docMk/>
          <pc:sldMk cId="3047568096" sldId="277"/>
        </pc:sldMkLst>
        <pc:graphicFrameChg chg="mod modGraphic">
          <ac:chgData name="Guest User" userId="" providerId="Windows Live" clId="Web-{EBAAFEC5-1953-4DF0-A0FE-A50DD99C7172}" dt="2020-04-28T05:59:50.059" v="363"/>
          <ac:graphicFrameMkLst>
            <pc:docMk/>
            <pc:sldMk cId="3047568096" sldId="277"/>
            <ac:graphicFrameMk id="4" creationId="{C7997C3A-9F7E-4FFA-AFDB-8B5B1E2CD999}"/>
          </ac:graphicFrameMkLst>
        </pc:graphicFrameChg>
      </pc:sldChg>
      <pc:sldChg chg="addSp delSp modSp add mod replId setBg">
        <pc:chgData name="Guest User" userId="" providerId="Windows Live" clId="Web-{EBAAFEC5-1953-4DF0-A0FE-A50DD99C7172}" dt="2020-04-28T00:33:13.754" v="88"/>
        <pc:sldMkLst>
          <pc:docMk/>
          <pc:sldMk cId="746834391" sldId="281"/>
        </pc:sldMkLst>
        <pc:spChg chg="mod">
          <ac:chgData name="Guest User" userId="" providerId="Windows Live" clId="Web-{EBAAFEC5-1953-4DF0-A0FE-A50DD99C7172}" dt="2020-04-28T00:33:13.754" v="88"/>
          <ac:spMkLst>
            <pc:docMk/>
            <pc:sldMk cId="746834391" sldId="281"/>
            <ac:spMk id="2" creationId="{F4A6EBB0-AE2D-4E35-AC9A-6D10B6573490}"/>
          </ac:spMkLst>
        </pc:spChg>
        <pc:spChg chg="add del mod">
          <ac:chgData name="Guest User" userId="" providerId="Windows Live" clId="Web-{EBAAFEC5-1953-4DF0-A0FE-A50DD99C7172}" dt="2020-04-28T00:13:49.526" v="71"/>
          <ac:spMkLst>
            <pc:docMk/>
            <pc:sldMk cId="746834391" sldId="281"/>
            <ac:spMk id="4" creationId="{2B8F5950-5246-4009-B582-CB6C006FF076}"/>
          </ac:spMkLst>
        </pc:spChg>
        <pc:spChg chg="add del">
          <ac:chgData name="Guest User" userId="" providerId="Windows Live" clId="Web-{EBAAFEC5-1953-4DF0-A0FE-A50DD99C7172}" dt="2020-04-28T00:33:08.144" v="85"/>
          <ac:spMkLst>
            <pc:docMk/>
            <pc:sldMk cId="746834391" sldId="281"/>
            <ac:spMk id="11" creationId="{2A299ADF-C96B-4580-9DF4-9D9269C56780}"/>
          </ac:spMkLst>
        </pc:spChg>
        <pc:spChg chg="add del">
          <ac:chgData name="Guest User" userId="" providerId="Windows Live" clId="Web-{EBAAFEC5-1953-4DF0-A0FE-A50DD99C7172}" dt="2020-04-28T00:33:08.144" v="85"/>
          <ac:spMkLst>
            <pc:docMk/>
            <pc:sldMk cId="746834391" sldId="281"/>
            <ac:spMk id="12" creationId="{77B9ED5D-FBCA-4F0D-A30B-F8DB7B425553}"/>
          </ac:spMkLst>
        </pc:spChg>
        <pc:spChg chg="add del">
          <ac:chgData name="Guest User" userId="" providerId="Windows Live" clId="Web-{EBAAFEC5-1953-4DF0-A0FE-A50DD99C7172}" dt="2020-04-28T00:33:08.144" v="85"/>
          <ac:spMkLst>
            <pc:docMk/>
            <pc:sldMk cId="746834391" sldId="281"/>
            <ac:spMk id="13" creationId="{1F5FE58A-7002-4B0B-AC60-8D7B2615720B}"/>
          </ac:spMkLst>
        </pc:spChg>
        <pc:spChg chg="add del">
          <ac:chgData name="Guest User" userId="" providerId="Windows Live" clId="Web-{EBAAFEC5-1953-4DF0-A0FE-A50DD99C7172}" dt="2020-04-28T00:32:58.237" v="83"/>
          <ac:spMkLst>
            <pc:docMk/>
            <pc:sldMk cId="746834391" sldId="281"/>
            <ac:spMk id="14" creationId="{8D06CE56-3881-4ADA-8CEF-D18B02C242A3}"/>
          </ac:spMkLst>
        </pc:spChg>
        <pc:spChg chg="add del">
          <ac:chgData name="Guest User" userId="" providerId="Windows Live" clId="Web-{EBAAFEC5-1953-4DF0-A0FE-A50DD99C7172}" dt="2020-04-28T00:33:08.144" v="85"/>
          <ac:spMkLst>
            <pc:docMk/>
            <pc:sldMk cId="746834391" sldId="281"/>
            <ac:spMk id="15" creationId="{406034C9-73F6-444C-8AF7-50F88478617D}"/>
          </ac:spMkLst>
        </pc:spChg>
        <pc:spChg chg="add del">
          <ac:chgData name="Guest User" userId="" providerId="Windows Live" clId="Web-{EBAAFEC5-1953-4DF0-A0FE-A50DD99C7172}" dt="2020-04-28T00:32:58.237" v="83"/>
          <ac:spMkLst>
            <pc:docMk/>
            <pc:sldMk cId="746834391" sldId="281"/>
            <ac:spMk id="16" creationId="{79F3C543-62EC-4433-9C93-A2CD8764E9B4}"/>
          </ac:spMkLst>
        </pc:spChg>
        <pc:spChg chg="add del">
          <ac:chgData name="Guest User" userId="" providerId="Windows Live" clId="Web-{EBAAFEC5-1953-4DF0-A0FE-A50DD99C7172}" dt="2020-04-28T00:33:13.738" v="87"/>
          <ac:spMkLst>
            <pc:docMk/>
            <pc:sldMk cId="746834391" sldId="281"/>
            <ac:spMk id="17" creationId="{8D06CE56-3881-4ADA-8CEF-D18B02C242A3}"/>
          </ac:spMkLst>
        </pc:spChg>
        <pc:spChg chg="add del">
          <ac:chgData name="Guest User" userId="" providerId="Windows Live" clId="Web-{EBAAFEC5-1953-4DF0-A0FE-A50DD99C7172}" dt="2020-04-28T00:32:58.237" v="83"/>
          <ac:spMkLst>
            <pc:docMk/>
            <pc:sldMk cId="746834391" sldId="281"/>
            <ac:spMk id="18" creationId="{D7D12574-25F0-4BB1-AA48-9DE7527AF5F4}"/>
          </ac:spMkLst>
        </pc:spChg>
        <pc:spChg chg="add del">
          <ac:chgData name="Guest User" userId="" providerId="Windows Live" clId="Web-{EBAAFEC5-1953-4DF0-A0FE-A50DD99C7172}" dt="2020-04-28T00:33:13.738" v="87"/>
          <ac:spMkLst>
            <pc:docMk/>
            <pc:sldMk cId="746834391" sldId="281"/>
            <ac:spMk id="19" creationId="{79F3C543-62EC-4433-9C93-A2CD8764E9B4}"/>
          </ac:spMkLst>
        </pc:spChg>
        <pc:spChg chg="add del">
          <ac:chgData name="Guest User" userId="" providerId="Windows Live" clId="Web-{EBAAFEC5-1953-4DF0-A0FE-A50DD99C7172}" dt="2020-04-28T00:32:58.237" v="83"/>
          <ac:spMkLst>
            <pc:docMk/>
            <pc:sldMk cId="746834391" sldId="281"/>
            <ac:spMk id="20" creationId="{A3473CF9-37EB-43E7-89EF-D2D1C53D1DAC}"/>
          </ac:spMkLst>
        </pc:spChg>
        <pc:spChg chg="add del">
          <ac:chgData name="Guest User" userId="" providerId="Windows Live" clId="Web-{EBAAFEC5-1953-4DF0-A0FE-A50DD99C7172}" dt="2020-04-28T00:33:13.738" v="87"/>
          <ac:spMkLst>
            <pc:docMk/>
            <pc:sldMk cId="746834391" sldId="281"/>
            <ac:spMk id="21" creationId="{8C886788-700E-4D20-9F80-E0E96837A203}"/>
          </ac:spMkLst>
        </pc:spChg>
        <pc:spChg chg="add del">
          <ac:chgData name="Guest User" userId="" providerId="Windows Live" clId="Web-{EBAAFEC5-1953-4DF0-A0FE-A50DD99C7172}" dt="2020-04-28T00:32:58.237" v="83"/>
          <ac:spMkLst>
            <pc:docMk/>
            <pc:sldMk cId="746834391" sldId="281"/>
            <ac:spMk id="22" creationId="{586B4EF9-43BA-4655-A6FF-1D8E21574C95}"/>
          </ac:spMkLst>
        </pc:spChg>
        <pc:spChg chg="add del">
          <ac:chgData name="Guest User" userId="" providerId="Windows Live" clId="Web-{EBAAFEC5-1953-4DF0-A0FE-A50DD99C7172}" dt="2020-04-28T00:33:13.738" v="87"/>
          <ac:spMkLst>
            <pc:docMk/>
            <pc:sldMk cId="746834391" sldId="281"/>
            <ac:spMk id="23" creationId="{1850674C-4E08-4C62-A3E2-6337FE4F7D86}"/>
          </ac:spMkLst>
        </pc:spChg>
        <pc:spChg chg="add del">
          <ac:chgData name="Guest User" userId="" providerId="Windows Live" clId="Web-{EBAAFEC5-1953-4DF0-A0FE-A50DD99C7172}" dt="2020-04-28T00:33:13.738" v="87"/>
          <ac:spMkLst>
            <pc:docMk/>
            <pc:sldMk cId="746834391" sldId="281"/>
            <ac:spMk id="24" creationId="{529C2A7A-A6B6-4A56-B11C-8E967D88A60D}"/>
          </ac:spMkLst>
        </pc:spChg>
        <pc:spChg chg="add del">
          <ac:chgData name="Guest User" userId="" providerId="Windows Live" clId="Web-{EBAAFEC5-1953-4DF0-A0FE-A50DD99C7172}" dt="2020-04-28T00:33:13.738" v="87"/>
          <ac:spMkLst>
            <pc:docMk/>
            <pc:sldMk cId="746834391" sldId="281"/>
            <ac:spMk id="25" creationId="{BCE4FF05-2B0C-4C97-A9B4-E163085A90E1}"/>
          </ac:spMkLst>
        </pc:spChg>
        <pc:spChg chg="add del">
          <ac:chgData name="Guest User" userId="" providerId="Windows Live" clId="Web-{EBAAFEC5-1953-4DF0-A0FE-A50DD99C7172}" dt="2020-04-28T00:33:13.738" v="87"/>
          <ac:spMkLst>
            <pc:docMk/>
            <pc:sldMk cId="746834391" sldId="281"/>
            <ac:spMk id="26" creationId="{FDBD7205-E536-4134-8768-AC3E1A3C5E59}"/>
          </ac:spMkLst>
        </pc:spChg>
        <pc:spChg chg="add">
          <ac:chgData name="Guest User" userId="" providerId="Windows Live" clId="Web-{EBAAFEC5-1953-4DF0-A0FE-A50DD99C7172}" dt="2020-04-28T00:33:13.754" v="88"/>
          <ac:spMkLst>
            <pc:docMk/>
            <pc:sldMk cId="746834391" sldId="281"/>
            <ac:spMk id="27" creationId="{8D06CE56-3881-4ADA-8CEF-D18B02C242A3}"/>
          </ac:spMkLst>
        </pc:spChg>
        <pc:spChg chg="add">
          <ac:chgData name="Guest User" userId="" providerId="Windows Live" clId="Web-{EBAAFEC5-1953-4DF0-A0FE-A50DD99C7172}" dt="2020-04-28T00:33:13.754" v="88"/>
          <ac:spMkLst>
            <pc:docMk/>
            <pc:sldMk cId="746834391" sldId="281"/>
            <ac:spMk id="28" creationId="{79F3C543-62EC-4433-9C93-A2CD8764E9B4}"/>
          </ac:spMkLst>
        </pc:spChg>
        <pc:spChg chg="add">
          <ac:chgData name="Guest User" userId="" providerId="Windows Live" clId="Web-{EBAAFEC5-1953-4DF0-A0FE-A50DD99C7172}" dt="2020-04-28T00:33:13.754" v="88"/>
          <ac:spMkLst>
            <pc:docMk/>
            <pc:sldMk cId="746834391" sldId="281"/>
            <ac:spMk id="29" creationId="{D7D12574-25F0-4BB1-AA48-9DE7527AF5F4}"/>
          </ac:spMkLst>
        </pc:spChg>
        <pc:spChg chg="add">
          <ac:chgData name="Guest User" userId="" providerId="Windows Live" clId="Web-{EBAAFEC5-1953-4DF0-A0FE-A50DD99C7172}" dt="2020-04-28T00:33:13.754" v="88"/>
          <ac:spMkLst>
            <pc:docMk/>
            <pc:sldMk cId="746834391" sldId="281"/>
            <ac:spMk id="30" creationId="{A3473CF9-37EB-43E7-89EF-D2D1C53D1DAC}"/>
          </ac:spMkLst>
        </pc:spChg>
        <pc:spChg chg="add">
          <ac:chgData name="Guest User" userId="" providerId="Windows Live" clId="Web-{EBAAFEC5-1953-4DF0-A0FE-A50DD99C7172}" dt="2020-04-28T00:33:13.754" v="88"/>
          <ac:spMkLst>
            <pc:docMk/>
            <pc:sldMk cId="746834391" sldId="281"/>
            <ac:spMk id="31" creationId="{586B4EF9-43BA-4655-A6FF-1D8E21574C95}"/>
          </ac:spMkLst>
        </pc:spChg>
        <pc:picChg chg="add mod ord">
          <ac:chgData name="Guest User" userId="" providerId="Windows Live" clId="Web-{EBAAFEC5-1953-4DF0-A0FE-A50DD99C7172}" dt="2020-04-28T00:33:13.754" v="88"/>
          <ac:picMkLst>
            <pc:docMk/>
            <pc:sldMk cId="746834391" sldId="281"/>
            <ac:picMk id="5" creationId="{C0CD0458-17E3-4FC3-ADF6-52846BB78AA5}"/>
          </ac:picMkLst>
        </pc:picChg>
        <pc:picChg chg="add mod ord">
          <ac:chgData name="Guest User" userId="" providerId="Windows Live" clId="Web-{EBAAFEC5-1953-4DF0-A0FE-A50DD99C7172}" dt="2020-04-28T00:33:13.754" v="88"/>
          <ac:picMkLst>
            <pc:docMk/>
            <pc:sldMk cId="746834391" sldId="281"/>
            <ac:picMk id="7" creationId="{08C9999E-7355-492D-9F2B-EE0C1EDDEF94}"/>
          </ac:picMkLst>
        </pc:picChg>
        <pc:picChg chg="add mod">
          <ac:chgData name="Guest User" userId="" providerId="Windows Live" clId="Web-{EBAAFEC5-1953-4DF0-A0FE-A50DD99C7172}" dt="2020-04-28T00:33:13.754" v="88"/>
          <ac:picMkLst>
            <pc:docMk/>
            <pc:sldMk cId="746834391" sldId="281"/>
            <ac:picMk id="9" creationId="{14A2D591-7250-4C55-9CB2-4FDCFDD87704}"/>
          </ac:picMkLst>
        </pc:picChg>
        <pc:picChg chg="del">
          <ac:chgData name="Guest User" userId="" providerId="Windows Live" clId="Web-{EBAAFEC5-1953-4DF0-A0FE-A50DD99C7172}" dt="2020-04-28T00:13:46.448" v="70"/>
          <ac:picMkLst>
            <pc:docMk/>
            <pc:sldMk cId="746834391" sldId="281"/>
            <ac:picMk id="10" creationId="{A61BC0DC-232B-41D2-93BA-DD43B99C680E}"/>
          </ac:picMkLst>
        </pc:picChg>
      </pc:sldChg>
      <pc:sldChg chg="addSp delSp modSp add mod replId setBg">
        <pc:chgData name="Guest User" userId="" providerId="Windows Live" clId="Web-{EBAAFEC5-1953-4DF0-A0FE-A50DD99C7172}" dt="2020-04-28T00:48:12.862" v="102"/>
        <pc:sldMkLst>
          <pc:docMk/>
          <pc:sldMk cId="1333615356" sldId="282"/>
        </pc:sldMkLst>
        <pc:spChg chg="mod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2" creationId="{F4A6EBB0-AE2D-4E35-AC9A-6D10B6573490}"/>
          </ac:spMkLst>
        </pc:spChg>
        <pc:spChg chg="add del mod">
          <ac:chgData name="Guest User" userId="" providerId="Windows Live" clId="Web-{EBAAFEC5-1953-4DF0-A0FE-A50DD99C7172}" dt="2020-04-28T00:24:34.189" v="74"/>
          <ac:spMkLst>
            <pc:docMk/>
            <pc:sldMk cId="1333615356" sldId="282"/>
            <ac:spMk id="4" creationId="{CEF85FAF-20A4-42E6-A520-7B0278C20CA8}"/>
          </ac:spMkLst>
        </pc:spChg>
        <pc:spChg chg="add del mod">
          <ac:chgData name="Guest User" userId="" providerId="Windows Live" clId="Web-{EBAAFEC5-1953-4DF0-A0FE-A50DD99C7172}" dt="2020-04-28T00:47:19.001" v="95"/>
          <ac:spMkLst>
            <pc:docMk/>
            <pc:sldMk cId="1333615356" sldId="282"/>
            <ac:spMk id="11" creationId="{BAB25019-C56B-4BA2-8220-78365FD5980E}"/>
          </ac:spMkLst>
        </pc:spChg>
        <pc:spChg chg="add del">
          <ac:chgData name="Guest User" userId="" providerId="Windows Live" clId="Web-{EBAAFEC5-1953-4DF0-A0FE-A50DD99C7172}" dt="2020-04-28T00:47:22.111" v="96"/>
          <ac:spMkLst>
            <pc:docMk/>
            <pc:sldMk cId="1333615356" sldId="282"/>
            <ac:spMk id="13" creationId="{8D06CE56-3881-4ADA-8CEF-D18B02C242A3}"/>
          </ac:spMkLst>
        </pc:spChg>
        <pc:spChg chg="add del">
          <ac:chgData name="Guest User" userId="" providerId="Windows Live" clId="Web-{EBAAFEC5-1953-4DF0-A0FE-A50DD99C7172}" dt="2020-04-28T00:47:22.111" v="96"/>
          <ac:spMkLst>
            <pc:docMk/>
            <pc:sldMk cId="1333615356" sldId="282"/>
            <ac:spMk id="15" creationId="{79F3C543-62EC-4433-9C93-A2CD8764E9B4}"/>
          </ac:spMkLst>
        </pc:spChg>
        <pc:spChg chg="add del">
          <ac:chgData name="Guest User" userId="" providerId="Windows Live" clId="Web-{EBAAFEC5-1953-4DF0-A0FE-A50DD99C7172}" dt="2020-04-28T00:47:22.111" v="96"/>
          <ac:spMkLst>
            <pc:docMk/>
            <pc:sldMk cId="1333615356" sldId="282"/>
            <ac:spMk id="17" creationId="{96646FC9-C66D-4EC7-8310-0DD4ACC49C6C}"/>
          </ac:spMkLst>
        </pc:spChg>
        <pc:spChg chg="add del">
          <ac:chgData name="Guest User" userId="" providerId="Windows Live" clId="Web-{EBAAFEC5-1953-4DF0-A0FE-A50DD99C7172}" dt="2020-04-28T00:47:22.111" v="96"/>
          <ac:spMkLst>
            <pc:docMk/>
            <pc:sldMk cId="1333615356" sldId="282"/>
            <ac:spMk id="19" creationId="{A3473CF9-37EB-43E7-89EF-D2D1C53D1DAC}"/>
          </ac:spMkLst>
        </pc:spChg>
        <pc:spChg chg="add del">
          <ac:chgData name="Guest User" userId="" providerId="Windows Live" clId="Web-{EBAAFEC5-1953-4DF0-A0FE-A50DD99C7172}" dt="2020-04-28T00:47:22.111" v="96"/>
          <ac:spMkLst>
            <pc:docMk/>
            <pc:sldMk cId="1333615356" sldId="282"/>
            <ac:spMk id="21" creationId="{586B4EF9-43BA-4655-A6FF-1D8E21574C95}"/>
          </ac:spMkLst>
        </pc:spChg>
        <pc:spChg chg="add del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26" creationId="{8D06CE56-3881-4ADA-8CEF-D18B02C242A3}"/>
          </ac:spMkLst>
        </pc:spChg>
        <pc:spChg chg="add del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28" creationId="{79F3C543-62EC-4433-9C93-A2CD8764E9B4}"/>
          </ac:spMkLst>
        </pc:spChg>
        <pc:spChg chg="add del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30" creationId="{96646FC9-C66D-4EC7-8310-0DD4ACC49C6C}"/>
          </ac:spMkLst>
        </pc:spChg>
        <pc:spChg chg="add del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32" creationId="{A3473CF9-37EB-43E7-89EF-D2D1C53D1DAC}"/>
          </ac:spMkLst>
        </pc:spChg>
        <pc:spChg chg="add del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34" creationId="{586B4EF9-43BA-4655-A6FF-1D8E21574C95}"/>
          </ac:spMkLst>
        </pc:spChg>
        <pc:spChg chg="add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36" creationId="{8D06CE56-3881-4ADA-8CEF-D18B02C242A3}"/>
          </ac:spMkLst>
        </pc:spChg>
        <pc:spChg chg="add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37" creationId="{79F3C543-62EC-4433-9C93-A2CD8764E9B4}"/>
          </ac:spMkLst>
        </pc:spChg>
        <pc:spChg chg="add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38" creationId="{D7D03296-BABA-47AD-A5D5-ED156727016E}"/>
          </ac:spMkLst>
        </pc:spChg>
        <pc:spChg chg="add del">
          <ac:chgData name="Guest User" userId="" providerId="Windows Live" clId="Web-{EBAAFEC5-1953-4DF0-A0FE-A50DD99C7172}" dt="2020-04-28T00:48:12.847" v="101"/>
          <ac:spMkLst>
            <pc:docMk/>
            <pc:sldMk cId="1333615356" sldId="282"/>
            <ac:spMk id="39" creationId="{8D06CE56-3881-4ADA-8CEF-D18B02C242A3}"/>
          </ac:spMkLst>
        </pc:spChg>
        <pc:spChg chg="add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40" creationId="{284A8429-F65A-490D-96E4-1158D3E8A026}"/>
          </ac:spMkLst>
        </pc:spChg>
        <pc:spChg chg="add del">
          <ac:chgData name="Guest User" userId="" providerId="Windows Live" clId="Web-{EBAAFEC5-1953-4DF0-A0FE-A50DD99C7172}" dt="2020-04-28T00:48:12.847" v="101"/>
          <ac:spMkLst>
            <pc:docMk/>
            <pc:sldMk cId="1333615356" sldId="282"/>
            <ac:spMk id="41" creationId="{79F3C543-62EC-4433-9C93-A2CD8764E9B4}"/>
          </ac:spMkLst>
        </pc:spChg>
        <pc:spChg chg="add">
          <ac:chgData name="Guest User" userId="" providerId="Windows Live" clId="Web-{EBAAFEC5-1953-4DF0-A0FE-A50DD99C7172}" dt="2020-04-28T00:48:12.862" v="102"/>
          <ac:spMkLst>
            <pc:docMk/>
            <pc:sldMk cId="1333615356" sldId="282"/>
            <ac:spMk id="42" creationId="{0F022291-A82B-4D23-A1E0-5F9BD684669E}"/>
          </ac:spMkLst>
        </pc:spChg>
        <pc:spChg chg="add del">
          <ac:chgData name="Guest User" userId="" providerId="Windows Live" clId="Web-{EBAAFEC5-1953-4DF0-A0FE-A50DD99C7172}" dt="2020-04-28T00:48:12.847" v="101"/>
          <ac:spMkLst>
            <pc:docMk/>
            <pc:sldMk cId="1333615356" sldId="282"/>
            <ac:spMk id="43" creationId="{634E5E7C-1976-4C3E-A934-9425D4F2BF63}"/>
          </ac:spMkLst>
        </pc:spChg>
        <pc:spChg chg="add del">
          <ac:chgData name="Guest User" userId="" providerId="Windows Live" clId="Web-{EBAAFEC5-1953-4DF0-A0FE-A50DD99C7172}" dt="2020-04-28T00:48:12.847" v="101"/>
          <ac:spMkLst>
            <pc:docMk/>
            <pc:sldMk cId="1333615356" sldId="282"/>
            <ac:spMk id="45" creationId="{78D323F3-5366-46A1-A430-A21785CACEA0}"/>
          </ac:spMkLst>
        </pc:spChg>
        <pc:spChg chg="add del">
          <ac:chgData name="Guest User" userId="" providerId="Windows Live" clId="Web-{EBAAFEC5-1953-4DF0-A0FE-A50DD99C7172}" dt="2020-04-28T00:48:12.847" v="101"/>
          <ac:spMkLst>
            <pc:docMk/>
            <pc:sldMk cId="1333615356" sldId="282"/>
            <ac:spMk id="47" creationId="{F94368A0-A606-4A85-99C2-5DEC95FCC9C0}"/>
          </ac:spMkLst>
        </pc:spChg>
        <pc:picChg chg="del">
          <ac:chgData name="Guest User" userId="" providerId="Windows Live" clId="Web-{EBAAFEC5-1953-4DF0-A0FE-A50DD99C7172}" dt="2020-04-28T00:24:31.457" v="73"/>
          <ac:picMkLst>
            <pc:docMk/>
            <pc:sldMk cId="1333615356" sldId="282"/>
            <ac:picMk id="5" creationId="{C0CD0458-17E3-4FC3-ADF6-52846BB78AA5}"/>
          </ac:picMkLst>
        </pc:picChg>
        <pc:picChg chg="add del mod ord">
          <ac:chgData name="Guest User" userId="" providerId="Windows Live" clId="Web-{EBAAFEC5-1953-4DF0-A0FE-A50DD99C7172}" dt="2020-04-28T00:47:17.314" v="94"/>
          <ac:picMkLst>
            <pc:docMk/>
            <pc:sldMk cId="1333615356" sldId="282"/>
            <ac:picMk id="6" creationId="{14096051-CC8E-4F30-9BE3-BC34E2E4E825}"/>
          </ac:picMkLst>
        </pc:picChg>
        <pc:picChg chg="add del mod ord">
          <ac:chgData name="Guest User" userId="" providerId="Windows Live" clId="Web-{EBAAFEC5-1953-4DF0-A0FE-A50DD99C7172}" dt="2020-04-28T00:47:26.705" v="97"/>
          <ac:picMkLst>
            <pc:docMk/>
            <pc:sldMk cId="1333615356" sldId="282"/>
            <ac:picMk id="8" creationId="{12A082C6-C92C-447A-8D75-8B365A72DE02}"/>
          </ac:picMkLst>
        </pc:picChg>
        <pc:picChg chg="add mod ord">
          <ac:chgData name="Guest User" userId="" providerId="Windows Live" clId="Web-{EBAAFEC5-1953-4DF0-A0FE-A50DD99C7172}" dt="2020-04-28T00:48:12.862" v="102"/>
          <ac:picMkLst>
            <pc:docMk/>
            <pc:sldMk cId="1333615356" sldId="282"/>
            <ac:picMk id="12" creationId="{34B14954-0B8A-4C0A-95C3-FA7E3A0E1D24}"/>
          </ac:picMkLst>
        </pc:picChg>
        <pc:picChg chg="add mod">
          <ac:chgData name="Guest User" userId="" providerId="Windows Live" clId="Web-{EBAAFEC5-1953-4DF0-A0FE-A50DD99C7172}" dt="2020-04-28T00:48:12.862" v="102"/>
          <ac:picMkLst>
            <pc:docMk/>
            <pc:sldMk cId="1333615356" sldId="282"/>
            <ac:picMk id="16" creationId="{D7F7C85A-1B41-4044-ABF0-7CEFFB5C4C42}"/>
          </ac:picMkLst>
        </pc:picChg>
      </pc:sldChg>
      <pc:sldChg chg="add replId">
        <pc:chgData name="Guest User" userId="" providerId="Windows Live" clId="Web-{EBAAFEC5-1953-4DF0-A0FE-A50DD99C7172}" dt="2020-04-28T00:54:57.954" v="123"/>
        <pc:sldMkLst>
          <pc:docMk/>
          <pc:sldMk cId="3101369654" sldId="284"/>
        </pc:sldMkLst>
      </pc:sldChg>
      <pc:sldChg chg="add replId">
        <pc:chgData name="Guest User" userId="" providerId="Windows Live" clId="Web-{EBAAFEC5-1953-4DF0-A0FE-A50DD99C7172}" dt="2020-04-28T00:55:07.236" v="124"/>
        <pc:sldMkLst>
          <pc:docMk/>
          <pc:sldMk cId="2109707465" sldId="285"/>
        </pc:sldMkLst>
      </pc:sldChg>
    </pc:docChg>
  </pc:docChgLst>
  <pc:docChgLst>
    <pc:chgData name="Guest User" providerId="Windows Live" clId="Web-{081FAB87-E73E-4519-8BB1-C689C4ACD053}"/>
    <pc:docChg chg="addSld modSld sldOrd">
      <pc:chgData name="Guest User" userId="" providerId="Windows Live" clId="Web-{081FAB87-E73E-4519-8BB1-C689C4ACD053}" dt="2020-04-28T03:08:59.383" v="13"/>
      <pc:docMkLst>
        <pc:docMk/>
      </pc:docMkLst>
      <pc:sldChg chg="addSp delSp modSp mod ord setBg">
        <pc:chgData name="Guest User" userId="" providerId="Windows Live" clId="Web-{081FAB87-E73E-4519-8BB1-C689C4ACD053}" dt="2020-04-28T03:02:15.443" v="4" actId="20577"/>
        <pc:sldMkLst>
          <pc:docMk/>
          <pc:sldMk cId="1586327465" sldId="297"/>
        </pc:sldMkLst>
        <pc:spChg chg="mod">
          <ac:chgData name="Guest User" userId="" providerId="Windows Live" clId="Web-{081FAB87-E73E-4519-8BB1-C689C4ACD053}" dt="2020-04-28T03:02:15.443" v="4" actId="20577"/>
          <ac:spMkLst>
            <pc:docMk/>
            <pc:sldMk cId="1586327465" sldId="297"/>
            <ac:spMk id="2" creationId="{17139F4C-E577-43FE-854B-9226D322606D}"/>
          </ac:spMkLst>
        </pc:spChg>
        <pc:spChg chg="del">
          <ac:chgData name="Guest User" userId="" providerId="Windows Live" clId="Web-{081FAB87-E73E-4519-8BB1-C689C4ACD053}" dt="2020-04-28T03:01:47.177" v="1"/>
          <ac:spMkLst>
            <pc:docMk/>
            <pc:sldMk cId="1586327465" sldId="297"/>
            <ac:spMk id="3" creationId="{E9073E6D-E9C2-4CA5-8773-9B1EC9023A3B}"/>
          </ac:spMkLst>
        </pc:spChg>
        <pc:spChg chg="add">
          <ac:chgData name="Guest User" userId="" providerId="Windows Live" clId="Web-{081FAB87-E73E-4519-8BB1-C689C4ACD053}" dt="2020-04-28T03:02:02.005" v="3"/>
          <ac:spMkLst>
            <pc:docMk/>
            <pc:sldMk cId="1586327465" sldId="297"/>
            <ac:spMk id="11" creationId="{8D06CE56-3881-4ADA-8CEF-D18B02C242A3}"/>
          </ac:spMkLst>
        </pc:spChg>
        <pc:spChg chg="add">
          <ac:chgData name="Guest User" userId="" providerId="Windows Live" clId="Web-{081FAB87-E73E-4519-8BB1-C689C4ACD053}" dt="2020-04-28T03:02:02.005" v="3"/>
          <ac:spMkLst>
            <pc:docMk/>
            <pc:sldMk cId="1586327465" sldId="297"/>
            <ac:spMk id="13" creationId="{79F3C543-62EC-4433-9C93-A2CD8764E9B4}"/>
          </ac:spMkLst>
        </pc:spChg>
        <pc:spChg chg="add">
          <ac:chgData name="Guest User" userId="" providerId="Windows Live" clId="Web-{081FAB87-E73E-4519-8BB1-C689C4ACD053}" dt="2020-04-28T03:02:02.005" v="3"/>
          <ac:spMkLst>
            <pc:docMk/>
            <pc:sldMk cId="1586327465" sldId="297"/>
            <ac:spMk id="15" creationId="{D7D03296-BABA-47AD-A5D5-ED156727016E}"/>
          </ac:spMkLst>
        </pc:spChg>
        <pc:spChg chg="add">
          <ac:chgData name="Guest User" userId="" providerId="Windows Live" clId="Web-{081FAB87-E73E-4519-8BB1-C689C4ACD053}" dt="2020-04-28T03:02:02.005" v="3"/>
          <ac:spMkLst>
            <pc:docMk/>
            <pc:sldMk cId="1586327465" sldId="297"/>
            <ac:spMk id="17" creationId="{284A8429-F65A-490D-96E4-1158D3E8A026}"/>
          </ac:spMkLst>
        </pc:spChg>
        <pc:spChg chg="add">
          <ac:chgData name="Guest User" userId="" providerId="Windows Live" clId="Web-{081FAB87-E73E-4519-8BB1-C689C4ACD053}" dt="2020-04-28T03:02:02.005" v="3"/>
          <ac:spMkLst>
            <pc:docMk/>
            <pc:sldMk cId="1586327465" sldId="297"/>
            <ac:spMk id="19" creationId="{0F022291-A82B-4D23-A1E0-5F9BD684669E}"/>
          </ac:spMkLst>
        </pc:spChg>
        <pc:picChg chg="add mod ord">
          <ac:chgData name="Guest User" userId="" providerId="Windows Live" clId="Web-{081FAB87-E73E-4519-8BB1-C689C4ACD053}" dt="2020-04-28T03:02:02.005" v="3"/>
          <ac:picMkLst>
            <pc:docMk/>
            <pc:sldMk cId="1586327465" sldId="297"/>
            <ac:picMk id="4" creationId="{51B814C1-7B11-4FB0-8FF9-D4EFF64DE272}"/>
          </ac:picMkLst>
        </pc:picChg>
        <pc:picChg chg="add mod">
          <ac:chgData name="Guest User" userId="" providerId="Windows Live" clId="Web-{081FAB87-E73E-4519-8BB1-C689C4ACD053}" dt="2020-04-28T03:02:02.005" v="3"/>
          <ac:picMkLst>
            <pc:docMk/>
            <pc:sldMk cId="1586327465" sldId="297"/>
            <ac:picMk id="6" creationId="{B648A039-E116-491D-A519-8C1F4DD3DF33}"/>
          </ac:picMkLst>
        </pc:picChg>
      </pc:sldChg>
      <pc:sldChg chg="addSp delSp modSp new mod setBg">
        <pc:chgData name="Guest User" userId="" providerId="Windows Live" clId="Web-{081FAB87-E73E-4519-8BB1-C689C4ACD053}" dt="2020-04-28T03:08:59.383" v="13"/>
        <pc:sldMkLst>
          <pc:docMk/>
          <pc:sldMk cId="2002722283" sldId="298"/>
        </pc:sldMkLst>
        <pc:spChg chg="mod">
          <ac:chgData name="Guest User" userId="" providerId="Windows Live" clId="Web-{081FAB87-E73E-4519-8BB1-C689C4ACD053}" dt="2020-04-28T03:08:59.383" v="13"/>
          <ac:spMkLst>
            <pc:docMk/>
            <pc:sldMk cId="2002722283" sldId="298"/>
            <ac:spMk id="2" creationId="{F6AC9301-D2DC-4DFC-B43C-E872CDCBE1E0}"/>
          </ac:spMkLst>
        </pc:spChg>
        <pc:spChg chg="del">
          <ac:chgData name="Guest User" userId="" providerId="Windows Live" clId="Web-{081FAB87-E73E-4519-8BB1-C689C4ACD053}" dt="2020-04-28T03:08:46.055" v="11"/>
          <ac:spMkLst>
            <pc:docMk/>
            <pc:sldMk cId="2002722283" sldId="298"/>
            <ac:spMk id="3" creationId="{BC3D196C-4CE4-4206-999D-3B8527B4F5DC}"/>
          </ac:spMkLst>
        </pc:spChg>
        <pc:spChg chg="add">
          <ac:chgData name="Guest User" userId="" providerId="Windows Live" clId="Web-{081FAB87-E73E-4519-8BB1-C689C4ACD053}" dt="2020-04-28T03:08:59.383" v="13"/>
          <ac:spMkLst>
            <pc:docMk/>
            <pc:sldMk cId="2002722283" sldId="298"/>
            <ac:spMk id="11" creationId="{8D06CE56-3881-4ADA-8CEF-D18B02C242A3}"/>
          </ac:spMkLst>
        </pc:spChg>
        <pc:spChg chg="add">
          <ac:chgData name="Guest User" userId="" providerId="Windows Live" clId="Web-{081FAB87-E73E-4519-8BB1-C689C4ACD053}" dt="2020-04-28T03:08:59.383" v="13"/>
          <ac:spMkLst>
            <pc:docMk/>
            <pc:sldMk cId="2002722283" sldId="298"/>
            <ac:spMk id="13" creationId="{79F3C543-62EC-4433-9C93-A2CD8764E9B4}"/>
          </ac:spMkLst>
        </pc:spChg>
        <pc:spChg chg="add">
          <ac:chgData name="Guest User" userId="" providerId="Windows Live" clId="Web-{081FAB87-E73E-4519-8BB1-C689C4ACD053}" dt="2020-04-28T03:08:59.383" v="13"/>
          <ac:spMkLst>
            <pc:docMk/>
            <pc:sldMk cId="2002722283" sldId="298"/>
            <ac:spMk id="15" creationId="{D7D03296-BABA-47AD-A5D5-ED156727016E}"/>
          </ac:spMkLst>
        </pc:spChg>
        <pc:spChg chg="add">
          <ac:chgData name="Guest User" userId="" providerId="Windows Live" clId="Web-{081FAB87-E73E-4519-8BB1-C689C4ACD053}" dt="2020-04-28T03:08:59.383" v="13"/>
          <ac:spMkLst>
            <pc:docMk/>
            <pc:sldMk cId="2002722283" sldId="298"/>
            <ac:spMk id="17" creationId="{284A8429-F65A-490D-96E4-1158D3E8A026}"/>
          </ac:spMkLst>
        </pc:spChg>
        <pc:spChg chg="add">
          <ac:chgData name="Guest User" userId="" providerId="Windows Live" clId="Web-{081FAB87-E73E-4519-8BB1-C689C4ACD053}" dt="2020-04-28T03:08:59.383" v="13"/>
          <ac:spMkLst>
            <pc:docMk/>
            <pc:sldMk cId="2002722283" sldId="298"/>
            <ac:spMk id="19" creationId="{0F022291-A82B-4D23-A1E0-5F9BD684669E}"/>
          </ac:spMkLst>
        </pc:spChg>
        <pc:picChg chg="add mod ord">
          <ac:chgData name="Guest User" userId="" providerId="Windows Live" clId="Web-{081FAB87-E73E-4519-8BB1-C689C4ACD053}" dt="2020-04-28T03:08:59.383" v="13"/>
          <ac:picMkLst>
            <pc:docMk/>
            <pc:sldMk cId="2002722283" sldId="298"/>
            <ac:picMk id="4" creationId="{EB91A4BF-C039-4CDE-B4A4-70D46C82EC43}"/>
          </ac:picMkLst>
        </pc:picChg>
        <pc:picChg chg="add mod">
          <ac:chgData name="Guest User" userId="" providerId="Windows Live" clId="Web-{081FAB87-E73E-4519-8BB1-C689C4ACD053}" dt="2020-04-28T03:08:59.383" v="13"/>
          <ac:picMkLst>
            <pc:docMk/>
            <pc:sldMk cId="2002722283" sldId="298"/>
            <ac:picMk id="6" creationId="{EF7AAFCE-AADB-4015-983B-C0FD1DA4FDC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17.png"/><Relationship Id="rId6" Type="http://schemas.openxmlformats.org/officeDocument/2006/relationships/image" Target="../media/image10.sv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FE543-A9CD-4FFA-B4B0-FB78E4A26F29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</dgm:pt>
    <dgm:pt modelId="{87761B22-3505-420C-8BAE-50EF9172D2DA}">
      <dgm:prSet phldrT="[Text]" custT="1"/>
      <dgm:spPr/>
      <dgm:t>
        <a:bodyPr/>
        <a:lstStyle/>
        <a:p>
          <a:r>
            <a:rPr lang="en-US" sz="2800"/>
            <a:t>What is Malware?</a:t>
          </a:r>
        </a:p>
        <a:p>
          <a:r>
            <a:rPr lang="en-US" sz="1600"/>
            <a:t>Malware is any software intentionally designed to cause damage to a computer, server, client, or computer network</a:t>
          </a:r>
        </a:p>
      </dgm:t>
    </dgm:pt>
    <dgm:pt modelId="{4F0FD56C-9B5F-47AD-9143-C841931C4B70}" type="parTrans" cxnId="{5D63A0EF-B7F8-4AEF-9BDD-BCD2C80ABD71}">
      <dgm:prSet/>
      <dgm:spPr/>
      <dgm:t>
        <a:bodyPr/>
        <a:lstStyle/>
        <a:p>
          <a:endParaRPr lang="en-US"/>
        </a:p>
      </dgm:t>
    </dgm:pt>
    <dgm:pt modelId="{B70ED652-8233-4FDA-8F8A-F07CD99E7A60}" type="sibTrans" cxnId="{5D63A0EF-B7F8-4AEF-9BDD-BCD2C80ABD71}">
      <dgm:prSet/>
      <dgm:spPr/>
      <dgm:t>
        <a:bodyPr/>
        <a:lstStyle/>
        <a:p>
          <a:endParaRPr lang="en-US"/>
        </a:p>
      </dgm:t>
    </dgm:pt>
    <dgm:pt modelId="{94E17E21-DF28-4E8B-BEEF-6738E3399543}" type="pres">
      <dgm:prSet presAssocID="{487FE543-A9CD-4FFA-B4B0-FB78E4A26F29}" presName="Name0" presStyleCnt="0">
        <dgm:presLayoutVars>
          <dgm:dir/>
          <dgm:resizeHandles/>
        </dgm:presLayoutVars>
      </dgm:prSet>
      <dgm:spPr/>
    </dgm:pt>
    <dgm:pt modelId="{1BFD8CDA-9F6A-4FE2-B1F4-3B86D971CA3A}" type="pres">
      <dgm:prSet presAssocID="{87761B22-3505-420C-8BAE-50EF9172D2DA}" presName="composite" presStyleCnt="0"/>
      <dgm:spPr/>
    </dgm:pt>
    <dgm:pt modelId="{AC6E989B-6672-46D5-A57D-CDE7A09CDFD7}" type="pres">
      <dgm:prSet presAssocID="{87761B22-3505-420C-8BAE-50EF9172D2DA}" presName="rect1" presStyleLbl="bgImgPlace1" presStyleIdx="0" presStyleCnt="1" custScaleX="177849" custScaleY="190903" custLinFactNeighborX="-38209" custLinFactNeighborY="-602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49B5858-08B1-47E5-A166-6280921346B8}"/>
              </a:ext>
            </a:extLst>
          </dgm14:cNvPr>
        </a:ext>
      </dgm:extLst>
    </dgm:pt>
    <dgm:pt modelId="{54355FB3-6660-4FF7-B554-58AC8F093DC3}" type="pres">
      <dgm:prSet presAssocID="{87761B22-3505-420C-8BAE-50EF9172D2DA}" presName="rect2" presStyleLbl="node1" presStyleIdx="0" presStyleCnt="1" custScaleX="429782" custScaleY="167548" custLinFactY="15894" custLinFactNeighborX="39672" custLinFactNeighborY="100000">
        <dgm:presLayoutVars>
          <dgm:bulletEnabled val="1"/>
        </dgm:presLayoutVars>
      </dgm:prSet>
      <dgm:spPr/>
    </dgm:pt>
  </dgm:ptLst>
  <dgm:cxnLst>
    <dgm:cxn modelId="{9E030604-BC0B-4DFF-B445-D1281CEA9A6D}" type="presOf" srcId="{87761B22-3505-420C-8BAE-50EF9172D2DA}" destId="{54355FB3-6660-4FF7-B554-58AC8F093DC3}" srcOrd="0" destOrd="0" presId="urn:microsoft.com/office/officeart/2008/layout/BendingPictureBlocks"/>
    <dgm:cxn modelId="{0E5D3F4C-A877-4A53-AA06-3ADF2297BEE1}" type="presOf" srcId="{487FE543-A9CD-4FFA-B4B0-FB78E4A26F29}" destId="{94E17E21-DF28-4E8B-BEEF-6738E3399543}" srcOrd="0" destOrd="0" presId="urn:microsoft.com/office/officeart/2008/layout/BendingPictureBlocks"/>
    <dgm:cxn modelId="{5D63A0EF-B7F8-4AEF-9BDD-BCD2C80ABD71}" srcId="{487FE543-A9CD-4FFA-B4B0-FB78E4A26F29}" destId="{87761B22-3505-420C-8BAE-50EF9172D2DA}" srcOrd="0" destOrd="0" parTransId="{4F0FD56C-9B5F-47AD-9143-C841931C4B70}" sibTransId="{B70ED652-8233-4FDA-8F8A-F07CD99E7A60}"/>
    <dgm:cxn modelId="{485449AA-E222-4F41-8A73-F61B79A15259}" type="presParOf" srcId="{94E17E21-DF28-4E8B-BEEF-6738E3399543}" destId="{1BFD8CDA-9F6A-4FE2-B1F4-3B86D971CA3A}" srcOrd="0" destOrd="0" presId="urn:microsoft.com/office/officeart/2008/layout/BendingPictureBlocks"/>
    <dgm:cxn modelId="{A05CC2D9-95CF-49A5-A85B-5A8ED2B84B18}" type="presParOf" srcId="{1BFD8CDA-9F6A-4FE2-B1F4-3B86D971CA3A}" destId="{AC6E989B-6672-46D5-A57D-CDE7A09CDFD7}" srcOrd="0" destOrd="0" presId="urn:microsoft.com/office/officeart/2008/layout/BendingPictureBlocks"/>
    <dgm:cxn modelId="{2FDB75EE-FE42-4E8A-BBE6-7D95E37D3B53}" type="presParOf" srcId="{1BFD8CDA-9F6A-4FE2-B1F4-3B86D971CA3A}" destId="{54355FB3-6660-4FF7-B554-58AC8F093DC3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80253-0782-4183-8817-7234446558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D34902-8D1B-4A61-9BBD-5DC896A1A629}">
      <dgm:prSet/>
      <dgm:spPr/>
      <dgm:t>
        <a:bodyPr/>
        <a:lstStyle/>
        <a:p>
          <a:r>
            <a:rPr lang="en-US"/>
            <a:t>The size of the training and testing data is 9 million and 8 million rows respectively</a:t>
          </a:r>
        </a:p>
      </dgm:t>
    </dgm:pt>
    <dgm:pt modelId="{7C823D75-3EB2-4A33-AAA7-5869509A1C30}" type="parTrans" cxnId="{5C206721-0588-480E-8B33-15C307043C70}">
      <dgm:prSet/>
      <dgm:spPr/>
      <dgm:t>
        <a:bodyPr/>
        <a:lstStyle/>
        <a:p>
          <a:endParaRPr lang="en-US"/>
        </a:p>
      </dgm:t>
    </dgm:pt>
    <dgm:pt modelId="{97DA13F9-90AE-4F8F-ACA3-9725AC126DD6}" type="sibTrans" cxnId="{5C206721-0588-480E-8B33-15C307043C70}">
      <dgm:prSet/>
      <dgm:spPr/>
      <dgm:t>
        <a:bodyPr/>
        <a:lstStyle/>
        <a:p>
          <a:endParaRPr lang="en-US"/>
        </a:p>
      </dgm:t>
    </dgm:pt>
    <dgm:pt modelId="{81573C0C-A3DB-4436-AED8-C1ABE0549B9C}">
      <dgm:prSet/>
      <dgm:spPr/>
      <dgm:t>
        <a:bodyPr/>
        <a:lstStyle/>
        <a:p>
          <a:r>
            <a:rPr lang="en-US"/>
            <a:t>Dataset consists of </a:t>
          </a:r>
          <a:r>
            <a:rPr lang="en-US">
              <a:latin typeface="Avenir Next LT Pro"/>
            </a:rPr>
            <a:t>83</a:t>
          </a:r>
          <a:r>
            <a:rPr lang="en-US"/>
            <a:t> features in total, with 52 being categorical</a:t>
          </a:r>
        </a:p>
      </dgm:t>
    </dgm:pt>
    <dgm:pt modelId="{F3EA6A3C-3416-4C67-A60C-984677271477}" type="parTrans" cxnId="{CA54D37F-AD46-4130-920D-6A1E7BEBE81E}">
      <dgm:prSet/>
      <dgm:spPr/>
      <dgm:t>
        <a:bodyPr/>
        <a:lstStyle/>
        <a:p>
          <a:endParaRPr lang="en-US"/>
        </a:p>
      </dgm:t>
    </dgm:pt>
    <dgm:pt modelId="{137C2123-4492-4532-ABE0-A7067091AE70}" type="sibTrans" cxnId="{CA54D37F-AD46-4130-920D-6A1E7BEBE81E}">
      <dgm:prSet/>
      <dgm:spPr/>
      <dgm:t>
        <a:bodyPr/>
        <a:lstStyle/>
        <a:p>
          <a:endParaRPr lang="en-US"/>
        </a:p>
      </dgm:t>
    </dgm:pt>
    <dgm:pt modelId="{9632D8D1-0B62-4C2C-8D7A-BDEB355F6DD2}">
      <dgm:prSet/>
      <dgm:spPr/>
      <dgm:t>
        <a:bodyPr/>
        <a:lstStyle/>
        <a:p>
          <a:r>
            <a:rPr lang="en-US"/>
            <a:t>Each row in the dataset corresponds to a machine, uniquely identified by </a:t>
          </a:r>
          <a:r>
            <a:rPr lang="en-US" err="1"/>
            <a:t>MachineIdentifier</a:t>
          </a:r>
          <a:endParaRPr lang="en-US"/>
        </a:p>
      </dgm:t>
    </dgm:pt>
    <dgm:pt modelId="{B17BA735-3BE5-4B74-B2B4-9CDCCB58E54E}" type="parTrans" cxnId="{A507247C-098B-43A6-AF8B-1B719AA418F3}">
      <dgm:prSet/>
      <dgm:spPr/>
      <dgm:t>
        <a:bodyPr/>
        <a:lstStyle/>
        <a:p>
          <a:endParaRPr lang="en-US"/>
        </a:p>
      </dgm:t>
    </dgm:pt>
    <dgm:pt modelId="{8DBBEDAA-851A-4B82-BF66-C581ABD1C965}" type="sibTrans" cxnId="{A507247C-098B-43A6-AF8B-1B719AA418F3}">
      <dgm:prSet/>
      <dgm:spPr/>
      <dgm:t>
        <a:bodyPr/>
        <a:lstStyle/>
        <a:p>
          <a:endParaRPr lang="en-US"/>
        </a:p>
      </dgm:t>
    </dgm:pt>
    <dgm:pt modelId="{F5EC03D9-FA9B-4098-9512-66FE38E0D4E9}">
      <dgm:prSet/>
      <dgm:spPr/>
      <dgm:t>
        <a:bodyPr/>
        <a:lstStyle/>
        <a:p>
          <a:r>
            <a:rPr lang="en-US" err="1"/>
            <a:t>HasDetections</a:t>
          </a:r>
          <a:r>
            <a:rPr lang="en-US"/>
            <a:t> column is the ground truth and indicates that malware was detected on the machine</a:t>
          </a:r>
        </a:p>
      </dgm:t>
    </dgm:pt>
    <dgm:pt modelId="{6FE1DAEC-EC44-4CD8-A455-0C58924E5320}" type="parTrans" cxnId="{25B7DF5C-37A1-413B-8CC0-8A3AD5333CE7}">
      <dgm:prSet/>
      <dgm:spPr/>
      <dgm:t>
        <a:bodyPr/>
        <a:lstStyle/>
        <a:p>
          <a:endParaRPr lang="en-US"/>
        </a:p>
      </dgm:t>
    </dgm:pt>
    <dgm:pt modelId="{6ACB723F-2AD9-48EE-BBDC-1525464E9ED7}" type="sibTrans" cxnId="{25B7DF5C-37A1-413B-8CC0-8A3AD5333CE7}">
      <dgm:prSet/>
      <dgm:spPr/>
      <dgm:t>
        <a:bodyPr/>
        <a:lstStyle/>
        <a:p>
          <a:endParaRPr lang="en-US"/>
        </a:p>
      </dgm:t>
    </dgm:pt>
    <dgm:pt modelId="{213213B6-B284-4938-8E69-9E41022F79A6}" type="pres">
      <dgm:prSet presAssocID="{34F80253-0782-4183-8817-723444655813}" presName="linear" presStyleCnt="0">
        <dgm:presLayoutVars>
          <dgm:animLvl val="lvl"/>
          <dgm:resizeHandles val="exact"/>
        </dgm:presLayoutVars>
      </dgm:prSet>
      <dgm:spPr/>
    </dgm:pt>
    <dgm:pt modelId="{FDA15631-61BE-4E95-B828-A1DB0933B887}" type="pres">
      <dgm:prSet presAssocID="{90D34902-8D1B-4A61-9BBD-5DC896A1A6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A7D00F-1A82-4FF1-A3FF-66233740A3BD}" type="pres">
      <dgm:prSet presAssocID="{97DA13F9-90AE-4F8F-ACA3-9725AC126DD6}" presName="spacer" presStyleCnt="0"/>
      <dgm:spPr/>
    </dgm:pt>
    <dgm:pt modelId="{48B13557-F6DD-4889-A92C-371E7338C8F5}" type="pres">
      <dgm:prSet presAssocID="{81573C0C-A3DB-4436-AED8-C1ABE0549B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A3D59C-2DDC-4134-AE69-BF1E05A2C3BF}" type="pres">
      <dgm:prSet presAssocID="{137C2123-4492-4532-ABE0-A7067091AE70}" presName="spacer" presStyleCnt="0"/>
      <dgm:spPr/>
    </dgm:pt>
    <dgm:pt modelId="{F20ABB78-236A-443B-8D0D-B51017DC8B66}" type="pres">
      <dgm:prSet presAssocID="{9632D8D1-0B62-4C2C-8D7A-BDEB355F6D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F1A2E2-5A74-42E2-A5AB-A05044B467BA}" type="pres">
      <dgm:prSet presAssocID="{8DBBEDAA-851A-4B82-BF66-C581ABD1C965}" presName="spacer" presStyleCnt="0"/>
      <dgm:spPr/>
    </dgm:pt>
    <dgm:pt modelId="{26062278-C74A-4DA5-AE98-0AB08A9B5FEF}" type="pres">
      <dgm:prSet presAssocID="{F5EC03D9-FA9B-4098-9512-66FE38E0D4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C206721-0588-480E-8B33-15C307043C70}" srcId="{34F80253-0782-4183-8817-723444655813}" destId="{90D34902-8D1B-4A61-9BBD-5DC896A1A629}" srcOrd="0" destOrd="0" parTransId="{7C823D75-3EB2-4A33-AAA7-5869509A1C30}" sibTransId="{97DA13F9-90AE-4F8F-ACA3-9725AC126DD6}"/>
    <dgm:cxn modelId="{25B7DF5C-37A1-413B-8CC0-8A3AD5333CE7}" srcId="{34F80253-0782-4183-8817-723444655813}" destId="{F5EC03D9-FA9B-4098-9512-66FE38E0D4E9}" srcOrd="3" destOrd="0" parTransId="{6FE1DAEC-EC44-4CD8-A455-0C58924E5320}" sibTransId="{6ACB723F-2AD9-48EE-BBDC-1525464E9ED7}"/>
    <dgm:cxn modelId="{2795E464-EDBD-4004-AB81-8F13DA23D239}" type="presOf" srcId="{34F80253-0782-4183-8817-723444655813}" destId="{213213B6-B284-4938-8E69-9E41022F79A6}" srcOrd="0" destOrd="0" presId="urn:microsoft.com/office/officeart/2005/8/layout/vList2"/>
    <dgm:cxn modelId="{A507247C-098B-43A6-AF8B-1B719AA418F3}" srcId="{34F80253-0782-4183-8817-723444655813}" destId="{9632D8D1-0B62-4C2C-8D7A-BDEB355F6DD2}" srcOrd="2" destOrd="0" parTransId="{B17BA735-3BE5-4B74-B2B4-9CDCCB58E54E}" sibTransId="{8DBBEDAA-851A-4B82-BF66-C581ABD1C965}"/>
    <dgm:cxn modelId="{CA54D37F-AD46-4130-920D-6A1E7BEBE81E}" srcId="{34F80253-0782-4183-8817-723444655813}" destId="{81573C0C-A3DB-4436-AED8-C1ABE0549B9C}" srcOrd="1" destOrd="0" parTransId="{F3EA6A3C-3416-4C67-A60C-984677271477}" sibTransId="{137C2123-4492-4532-ABE0-A7067091AE70}"/>
    <dgm:cxn modelId="{8D155C8D-FC45-47D6-8D79-00CB74E5F083}" type="presOf" srcId="{81573C0C-A3DB-4436-AED8-C1ABE0549B9C}" destId="{48B13557-F6DD-4889-A92C-371E7338C8F5}" srcOrd="0" destOrd="0" presId="urn:microsoft.com/office/officeart/2005/8/layout/vList2"/>
    <dgm:cxn modelId="{DBC70EAD-B096-48D5-B6F2-F2E4A27811EC}" type="presOf" srcId="{F5EC03D9-FA9B-4098-9512-66FE38E0D4E9}" destId="{26062278-C74A-4DA5-AE98-0AB08A9B5FEF}" srcOrd="0" destOrd="0" presId="urn:microsoft.com/office/officeart/2005/8/layout/vList2"/>
    <dgm:cxn modelId="{D3221DB6-80E3-43D5-8149-FB2EEA113503}" type="presOf" srcId="{9632D8D1-0B62-4C2C-8D7A-BDEB355F6DD2}" destId="{F20ABB78-236A-443B-8D0D-B51017DC8B66}" srcOrd="0" destOrd="0" presId="urn:microsoft.com/office/officeart/2005/8/layout/vList2"/>
    <dgm:cxn modelId="{C004EFD9-3F1D-49FA-B652-E26BE9BE75EB}" type="presOf" srcId="{90D34902-8D1B-4A61-9BBD-5DC896A1A629}" destId="{FDA15631-61BE-4E95-B828-A1DB0933B887}" srcOrd="0" destOrd="0" presId="urn:microsoft.com/office/officeart/2005/8/layout/vList2"/>
    <dgm:cxn modelId="{1F1E371A-81F7-4492-94B2-0BCB1C502D96}" type="presParOf" srcId="{213213B6-B284-4938-8E69-9E41022F79A6}" destId="{FDA15631-61BE-4E95-B828-A1DB0933B887}" srcOrd="0" destOrd="0" presId="urn:microsoft.com/office/officeart/2005/8/layout/vList2"/>
    <dgm:cxn modelId="{EACB5521-C7DF-4929-B16B-FA5CCD547F0A}" type="presParOf" srcId="{213213B6-B284-4938-8E69-9E41022F79A6}" destId="{06A7D00F-1A82-4FF1-A3FF-66233740A3BD}" srcOrd="1" destOrd="0" presId="urn:microsoft.com/office/officeart/2005/8/layout/vList2"/>
    <dgm:cxn modelId="{5829F578-A0EA-423E-A98A-C7F758DF5B78}" type="presParOf" srcId="{213213B6-B284-4938-8E69-9E41022F79A6}" destId="{48B13557-F6DD-4889-A92C-371E7338C8F5}" srcOrd="2" destOrd="0" presId="urn:microsoft.com/office/officeart/2005/8/layout/vList2"/>
    <dgm:cxn modelId="{AA4849A9-38EB-448E-BF72-178B73994F28}" type="presParOf" srcId="{213213B6-B284-4938-8E69-9E41022F79A6}" destId="{83A3D59C-2DDC-4134-AE69-BF1E05A2C3BF}" srcOrd="3" destOrd="0" presId="urn:microsoft.com/office/officeart/2005/8/layout/vList2"/>
    <dgm:cxn modelId="{8544B923-88FA-4907-B054-7A68FF45FC34}" type="presParOf" srcId="{213213B6-B284-4938-8E69-9E41022F79A6}" destId="{F20ABB78-236A-443B-8D0D-B51017DC8B66}" srcOrd="4" destOrd="0" presId="urn:microsoft.com/office/officeart/2005/8/layout/vList2"/>
    <dgm:cxn modelId="{09BD2D61-1639-4CD2-9CBC-A549E1ADA60B}" type="presParOf" srcId="{213213B6-B284-4938-8E69-9E41022F79A6}" destId="{44F1A2E2-5A74-42E2-A5AB-A05044B467BA}" srcOrd="5" destOrd="0" presId="urn:microsoft.com/office/officeart/2005/8/layout/vList2"/>
    <dgm:cxn modelId="{B7FF52CD-2689-413D-B0DD-30F3E8A64799}" type="presParOf" srcId="{213213B6-B284-4938-8E69-9E41022F79A6}" destId="{26062278-C74A-4DA5-AE98-0AB08A9B5F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09944F-6E71-40B5-9D3A-E2C3714EB1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40FD1F9-B7F2-4F9C-99BC-23C90665FF0E}">
      <dgm:prSet/>
      <dgm:spPr/>
      <dgm:t>
        <a:bodyPr/>
        <a:lstStyle/>
        <a:p>
          <a:r>
            <a:rPr lang="en-US"/>
            <a:t>Data pre-processing</a:t>
          </a:r>
        </a:p>
      </dgm:t>
    </dgm:pt>
    <dgm:pt modelId="{DD273778-6A16-49C2-9E82-24BAC457CA72}" type="parTrans" cxnId="{D17D0D81-49D8-4DBD-87D9-FA91DD1636AD}">
      <dgm:prSet/>
      <dgm:spPr/>
      <dgm:t>
        <a:bodyPr/>
        <a:lstStyle/>
        <a:p>
          <a:endParaRPr lang="en-US"/>
        </a:p>
      </dgm:t>
    </dgm:pt>
    <dgm:pt modelId="{2C11D124-AC0B-45C4-817C-5E6239EB609B}" type="sibTrans" cxnId="{D17D0D81-49D8-4DBD-87D9-FA91DD1636AD}">
      <dgm:prSet/>
      <dgm:spPr/>
      <dgm:t>
        <a:bodyPr/>
        <a:lstStyle/>
        <a:p>
          <a:endParaRPr lang="en-US"/>
        </a:p>
      </dgm:t>
    </dgm:pt>
    <dgm:pt modelId="{B4BE4B08-C431-4EAA-B6D6-F9B2BA2D5D31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41159B58-714A-4609-AF5C-D10526D8C213}" type="parTrans" cxnId="{2110B167-A428-4FE6-A26F-9EB3B7976E9A}">
      <dgm:prSet/>
      <dgm:spPr/>
      <dgm:t>
        <a:bodyPr/>
        <a:lstStyle/>
        <a:p>
          <a:endParaRPr lang="en-US"/>
        </a:p>
      </dgm:t>
    </dgm:pt>
    <dgm:pt modelId="{9E5C6EDC-6B13-4DAE-A4C2-B1165212BA38}" type="sibTrans" cxnId="{2110B167-A428-4FE6-A26F-9EB3B7976E9A}">
      <dgm:prSet/>
      <dgm:spPr/>
      <dgm:t>
        <a:bodyPr/>
        <a:lstStyle/>
        <a:p>
          <a:endParaRPr lang="en-US"/>
        </a:p>
      </dgm:t>
    </dgm:pt>
    <dgm:pt modelId="{0156415A-E684-4DC0-8045-8EEA94F50536}">
      <dgm:prSet/>
      <dgm:spPr/>
      <dgm:t>
        <a:bodyPr/>
        <a:lstStyle/>
        <a:p>
          <a:r>
            <a:rPr lang="en-US"/>
            <a:t>Model Building</a:t>
          </a:r>
        </a:p>
      </dgm:t>
    </dgm:pt>
    <dgm:pt modelId="{819331BA-D91B-40E5-A182-0065F7A0F8B7}" type="parTrans" cxnId="{5D8A02FE-5CBF-4D8C-8C6E-54CAED9FFBE8}">
      <dgm:prSet/>
      <dgm:spPr/>
      <dgm:t>
        <a:bodyPr/>
        <a:lstStyle/>
        <a:p>
          <a:endParaRPr lang="en-US"/>
        </a:p>
      </dgm:t>
    </dgm:pt>
    <dgm:pt modelId="{FEEDA0A6-71CF-4FC0-BD01-A374EB997F81}" type="sibTrans" cxnId="{5D8A02FE-5CBF-4D8C-8C6E-54CAED9FFBE8}">
      <dgm:prSet/>
      <dgm:spPr/>
      <dgm:t>
        <a:bodyPr/>
        <a:lstStyle/>
        <a:p>
          <a:endParaRPr lang="en-US"/>
        </a:p>
      </dgm:t>
    </dgm:pt>
    <dgm:pt modelId="{1D9AFF07-EBB4-426D-9DD5-86CCD5A4E12E}">
      <dgm:prSet/>
      <dgm:spPr/>
      <dgm:t>
        <a:bodyPr/>
        <a:lstStyle/>
        <a:p>
          <a:r>
            <a:rPr lang="en-US"/>
            <a:t>Tuning</a:t>
          </a:r>
        </a:p>
      </dgm:t>
    </dgm:pt>
    <dgm:pt modelId="{6CA611C2-B6A2-43A4-A381-A15BA44CA700}" type="parTrans" cxnId="{4601FF4D-35F3-496C-9634-A7FE2BE4AB6E}">
      <dgm:prSet/>
      <dgm:spPr/>
      <dgm:t>
        <a:bodyPr/>
        <a:lstStyle/>
        <a:p>
          <a:endParaRPr lang="en-US"/>
        </a:p>
      </dgm:t>
    </dgm:pt>
    <dgm:pt modelId="{826C41D8-2187-4E04-B4C6-DB69D3B8B58F}" type="sibTrans" cxnId="{4601FF4D-35F3-496C-9634-A7FE2BE4AB6E}">
      <dgm:prSet/>
      <dgm:spPr/>
      <dgm:t>
        <a:bodyPr/>
        <a:lstStyle/>
        <a:p>
          <a:endParaRPr lang="en-US"/>
        </a:p>
      </dgm:t>
    </dgm:pt>
    <dgm:pt modelId="{866F67B0-C7E5-427D-8F7E-F7393611B26C}">
      <dgm:prSet/>
      <dgm:spPr/>
      <dgm:t>
        <a:bodyPr/>
        <a:lstStyle/>
        <a:p>
          <a:r>
            <a:rPr lang="en-US"/>
            <a:t>Results</a:t>
          </a:r>
        </a:p>
      </dgm:t>
    </dgm:pt>
    <dgm:pt modelId="{892EE8C7-F180-4262-ABB4-F5BB98A7B27D}" type="parTrans" cxnId="{7F6B8DAF-6A4C-4DE5-8D95-5ABAFA84F449}">
      <dgm:prSet/>
      <dgm:spPr/>
      <dgm:t>
        <a:bodyPr/>
        <a:lstStyle/>
        <a:p>
          <a:endParaRPr lang="en-US"/>
        </a:p>
      </dgm:t>
    </dgm:pt>
    <dgm:pt modelId="{8ABE8618-9FF1-46C5-B24B-CDE205C48F17}" type="sibTrans" cxnId="{7F6B8DAF-6A4C-4DE5-8D95-5ABAFA84F449}">
      <dgm:prSet/>
      <dgm:spPr/>
      <dgm:t>
        <a:bodyPr/>
        <a:lstStyle/>
        <a:p>
          <a:endParaRPr lang="en-US"/>
        </a:p>
      </dgm:t>
    </dgm:pt>
    <dgm:pt modelId="{55F719E9-47B5-4785-968E-E58B7BB2CC30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98BFAE14-4691-4333-AB5C-0670EE9D8DDF}" type="parTrans" cxnId="{2F27BCC9-4318-4864-8B92-7004683168E7}">
      <dgm:prSet/>
      <dgm:spPr/>
      <dgm:t>
        <a:bodyPr/>
        <a:lstStyle/>
        <a:p>
          <a:endParaRPr lang="en-US"/>
        </a:p>
      </dgm:t>
    </dgm:pt>
    <dgm:pt modelId="{612D09CA-DDEB-4078-9A6B-785A589CE3C5}" type="sibTrans" cxnId="{2F27BCC9-4318-4864-8B92-7004683168E7}">
      <dgm:prSet/>
      <dgm:spPr/>
      <dgm:t>
        <a:bodyPr/>
        <a:lstStyle/>
        <a:p>
          <a:endParaRPr lang="en-US"/>
        </a:p>
      </dgm:t>
    </dgm:pt>
    <dgm:pt modelId="{C28CD5A3-728C-4693-94BA-2F8B1B10ECE4}" type="pres">
      <dgm:prSet presAssocID="{9F09944F-6E71-40B5-9D3A-E2C3714EB11E}" presName="root" presStyleCnt="0">
        <dgm:presLayoutVars>
          <dgm:dir/>
          <dgm:resizeHandles val="exact"/>
        </dgm:presLayoutVars>
      </dgm:prSet>
      <dgm:spPr/>
    </dgm:pt>
    <dgm:pt modelId="{D94B17B3-1C3A-4D3D-A411-CE25FAD18C7D}" type="pres">
      <dgm:prSet presAssocID="{640FD1F9-B7F2-4F9C-99BC-23C90665FF0E}" presName="compNode" presStyleCnt="0"/>
      <dgm:spPr/>
    </dgm:pt>
    <dgm:pt modelId="{DDCDEE4F-166C-4FE9-A042-83972CEAD21A}" type="pres">
      <dgm:prSet presAssocID="{640FD1F9-B7F2-4F9C-99BC-23C90665FF0E}" presName="bgRect" presStyleLbl="bgShp" presStyleIdx="0" presStyleCnt="6"/>
      <dgm:spPr/>
    </dgm:pt>
    <dgm:pt modelId="{BB582122-05DF-4211-930E-1C8611E545D7}" type="pres">
      <dgm:prSet presAssocID="{640FD1F9-B7F2-4F9C-99BC-23C90665FF0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862D41-2177-429B-AACE-7AA6A63DCFBE}" type="pres">
      <dgm:prSet presAssocID="{640FD1F9-B7F2-4F9C-99BC-23C90665FF0E}" presName="spaceRect" presStyleCnt="0"/>
      <dgm:spPr/>
    </dgm:pt>
    <dgm:pt modelId="{D9A5574C-0AE8-4A8F-96BD-69F6AB1645A5}" type="pres">
      <dgm:prSet presAssocID="{640FD1F9-B7F2-4F9C-99BC-23C90665FF0E}" presName="parTx" presStyleLbl="revTx" presStyleIdx="0" presStyleCnt="6">
        <dgm:presLayoutVars>
          <dgm:chMax val="0"/>
          <dgm:chPref val="0"/>
        </dgm:presLayoutVars>
      </dgm:prSet>
      <dgm:spPr/>
    </dgm:pt>
    <dgm:pt modelId="{8C00953A-9412-4C30-A945-D964E0641063}" type="pres">
      <dgm:prSet presAssocID="{2C11D124-AC0B-45C4-817C-5E6239EB609B}" presName="sibTrans" presStyleCnt="0"/>
      <dgm:spPr/>
    </dgm:pt>
    <dgm:pt modelId="{5A8EC5D6-2CAE-4522-9F46-E078CC835D3F}" type="pres">
      <dgm:prSet presAssocID="{B4BE4B08-C431-4EAA-B6D6-F9B2BA2D5D31}" presName="compNode" presStyleCnt="0"/>
      <dgm:spPr/>
    </dgm:pt>
    <dgm:pt modelId="{2B6E6C84-BA2E-496C-B1DD-EBA460001811}" type="pres">
      <dgm:prSet presAssocID="{B4BE4B08-C431-4EAA-B6D6-F9B2BA2D5D31}" presName="bgRect" presStyleLbl="bgShp" presStyleIdx="1" presStyleCnt="6"/>
      <dgm:spPr/>
    </dgm:pt>
    <dgm:pt modelId="{3B680F8E-BE50-4B05-A0A8-F70781EEF534}" type="pres">
      <dgm:prSet presAssocID="{B4BE4B08-C431-4EAA-B6D6-F9B2BA2D5D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3A3C1ED-1971-43CF-AFC0-AE946C33E4F2}" type="pres">
      <dgm:prSet presAssocID="{B4BE4B08-C431-4EAA-B6D6-F9B2BA2D5D31}" presName="spaceRect" presStyleCnt="0"/>
      <dgm:spPr/>
    </dgm:pt>
    <dgm:pt modelId="{31C5187D-2408-495B-A593-85AE57E0FEB8}" type="pres">
      <dgm:prSet presAssocID="{B4BE4B08-C431-4EAA-B6D6-F9B2BA2D5D31}" presName="parTx" presStyleLbl="revTx" presStyleIdx="1" presStyleCnt="6">
        <dgm:presLayoutVars>
          <dgm:chMax val="0"/>
          <dgm:chPref val="0"/>
        </dgm:presLayoutVars>
      </dgm:prSet>
      <dgm:spPr/>
    </dgm:pt>
    <dgm:pt modelId="{B345AA9F-B740-46F2-984B-D4EC809380D4}" type="pres">
      <dgm:prSet presAssocID="{9E5C6EDC-6B13-4DAE-A4C2-B1165212BA38}" presName="sibTrans" presStyleCnt="0"/>
      <dgm:spPr/>
    </dgm:pt>
    <dgm:pt modelId="{62AFC44D-65B9-43F9-8BEC-4566C4590369}" type="pres">
      <dgm:prSet presAssocID="{0156415A-E684-4DC0-8045-8EEA94F50536}" presName="compNode" presStyleCnt="0"/>
      <dgm:spPr/>
    </dgm:pt>
    <dgm:pt modelId="{36AD571B-BC54-4C88-9B2E-1167AFB82AE5}" type="pres">
      <dgm:prSet presAssocID="{0156415A-E684-4DC0-8045-8EEA94F50536}" presName="bgRect" presStyleLbl="bgShp" presStyleIdx="2" presStyleCnt="6"/>
      <dgm:spPr/>
    </dgm:pt>
    <dgm:pt modelId="{30818146-F756-4A13-8913-5F214DA2249C}" type="pres">
      <dgm:prSet presAssocID="{0156415A-E684-4DC0-8045-8EEA94F5053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C8A6A9C4-9A5B-4E8C-B148-80BAC635CC52}" type="pres">
      <dgm:prSet presAssocID="{0156415A-E684-4DC0-8045-8EEA94F50536}" presName="spaceRect" presStyleCnt="0"/>
      <dgm:spPr/>
    </dgm:pt>
    <dgm:pt modelId="{208F56D6-B092-498F-9ED2-FE85E0F36CA9}" type="pres">
      <dgm:prSet presAssocID="{0156415A-E684-4DC0-8045-8EEA94F50536}" presName="parTx" presStyleLbl="revTx" presStyleIdx="2" presStyleCnt="6">
        <dgm:presLayoutVars>
          <dgm:chMax val="0"/>
          <dgm:chPref val="0"/>
        </dgm:presLayoutVars>
      </dgm:prSet>
      <dgm:spPr/>
    </dgm:pt>
    <dgm:pt modelId="{1592424E-C488-41A2-A3DC-E7E0B5A77711}" type="pres">
      <dgm:prSet presAssocID="{FEEDA0A6-71CF-4FC0-BD01-A374EB997F81}" presName="sibTrans" presStyleCnt="0"/>
      <dgm:spPr/>
    </dgm:pt>
    <dgm:pt modelId="{90D280DC-76FF-4FE5-8729-C0D83A3193CB}" type="pres">
      <dgm:prSet presAssocID="{1D9AFF07-EBB4-426D-9DD5-86CCD5A4E12E}" presName="compNode" presStyleCnt="0"/>
      <dgm:spPr/>
    </dgm:pt>
    <dgm:pt modelId="{6825F426-DB74-4F86-AED7-6D6BD078F923}" type="pres">
      <dgm:prSet presAssocID="{1D9AFF07-EBB4-426D-9DD5-86CCD5A4E12E}" presName="bgRect" presStyleLbl="bgShp" presStyleIdx="3" presStyleCnt="6"/>
      <dgm:spPr/>
    </dgm:pt>
    <dgm:pt modelId="{45E083D3-D376-47F0-8B38-4511D886D1CA}" type="pres">
      <dgm:prSet presAssocID="{1D9AFF07-EBB4-426D-9DD5-86CCD5A4E1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16498EC-CBA8-49BB-B49C-6D14489F9C38}" type="pres">
      <dgm:prSet presAssocID="{1D9AFF07-EBB4-426D-9DD5-86CCD5A4E12E}" presName="spaceRect" presStyleCnt="0"/>
      <dgm:spPr/>
    </dgm:pt>
    <dgm:pt modelId="{C21F0ECE-0B05-42E3-AD9D-36531D9FADE6}" type="pres">
      <dgm:prSet presAssocID="{1D9AFF07-EBB4-426D-9DD5-86CCD5A4E12E}" presName="parTx" presStyleLbl="revTx" presStyleIdx="3" presStyleCnt="6">
        <dgm:presLayoutVars>
          <dgm:chMax val="0"/>
          <dgm:chPref val="0"/>
        </dgm:presLayoutVars>
      </dgm:prSet>
      <dgm:spPr/>
    </dgm:pt>
    <dgm:pt modelId="{709C632A-0903-4430-8A2F-35BABCD18684}" type="pres">
      <dgm:prSet presAssocID="{826C41D8-2187-4E04-B4C6-DB69D3B8B58F}" presName="sibTrans" presStyleCnt="0"/>
      <dgm:spPr/>
    </dgm:pt>
    <dgm:pt modelId="{62707AD3-615B-40F1-991A-07072EE49F5D}" type="pres">
      <dgm:prSet presAssocID="{866F67B0-C7E5-427D-8F7E-F7393611B26C}" presName="compNode" presStyleCnt="0"/>
      <dgm:spPr/>
    </dgm:pt>
    <dgm:pt modelId="{4CB3A310-C45C-4B2E-96AE-B352FA5192FF}" type="pres">
      <dgm:prSet presAssocID="{866F67B0-C7E5-427D-8F7E-F7393611B26C}" presName="bgRect" presStyleLbl="bgShp" presStyleIdx="4" presStyleCnt="6"/>
      <dgm:spPr/>
    </dgm:pt>
    <dgm:pt modelId="{9C4DBD99-8AB5-453C-9A92-BB51C29E9596}" type="pres">
      <dgm:prSet presAssocID="{866F67B0-C7E5-427D-8F7E-F7393611B26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95E31B4-A3FF-4C52-87D0-84A36ECD1438}" type="pres">
      <dgm:prSet presAssocID="{866F67B0-C7E5-427D-8F7E-F7393611B26C}" presName="spaceRect" presStyleCnt="0"/>
      <dgm:spPr/>
    </dgm:pt>
    <dgm:pt modelId="{A88FA7F2-1961-4D93-94AA-DC8494F95FFA}" type="pres">
      <dgm:prSet presAssocID="{866F67B0-C7E5-427D-8F7E-F7393611B26C}" presName="parTx" presStyleLbl="revTx" presStyleIdx="4" presStyleCnt="6">
        <dgm:presLayoutVars>
          <dgm:chMax val="0"/>
          <dgm:chPref val="0"/>
        </dgm:presLayoutVars>
      </dgm:prSet>
      <dgm:spPr/>
    </dgm:pt>
    <dgm:pt modelId="{F78F4444-AD5E-47D3-A1E4-14A2A81A43EE}" type="pres">
      <dgm:prSet presAssocID="{8ABE8618-9FF1-46C5-B24B-CDE205C48F17}" presName="sibTrans" presStyleCnt="0"/>
      <dgm:spPr/>
    </dgm:pt>
    <dgm:pt modelId="{8D061FBA-AE11-4232-98EE-6AD860A9307C}" type="pres">
      <dgm:prSet presAssocID="{55F719E9-47B5-4785-968E-E58B7BB2CC30}" presName="compNode" presStyleCnt="0"/>
      <dgm:spPr/>
    </dgm:pt>
    <dgm:pt modelId="{0CEF3700-24E9-4A15-BE99-8967DF1267A9}" type="pres">
      <dgm:prSet presAssocID="{55F719E9-47B5-4785-968E-E58B7BB2CC30}" presName="bgRect" presStyleLbl="bgShp" presStyleIdx="5" presStyleCnt="6"/>
      <dgm:spPr/>
    </dgm:pt>
    <dgm:pt modelId="{BA8AD9F2-0AA7-4C8A-A591-19B83030677E}" type="pres">
      <dgm:prSet presAssocID="{55F719E9-47B5-4785-968E-E58B7BB2CC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1054D70-B86E-438E-A951-3DC50783A402}" type="pres">
      <dgm:prSet presAssocID="{55F719E9-47B5-4785-968E-E58B7BB2CC30}" presName="spaceRect" presStyleCnt="0"/>
      <dgm:spPr/>
    </dgm:pt>
    <dgm:pt modelId="{C6B01E70-E446-47F7-A303-8F526621F959}" type="pres">
      <dgm:prSet presAssocID="{55F719E9-47B5-4785-968E-E58B7BB2CC3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CA5120F-6EEA-4014-A1F9-CA8316D9F25C}" type="presOf" srcId="{9F09944F-6E71-40B5-9D3A-E2C3714EB11E}" destId="{C28CD5A3-728C-4693-94BA-2F8B1B10ECE4}" srcOrd="0" destOrd="0" presId="urn:microsoft.com/office/officeart/2018/2/layout/IconVerticalSolidList"/>
    <dgm:cxn modelId="{4FCB8C20-F71E-4D27-BB5F-D6AA5270A558}" type="presOf" srcId="{B4BE4B08-C431-4EAA-B6D6-F9B2BA2D5D31}" destId="{31C5187D-2408-495B-A593-85AE57E0FEB8}" srcOrd="0" destOrd="0" presId="urn:microsoft.com/office/officeart/2018/2/layout/IconVerticalSolidList"/>
    <dgm:cxn modelId="{5C735423-D728-4CA5-9CDA-2403D582DA2D}" type="presOf" srcId="{0156415A-E684-4DC0-8045-8EEA94F50536}" destId="{208F56D6-B092-498F-9ED2-FE85E0F36CA9}" srcOrd="0" destOrd="0" presId="urn:microsoft.com/office/officeart/2018/2/layout/IconVerticalSolidList"/>
    <dgm:cxn modelId="{F04C033D-46C4-493E-9C81-1F60D46473A8}" type="presOf" srcId="{866F67B0-C7E5-427D-8F7E-F7393611B26C}" destId="{A88FA7F2-1961-4D93-94AA-DC8494F95FFA}" srcOrd="0" destOrd="0" presId="urn:microsoft.com/office/officeart/2018/2/layout/IconVerticalSolidList"/>
    <dgm:cxn modelId="{2110B167-A428-4FE6-A26F-9EB3B7976E9A}" srcId="{9F09944F-6E71-40B5-9D3A-E2C3714EB11E}" destId="{B4BE4B08-C431-4EAA-B6D6-F9B2BA2D5D31}" srcOrd="1" destOrd="0" parTransId="{41159B58-714A-4609-AF5C-D10526D8C213}" sibTransId="{9E5C6EDC-6B13-4DAE-A4C2-B1165212BA38}"/>
    <dgm:cxn modelId="{4601FF4D-35F3-496C-9634-A7FE2BE4AB6E}" srcId="{9F09944F-6E71-40B5-9D3A-E2C3714EB11E}" destId="{1D9AFF07-EBB4-426D-9DD5-86CCD5A4E12E}" srcOrd="3" destOrd="0" parTransId="{6CA611C2-B6A2-43A4-A381-A15BA44CA700}" sibTransId="{826C41D8-2187-4E04-B4C6-DB69D3B8B58F}"/>
    <dgm:cxn modelId="{CA1AE77E-61ED-423C-A9A1-0C21D140CFDA}" type="presOf" srcId="{640FD1F9-B7F2-4F9C-99BC-23C90665FF0E}" destId="{D9A5574C-0AE8-4A8F-96BD-69F6AB1645A5}" srcOrd="0" destOrd="0" presId="urn:microsoft.com/office/officeart/2018/2/layout/IconVerticalSolidList"/>
    <dgm:cxn modelId="{E6D4CE80-3165-438F-A1E4-8A29932CC0B6}" type="presOf" srcId="{55F719E9-47B5-4785-968E-E58B7BB2CC30}" destId="{C6B01E70-E446-47F7-A303-8F526621F959}" srcOrd="0" destOrd="0" presId="urn:microsoft.com/office/officeart/2018/2/layout/IconVerticalSolidList"/>
    <dgm:cxn modelId="{D17D0D81-49D8-4DBD-87D9-FA91DD1636AD}" srcId="{9F09944F-6E71-40B5-9D3A-E2C3714EB11E}" destId="{640FD1F9-B7F2-4F9C-99BC-23C90665FF0E}" srcOrd="0" destOrd="0" parTransId="{DD273778-6A16-49C2-9E82-24BAC457CA72}" sibTransId="{2C11D124-AC0B-45C4-817C-5E6239EB609B}"/>
    <dgm:cxn modelId="{7F6B8DAF-6A4C-4DE5-8D95-5ABAFA84F449}" srcId="{9F09944F-6E71-40B5-9D3A-E2C3714EB11E}" destId="{866F67B0-C7E5-427D-8F7E-F7393611B26C}" srcOrd="4" destOrd="0" parTransId="{892EE8C7-F180-4262-ABB4-F5BB98A7B27D}" sibTransId="{8ABE8618-9FF1-46C5-B24B-CDE205C48F17}"/>
    <dgm:cxn modelId="{2F27BCC9-4318-4864-8B92-7004683168E7}" srcId="{9F09944F-6E71-40B5-9D3A-E2C3714EB11E}" destId="{55F719E9-47B5-4785-968E-E58B7BB2CC30}" srcOrd="5" destOrd="0" parTransId="{98BFAE14-4691-4333-AB5C-0670EE9D8DDF}" sibTransId="{612D09CA-DDEB-4078-9A6B-785A589CE3C5}"/>
    <dgm:cxn modelId="{2384B9FB-E55E-4821-B949-C7798CDB9EA8}" type="presOf" srcId="{1D9AFF07-EBB4-426D-9DD5-86CCD5A4E12E}" destId="{C21F0ECE-0B05-42E3-AD9D-36531D9FADE6}" srcOrd="0" destOrd="0" presId="urn:microsoft.com/office/officeart/2018/2/layout/IconVerticalSolidList"/>
    <dgm:cxn modelId="{5D8A02FE-5CBF-4D8C-8C6E-54CAED9FFBE8}" srcId="{9F09944F-6E71-40B5-9D3A-E2C3714EB11E}" destId="{0156415A-E684-4DC0-8045-8EEA94F50536}" srcOrd="2" destOrd="0" parTransId="{819331BA-D91B-40E5-A182-0065F7A0F8B7}" sibTransId="{FEEDA0A6-71CF-4FC0-BD01-A374EB997F81}"/>
    <dgm:cxn modelId="{1A364083-F684-4B75-8A47-D6AA7CF35A17}" type="presParOf" srcId="{C28CD5A3-728C-4693-94BA-2F8B1B10ECE4}" destId="{D94B17B3-1C3A-4D3D-A411-CE25FAD18C7D}" srcOrd="0" destOrd="0" presId="urn:microsoft.com/office/officeart/2018/2/layout/IconVerticalSolidList"/>
    <dgm:cxn modelId="{98C75987-8EFA-4C28-B61B-277FDB57810E}" type="presParOf" srcId="{D94B17B3-1C3A-4D3D-A411-CE25FAD18C7D}" destId="{DDCDEE4F-166C-4FE9-A042-83972CEAD21A}" srcOrd="0" destOrd="0" presId="urn:microsoft.com/office/officeart/2018/2/layout/IconVerticalSolidList"/>
    <dgm:cxn modelId="{1DA6E0B7-4620-463F-83FA-D63041ECF7EE}" type="presParOf" srcId="{D94B17B3-1C3A-4D3D-A411-CE25FAD18C7D}" destId="{BB582122-05DF-4211-930E-1C8611E545D7}" srcOrd="1" destOrd="0" presId="urn:microsoft.com/office/officeart/2018/2/layout/IconVerticalSolidList"/>
    <dgm:cxn modelId="{0752E5A7-2270-4857-925E-273FE1FAD48A}" type="presParOf" srcId="{D94B17B3-1C3A-4D3D-A411-CE25FAD18C7D}" destId="{42862D41-2177-429B-AACE-7AA6A63DCFBE}" srcOrd="2" destOrd="0" presId="urn:microsoft.com/office/officeart/2018/2/layout/IconVerticalSolidList"/>
    <dgm:cxn modelId="{58860EE3-5FF1-41AD-81F7-774A3D2FBAA7}" type="presParOf" srcId="{D94B17B3-1C3A-4D3D-A411-CE25FAD18C7D}" destId="{D9A5574C-0AE8-4A8F-96BD-69F6AB1645A5}" srcOrd="3" destOrd="0" presId="urn:microsoft.com/office/officeart/2018/2/layout/IconVerticalSolidList"/>
    <dgm:cxn modelId="{4323BDD4-805C-48D7-AED7-D465CDC227F6}" type="presParOf" srcId="{C28CD5A3-728C-4693-94BA-2F8B1B10ECE4}" destId="{8C00953A-9412-4C30-A945-D964E0641063}" srcOrd="1" destOrd="0" presId="urn:microsoft.com/office/officeart/2018/2/layout/IconVerticalSolidList"/>
    <dgm:cxn modelId="{83B55438-58E0-4CB8-8CF6-9794D6D97597}" type="presParOf" srcId="{C28CD5A3-728C-4693-94BA-2F8B1B10ECE4}" destId="{5A8EC5D6-2CAE-4522-9F46-E078CC835D3F}" srcOrd="2" destOrd="0" presId="urn:microsoft.com/office/officeart/2018/2/layout/IconVerticalSolidList"/>
    <dgm:cxn modelId="{00A095A0-19A8-4B26-BD3B-9BAA0C39D805}" type="presParOf" srcId="{5A8EC5D6-2CAE-4522-9F46-E078CC835D3F}" destId="{2B6E6C84-BA2E-496C-B1DD-EBA460001811}" srcOrd="0" destOrd="0" presId="urn:microsoft.com/office/officeart/2018/2/layout/IconVerticalSolidList"/>
    <dgm:cxn modelId="{8F00F6A2-D724-4EF7-9C9F-34454F29DBA9}" type="presParOf" srcId="{5A8EC5D6-2CAE-4522-9F46-E078CC835D3F}" destId="{3B680F8E-BE50-4B05-A0A8-F70781EEF534}" srcOrd="1" destOrd="0" presId="urn:microsoft.com/office/officeart/2018/2/layout/IconVerticalSolidList"/>
    <dgm:cxn modelId="{A4C89664-4317-4C6D-9C82-EE10F0C829C4}" type="presParOf" srcId="{5A8EC5D6-2CAE-4522-9F46-E078CC835D3F}" destId="{93A3C1ED-1971-43CF-AFC0-AE946C33E4F2}" srcOrd="2" destOrd="0" presId="urn:microsoft.com/office/officeart/2018/2/layout/IconVerticalSolidList"/>
    <dgm:cxn modelId="{B3B06374-276C-4F2F-BA90-2794FDDF37DA}" type="presParOf" srcId="{5A8EC5D6-2CAE-4522-9F46-E078CC835D3F}" destId="{31C5187D-2408-495B-A593-85AE57E0FEB8}" srcOrd="3" destOrd="0" presId="urn:microsoft.com/office/officeart/2018/2/layout/IconVerticalSolidList"/>
    <dgm:cxn modelId="{5B3B97DC-F620-4ED5-A081-B192A4E0E39C}" type="presParOf" srcId="{C28CD5A3-728C-4693-94BA-2F8B1B10ECE4}" destId="{B345AA9F-B740-46F2-984B-D4EC809380D4}" srcOrd="3" destOrd="0" presId="urn:microsoft.com/office/officeart/2018/2/layout/IconVerticalSolidList"/>
    <dgm:cxn modelId="{99BE20F7-38D4-431F-8345-CF3ABF102E08}" type="presParOf" srcId="{C28CD5A3-728C-4693-94BA-2F8B1B10ECE4}" destId="{62AFC44D-65B9-43F9-8BEC-4566C4590369}" srcOrd="4" destOrd="0" presId="urn:microsoft.com/office/officeart/2018/2/layout/IconVerticalSolidList"/>
    <dgm:cxn modelId="{F54DE223-3A65-4576-B2CB-BF0DAECD29A6}" type="presParOf" srcId="{62AFC44D-65B9-43F9-8BEC-4566C4590369}" destId="{36AD571B-BC54-4C88-9B2E-1167AFB82AE5}" srcOrd="0" destOrd="0" presId="urn:microsoft.com/office/officeart/2018/2/layout/IconVerticalSolidList"/>
    <dgm:cxn modelId="{B76C477B-74D6-4635-B4F9-EB9149120F4E}" type="presParOf" srcId="{62AFC44D-65B9-43F9-8BEC-4566C4590369}" destId="{30818146-F756-4A13-8913-5F214DA2249C}" srcOrd="1" destOrd="0" presId="urn:microsoft.com/office/officeart/2018/2/layout/IconVerticalSolidList"/>
    <dgm:cxn modelId="{419714F9-11B1-4EA6-BDC5-C9D667D87BCA}" type="presParOf" srcId="{62AFC44D-65B9-43F9-8BEC-4566C4590369}" destId="{C8A6A9C4-9A5B-4E8C-B148-80BAC635CC52}" srcOrd="2" destOrd="0" presId="urn:microsoft.com/office/officeart/2018/2/layout/IconVerticalSolidList"/>
    <dgm:cxn modelId="{F9615161-5A55-428E-BA53-B8755883A7D4}" type="presParOf" srcId="{62AFC44D-65B9-43F9-8BEC-4566C4590369}" destId="{208F56D6-B092-498F-9ED2-FE85E0F36CA9}" srcOrd="3" destOrd="0" presId="urn:microsoft.com/office/officeart/2018/2/layout/IconVerticalSolidList"/>
    <dgm:cxn modelId="{4C2EACDC-AF1D-4715-9E7F-3EBF11AEF546}" type="presParOf" srcId="{C28CD5A3-728C-4693-94BA-2F8B1B10ECE4}" destId="{1592424E-C488-41A2-A3DC-E7E0B5A77711}" srcOrd="5" destOrd="0" presId="urn:microsoft.com/office/officeart/2018/2/layout/IconVerticalSolidList"/>
    <dgm:cxn modelId="{48496780-6C2A-4B93-9B28-4B584043DA23}" type="presParOf" srcId="{C28CD5A3-728C-4693-94BA-2F8B1B10ECE4}" destId="{90D280DC-76FF-4FE5-8729-C0D83A3193CB}" srcOrd="6" destOrd="0" presId="urn:microsoft.com/office/officeart/2018/2/layout/IconVerticalSolidList"/>
    <dgm:cxn modelId="{9FF548E9-CCAA-4875-9FBB-B858175CB890}" type="presParOf" srcId="{90D280DC-76FF-4FE5-8729-C0D83A3193CB}" destId="{6825F426-DB74-4F86-AED7-6D6BD078F923}" srcOrd="0" destOrd="0" presId="urn:microsoft.com/office/officeart/2018/2/layout/IconVerticalSolidList"/>
    <dgm:cxn modelId="{152D1395-95AE-492E-A84F-DA5F405D2F42}" type="presParOf" srcId="{90D280DC-76FF-4FE5-8729-C0D83A3193CB}" destId="{45E083D3-D376-47F0-8B38-4511D886D1CA}" srcOrd="1" destOrd="0" presId="urn:microsoft.com/office/officeart/2018/2/layout/IconVerticalSolidList"/>
    <dgm:cxn modelId="{8774053A-7F1B-4B4F-863F-4A916BF81921}" type="presParOf" srcId="{90D280DC-76FF-4FE5-8729-C0D83A3193CB}" destId="{216498EC-CBA8-49BB-B49C-6D14489F9C38}" srcOrd="2" destOrd="0" presId="urn:microsoft.com/office/officeart/2018/2/layout/IconVerticalSolidList"/>
    <dgm:cxn modelId="{F62D2341-A993-46E7-ACD7-FC26D38F5F2A}" type="presParOf" srcId="{90D280DC-76FF-4FE5-8729-C0D83A3193CB}" destId="{C21F0ECE-0B05-42E3-AD9D-36531D9FADE6}" srcOrd="3" destOrd="0" presId="urn:microsoft.com/office/officeart/2018/2/layout/IconVerticalSolidList"/>
    <dgm:cxn modelId="{0678795E-4408-4296-914E-58443F7C54B7}" type="presParOf" srcId="{C28CD5A3-728C-4693-94BA-2F8B1B10ECE4}" destId="{709C632A-0903-4430-8A2F-35BABCD18684}" srcOrd="7" destOrd="0" presId="urn:microsoft.com/office/officeart/2018/2/layout/IconVerticalSolidList"/>
    <dgm:cxn modelId="{36032A69-E30F-45E5-BE40-C4FE66419548}" type="presParOf" srcId="{C28CD5A3-728C-4693-94BA-2F8B1B10ECE4}" destId="{62707AD3-615B-40F1-991A-07072EE49F5D}" srcOrd="8" destOrd="0" presId="urn:microsoft.com/office/officeart/2018/2/layout/IconVerticalSolidList"/>
    <dgm:cxn modelId="{BF2EE29D-D322-4E61-B3C3-EA373601856F}" type="presParOf" srcId="{62707AD3-615B-40F1-991A-07072EE49F5D}" destId="{4CB3A310-C45C-4B2E-96AE-B352FA5192FF}" srcOrd="0" destOrd="0" presId="urn:microsoft.com/office/officeart/2018/2/layout/IconVerticalSolidList"/>
    <dgm:cxn modelId="{3A70BC61-E6FF-4C45-B082-CEA3E19675AC}" type="presParOf" srcId="{62707AD3-615B-40F1-991A-07072EE49F5D}" destId="{9C4DBD99-8AB5-453C-9A92-BB51C29E9596}" srcOrd="1" destOrd="0" presId="urn:microsoft.com/office/officeart/2018/2/layout/IconVerticalSolidList"/>
    <dgm:cxn modelId="{6CBC105C-C0F9-412B-8A65-3AECB06EBA63}" type="presParOf" srcId="{62707AD3-615B-40F1-991A-07072EE49F5D}" destId="{395E31B4-A3FF-4C52-87D0-84A36ECD1438}" srcOrd="2" destOrd="0" presId="urn:microsoft.com/office/officeart/2018/2/layout/IconVerticalSolidList"/>
    <dgm:cxn modelId="{A45F47F6-679F-4ED8-9F98-57A5E45E444E}" type="presParOf" srcId="{62707AD3-615B-40F1-991A-07072EE49F5D}" destId="{A88FA7F2-1961-4D93-94AA-DC8494F95FFA}" srcOrd="3" destOrd="0" presId="urn:microsoft.com/office/officeart/2018/2/layout/IconVerticalSolidList"/>
    <dgm:cxn modelId="{1F63D2CB-9730-4DBC-B945-A6B86F6A47E0}" type="presParOf" srcId="{C28CD5A3-728C-4693-94BA-2F8B1B10ECE4}" destId="{F78F4444-AD5E-47D3-A1E4-14A2A81A43EE}" srcOrd="9" destOrd="0" presId="urn:microsoft.com/office/officeart/2018/2/layout/IconVerticalSolidList"/>
    <dgm:cxn modelId="{691FE875-9BAB-4F8B-BCC8-E12A832B7E59}" type="presParOf" srcId="{C28CD5A3-728C-4693-94BA-2F8B1B10ECE4}" destId="{8D061FBA-AE11-4232-98EE-6AD860A9307C}" srcOrd="10" destOrd="0" presId="urn:microsoft.com/office/officeart/2018/2/layout/IconVerticalSolidList"/>
    <dgm:cxn modelId="{E1A2910F-9C4C-4177-A8C0-3C7BF759563B}" type="presParOf" srcId="{8D061FBA-AE11-4232-98EE-6AD860A9307C}" destId="{0CEF3700-24E9-4A15-BE99-8967DF1267A9}" srcOrd="0" destOrd="0" presId="urn:microsoft.com/office/officeart/2018/2/layout/IconVerticalSolidList"/>
    <dgm:cxn modelId="{C2C5021D-4D94-4C31-A0B1-B0D6582059B7}" type="presParOf" srcId="{8D061FBA-AE11-4232-98EE-6AD860A9307C}" destId="{BA8AD9F2-0AA7-4C8A-A591-19B83030677E}" srcOrd="1" destOrd="0" presId="urn:microsoft.com/office/officeart/2018/2/layout/IconVerticalSolidList"/>
    <dgm:cxn modelId="{93D9E014-0018-4492-BA39-A3F2D1D37E8F}" type="presParOf" srcId="{8D061FBA-AE11-4232-98EE-6AD860A9307C}" destId="{A1054D70-B86E-438E-A951-3DC50783A402}" srcOrd="2" destOrd="0" presId="urn:microsoft.com/office/officeart/2018/2/layout/IconVerticalSolidList"/>
    <dgm:cxn modelId="{C8862E24-D7B1-4062-837B-E2F2D92F7656}" type="presParOf" srcId="{8D061FBA-AE11-4232-98EE-6AD860A9307C}" destId="{C6B01E70-E446-47F7-A303-8F526621F9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3BAD0E-4C54-46BC-AF2B-80EC7EADF28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53C6C6-A649-4C5E-9AC2-94D528020E6A}">
      <dgm:prSet/>
      <dgm:spPr/>
      <dgm:t>
        <a:bodyPr/>
        <a:lstStyle/>
        <a:p>
          <a:pPr rtl="0"/>
          <a:r>
            <a:rPr lang="en-US"/>
            <a:t>Fit</a:t>
          </a:r>
          <a:r>
            <a:rPr lang="en-US" b="0" i="0" u="none" strike="noStrike" cap="none" baseline="0" noProof="0">
              <a:latin typeface="Avenir Next LT Pro"/>
            </a:rPr>
            <a:t> Default</a:t>
          </a:r>
          <a:endParaRPr lang="en-US"/>
        </a:p>
      </dgm:t>
    </dgm:pt>
    <dgm:pt modelId="{17B3EB56-5006-420D-96AF-FBFE549FC098}" type="parTrans" cxnId="{7DAFF5A1-3F34-4527-BA39-A533BCCC721A}">
      <dgm:prSet/>
      <dgm:spPr/>
      <dgm:t>
        <a:bodyPr/>
        <a:lstStyle/>
        <a:p>
          <a:endParaRPr lang="en-US"/>
        </a:p>
      </dgm:t>
    </dgm:pt>
    <dgm:pt modelId="{7463B484-3324-4F4C-AA9C-718276C70164}" type="sibTrans" cxnId="{7DAFF5A1-3F34-4527-BA39-A533BCCC721A}">
      <dgm:prSet/>
      <dgm:spPr/>
      <dgm:t>
        <a:bodyPr/>
        <a:lstStyle/>
        <a:p>
          <a:endParaRPr lang="en-US"/>
        </a:p>
      </dgm:t>
    </dgm:pt>
    <dgm:pt modelId="{310B6B2C-A5D3-4866-A446-DA7DB5F8C9D4}">
      <dgm:prSet/>
      <dgm:spPr/>
      <dgm:t>
        <a:bodyPr/>
        <a:lstStyle/>
        <a:p>
          <a:r>
            <a:rPr lang="en-US"/>
            <a:t>Fit the training data on the default model, to generate a baseline model.</a:t>
          </a:r>
        </a:p>
      </dgm:t>
    </dgm:pt>
    <dgm:pt modelId="{CA9EB1E3-F065-41CD-8B66-7AE10EAA2B90}" type="parTrans" cxnId="{16113DBF-511A-4181-93DD-DC0C9DAD7B7A}">
      <dgm:prSet/>
      <dgm:spPr/>
      <dgm:t>
        <a:bodyPr/>
        <a:lstStyle/>
        <a:p>
          <a:endParaRPr lang="en-US"/>
        </a:p>
      </dgm:t>
    </dgm:pt>
    <dgm:pt modelId="{FCF71D79-10A4-46F2-A6EF-9AF1E5D8917C}" type="sibTrans" cxnId="{16113DBF-511A-4181-93DD-DC0C9DAD7B7A}">
      <dgm:prSet/>
      <dgm:spPr/>
      <dgm:t>
        <a:bodyPr/>
        <a:lstStyle/>
        <a:p>
          <a:endParaRPr lang="en-US"/>
        </a:p>
      </dgm:t>
    </dgm:pt>
    <dgm:pt modelId="{8124EDA7-C098-4446-85FF-4DEB6D496C67}">
      <dgm:prSet phldr="0"/>
      <dgm:spPr/>
      <dgm:t>
        <a:bodyPr/>
        <a:lstStyle/>
        <a:p>
          <a:r>
            <a:rPr lang="en-US">
              <a:latin typeface="Avenir Next LT Pro"/>
            </a:rPr>
            <a:t>Experiment</a:t>
          </a:r>
          <a:endParaRPr lang="en-US"/>
        </a:p>
      </dgm:t>
    </dgm:pt>
    <dgm:pt modelId="{016AD9F3-F789-4333-AD27-129AF01851D3}" type="parTrans" cxnId="{C9C099D8-C869-4181-A3F3-7ABAB307450E}">
      <dgm:prSet/>
      <dgm:spPr/>
      <dgm:t>
        <a:bodyPr/>
        <a:lstStyle/>
        <a:p>
          <a:endParaRPr lang="en-US"/>
        </a:p>
      </dgm:t>
    </dgm:pt>
    <dgm:pt modelId="{F4F98D4A-EF9E-46D9-9782-45985D5DF478}" type="sibTrans" cxnId="{C9C099D8-C869-4181-A3F3-7ABAB307450E}">
      <dgm:prSet/>
      <dgm:spPr/>
      <dgm:t>
        <a:bodyPr/>
        <a:lstStyle/>
        <a:p>
          <a:endParaRPr lang="en-US"/>
        </a:p>
      </dgm:t>
    </dgm:pt>
    <dgm:pt modelId="{98D19E70-0699-4E6D-9BA0-15644B635F70}">
      <dgm:prSet/>
      <dgm:spPr/>
      <dgm:t>
        <a:bodyPr/>
        <a:lstStyle/>
        <a:p>
          <a:r>
            <a:rPr lang="en-US"/>
            <a:t>Train several individual models for extreme cases of hyperparameters, to check the limit of overfitting or underfitting.</a:t>
          </a:r>
        </a:p>
      </dgm:t>
    </dgm:pt>
    <dgm:pt modelId="{A30C17C3-1ACF-4197-BAED-67BFA27F7934}" type="parTrans" cxnId="{EAE092B5-02D2-41C4-8568-73353BBF3DD2}">
      <dgm:prSet/>
      <dgm:spPr/>
      <dgm:t>
        <a:bodyPr/>
        <a:lstStyle/>
        <a:p>
          <a:endParaRPr lang="en-US"/>
        </a:p>
      </dgm:t>
    </dgm:pt>
    <dgm:pt modelId="{06ED6FE9-6321-45CF-AE99-B795F8A74D23}" type="sibTrans" cxnId="{EAE092B5-02D2-41C4-8568-73353BBF3DD2}">
      <dgm:prSet/>
      <dgm:spPr/>
      <dgm:t>
        <a:bodyPr/>
        <a:lstStyle/>
        <a:p>
          <a:endParaRPr lang="en-US"/>
        </a:p>
      </dgm:t>
    </dgm:pt>
    <dgm:pt modelId="{1F8FB301-5B1F-4AE7-BC3C-7BAFE9C4E6B3}">
      <dgm:prSet phldr="0"/>
      <dgm:spPr/>
      <dgm:t>
        <a:bodyPr/>
        <a:lstStyle/>
        <a:p>
          <a:r>
            <a:rPr lang="en-US">
              <a:latin typeface="Avenir Next LT Pro"/>
            </a:rPr>
            <a:t>Tune</a:t>
          </a:r>
          <a:endParaRPr lang="en-US"/>
        </a:p>
      </dgm:t>
    </dgm:pt>
    <dgm:pt modelId="{50896ACF-5E22-4254-9EE9-B480B3705E5F}" type="parTrans" cxnId="{871A5E1D-FB4C-496D-AD1F-D139D2AE80C4}">
      <dgm:prSet/>
      <dgm:spPr/>
      <dgm:t>
        <a:bodyPr/>
        <a:lstStyle/>
        <a:p>
          <a:endParaRPr lang="en-US"/>
        </a:p>
      </dgm:t>
    </dgm:pt>
    <dgm:pt modelId="{25E9C66D-C3F8-4DDE-9687-D3E59047EEF9}" type="sibTrans" cxnId="{871A5E1D-FB4C-496D-AD1F-D139D2AE80C4}">
      <dgm:prSet/>
      <dgm:spPr/>
      <dgm:t>
        <a:bodyPr/>
        <a:lstStyle/>
        <a:p>
          <a:endParaRPr lang="en-US"/>
        </a:p>
      </dgm:t>
    </dgm:pt>
    <dgm:pt modelId="{13F4BEFB-FBA8-4989-BAA3-0D9EE9E8AC8E}">
      <dgm:prSet/>
      <dgm:spPr/>
      <dgm:t>
        <a:bodyPr/>
        <a:lstStyle/>
        <a:p>
          <a:pPr rtl="0"/>
          <a:r>
            <a:rPr lang="en-US"/>
            <a:t>Use Grid Search with </a:t>
          </a:r>
          <a:r>
            <a:rPr lang="en-US">
              <a:latin typeface="Avenir Next LT Pro"/>
            </a:rPr>
            <a:t>Cross Validation</a:t>
          </a:r>
          <a:r>
            <a:rPr lang="en-US"/>
            <a:t>(k = 3) on </a:t>
          </a:r>
          <a:r>
            <a:rPr lang="en-US">
              <a:latin typeface="Avenir Next LT Pro"/>
            </a:rPr>
            <a:t>a</a:t>
          </a:r>
          <a:r>
            <a:rPr lang="en-US"/>
            <a:t> reasonably optimized parameter grid to get the best model.</a:t>
          </a:r>
        </a:p>
      </dgm:t>
    </dgm:pt>
    <dgm:pt modelId="{4D77BA47-7544-4472-8992-B0AD3E96CE96}" type="parTrans" cxnId="{58637FDE-1AF7-4A7D-93EF-D9CFD43C872F}">
      <dgm:prSet/>
      <dgm:spPr/>
      <dgm:t>
        <a:bodyPr/>
        <a:lstStyle/>
        <a:p>
          <a:endParaRPr lang="en-US"/>
        </a:p>
      </dgm:t>
    </dgm:pt>
    <dgm:pt modelId="{1D8EB437-1E62-4B77-BECF-5672ED79B757}" type="sibTrans" cxnId="{58637FDE-1AF7-4A7D-93EF-D9CFD43C872F}">
      <dgm:prSet/>
      <dgm:spPr/>
      <dgm:t>
        <a:bodyPr/>
        <a:lstStyle/>
        <a:p>
          <a:endParaRPr lang="en-US"/>
        </a:p>
      </dgm:t>
    </dgm:pt>
    <dgm:pt modelId="{B1F98B45-D8A5-4B05-ABEB-A58CF91DBDB8}">
      <dgm:prSet phldr="0"/>
      <dgm:spPr/>
      <dgm:t>
        <a:bodyPr/>
        <a:lstStyle/>
        <a:p>
          <a:r>
            <a:rPr lang="en-US">
              <a:latin typeface="Avenir Next LT Pro"/>
            </a:rPr>
            <a:t>Evaluate</a:t>
          </a:r>
          <a:endParaRPr lang="en-US"/>
        </a:p>
      </dgm:t>
    </dgm:pt>
    <dgm:pt modelId="{3FCF1849-76B1-420A-9700-FC01617553A2}" type="parTrans" cxnId="{00464495-6957-4508-86B5-E700DC5AD191}">
      <dgm:prSet/>
      <dgm:spPr/>
      <dgm:t>
        <a:bodyPr/>
        <a:lstStyle/>
        <a:p>
          <a:endParaRPr lang="en-US"/>
        </a:p>
      </dgm:t>
    </dgm:pt>
    <dgm:pt modelId="{1EF5A804-FF3C-49DC-8D21-3B6A1B1E502E}" type="sibTrans" cxnId="{00464495-6957-4508-86B5-E700DC5AD191}">
      <dgm:prSet/>
      <dgm:spPr/>
      <dgm:t>
        <a:bodyPr/>
        <a:lstStyle/>
        <a:p>
          <a:endParaRPr lang="en-US"/>
        </a:p>
      </dgm:t>
    </dgm:pt>
    <dgm:pt modelId="{65312D41-B909-4307-8BC5-94C4E5516FEC}">
      <dgm:prSet/>
      <dgm:spPr/>
      <dgm:t>
        <a:bodyPr/>
        <a:lstStyle/>
        <a:p>
          <a:pPr rtl="0"/>
          <a:r>
            <a:rPr lang="en-US"/>
            <a:t>Use Area Under ROC to evaluate all the models (best metric for binary classification</a:t>
          </a:r>
          <a:r>
            <a:rPr lang="en-US">
              <a:latin typeface="Avenir Next LT Pro"/>
            </a:rPr>
            <a:t> of balanced classes</a:t>
          </a:r>
          <a:r>
            <a:rPr lang="en-US"/>
            <a:t>).</a:t>
          </a:r>
        </a:p>
      </dgm:t>
    </dgm:pt>
    <dgm:pt modelId="{BEB81A22-664F-48F9-9C9C-9F5AFB9A898A}" type="parTrans" cxnId="{6083CC76-C532-41CE-92D7-4FD80BA5CEB4}">
      <dgm:prSet/>
      <dgm:spPr/>
      <dgm:t>
        <a:bodyPr/>
        <a:lstStyle/>
        <a:p>
          <a:endParaRPr lang="en-US"/>
        </a:p>
      </dgm:t>
    </dgm:pt>
    <dgm:pt modelId="{D8F3065C-F748-4656-88AE-DFE59E3C77C6}" type="sibTrans" cxnId="{6083CC76-C532-41CE-92D7-4FD80BA5CEB4}">
      <dgm:prSet/>
      <dgm:spPr/>
      <dgm:t>
        <a:bodyPr/>
        <a:lstStyle/>
        <a:p>
          <a:endParaRPr lang="en-US"/>
        </a:p>
      </dgm:t>
    </dgm:pt>
    <dgm:pt modelId="{222C67AB-6282-414D-B81D-5444F9F4EBA5}" type="pres">
      <dgm:prSet presAssocID="{133BAD0E-4C54-46BC-AF2B-80EC7EADF28A}" presName="Name0" presStyleCnt="0">
        <dgm:presLayoutVars>
          <dgm:dir/>
          <dgm:animLvl val="lvl"/>
          <dgm:resizeHandles val="exact"/>
        </dgm:presLayoutVars>
      </dgm:prSet>
      <dgm:spPr/>
    </dgm:pt>
    <dgm:pt modelId="{0162CAEC-3316-4EC2-B814-BB26079C40BB}" type="pres">
      <dgm:prSet presAssocID="{B1F98B45-D8A5-4B05-ABEB-A58CF91DBDB8}" presName="boxAndChildren" presStyleCnt="0"/>
      <dgm:spPr/>
    </dgm:pt>
    <dgm:pt modelId="{082DFBA0-FBC6-4994-B1CE-797D6B7F0F05}" type="pres">
      <dgm:prSet presAssocID="{B1F98B45-D8A5-4B05-ABEB-A58CF91DBDB8}" presName="parentTextBox" presStyleLbl="alignNode1" presStyleIdx="0" presStyleCnt="4"/>
      <dgm:spPr/>
    </dgm:pt>
    <dgm:pt modelId="{A36B18F2-DF19-46EA-AA71-725AB15D2D24}" type="pres">
      <dgm:prSet presAssocID="{B1F98B45-D8A5-4B05-ABEB-A58CF91DBDB8}" presName="descendantBox" presStyleLbl="bgAccFollowNode1" presStyleIdx="0" presStyleCnt="4"/>
      <dgm:spPr/>
    </dgm:pt>
    <dgm:pt modelId="{230F0421-DC19-47DB-AF93-A04A8197884F}" type="pres">
      <dgm:prSet presAssocID="{25E9C66D-C3F8-4DDE-9687-D3E59047EEF9}" presName="sp" presStyleCnt="0"/>
      <dgm:spPr/>
    </dgm:pt>
    <dgm:pt modelId="{A9CE3107-9CE2-4D06-83ED-7EAA9ACB8A34}" type="pres">
      <dgm:prSet presAssocID="{1F8FB301-5B1F-4AE7-BC3C-7BAFE9C4E6B3}" presName="arrowAndChildren" presStyleCnt="0"/>
      <dgm:spPr/>
    </dgm:pt>
    <dgm:pt modelId="{A1D664E9-EFDE-44D9-8273-02F69FF50A96}" type="pres">
      <dgm:prSet presAssocID="{1F8FB301-5B1F-4AE7-BC3C-7BAFE9C4E6B3}" presName="parentTextArrow" presStyleLbl="node1" presStyleIdx="0" presStyleCnt="0"/>
      <dgm:spPr/>
    </dgm:pt>
    <dgm:pt modelId="{93097CF5-4484-418F-911C-3B8DDF793752}" type="pres">
      <dgm:prSet presAssocID="{1F8FB301-5B1F-4AE7-BC3C-7BAFE9C4E6B3}" presName="arrow" presStyleLbl="alignNode1" presStyleIdx="1" presStyleCnt="4"/>
      <dgm:spPr/>
    </dgm:pt>
    <dgm:pt modelId="{89720A03-C483-43C3-BDC9-31A417C8043B}" type="pres">
      <dgm:prSet presAssocID="{1F8FB301-5B1F-4AE7-BC3C-7BAFE9C4E6B3}" presName="descendantArrow" presStyleLbl="bgAccFollowNode1" presStyleIdx="1" presStyleCnt="4"/>
      <dgm:spPr/>
    </dgm:pt>
    <dgm:pt modelId="{1024BC5F-6ECE-4D7C-8671-715E9B32C96F}" type="pres">
      <dgm:prSet presAssocID="{F4F98D4A-EF9E-46D9-9782-45985D5DF478}" presName="sp" presStyleCnt="0"/>
      <dgm:spPr/>
    </dgm:pt>
    <dgm:pt modelId="{7509E2E1-E1FE-466F-B71A-F5EA1AEB2C7A}" type="pres">
      <dgm:prSet presAssocID="{8124EDA7-C098-4446-85FF-4DEB6D496C67}" presName="arrowAndChildren" presStyleCnt="0"/>
      <dgm:spPr/>
    </dgm:pt>
    <dgm:pt modelId="{DC7B7C41-C168-4DA1-9C6D-D1F3B6C8029A}" type="pres">
      <dgm:prSet presAssocID="{8124EDA7-C098-4446-85FF-4DEB6D496C67}" presName="parentTextArrow" presStyleLbl="node1" presStyleIdx="0" presStyleCnt="0"/>
      <dgm:spPr/>
    </dgm:pt>
    <dgm:pt modelId="{25323F38-EE0C-4064-88E5-F1A361E16772}" type="pres">
      <dgm:prSet presAssocID="{8124EDA7-C098-4446-85FF-4DEB6D496C67}" presName="arrow" presStyleLbl="alignNode1" presStyleIdx="2" presStyleCnt="4"/>
      <dgm:spPr/>
    </dgm:pt>
    <dgm:pt modelId="{A76B3FB7-E838-4C28-8073-C2580081426E}" type="pres">
      <dgm:prSet presAssocID="{8124EDA7-C098-4446-85FF-4DEB6D496C67}" presName="descendantArrow" presStyleLbl="bgAccFollowNode1" presStyleIdx="2" presStyleCnt="4"/>
      <dgm:spPr/>
    </dgm:pt>
    <dgm:pt modelId="{423F855C-5968-4961-BF61-CA5786279589}" type="pres">
      <dgm:prSet presAssocID="{7463B484-3324-4F4C-AA9C-718276C70164}" presName="sp" presStyleCnt="0"/>
      <dgm:spPr/>
    </dgm:pt>
    <dgm:pt modelId="{BBB6F283-DC08-42B1-9ECF-81D9626C0A91}" type="pres">
      <dgm:prSet presAssocID="{9353C6C6-A649-4C5E-9AC2-94D528020E6A}" presName="arrowAndChildren" presStyleCnt="0"/>
      <dgm:spPr/>
    </dgm:pt>
    <dgm:pt modelId="{A5AE0D23-4C2E-4F63-A6D3-8FAEE8DD77B5}" type="pres">
      <dgm:prSet presAssocID="{9353C6C6-A649-4C5E-9AC2-94D528020E6A}" presName="parentTextArrow" presStyleLbl="node1" presStyleIdx="0" presStyleCnt="0"/>
      <dgm:spPr/>
    </dgm:pt>
    <dgm:pt modelId="{CD9D6507-E348-4B13-8B80-2B92F193D542}" type="pres">
      <dgm:prSet presAssocID="{9353C6C6-A649-4C5E-9AC2-94D528020E6A}" presName="arrow" presStyleLbl="alignNode1" presStyleIdx="3" presStyleCnt="4"/>
      <dgm:spPr/>
    </dgm:pt>
    <dgm:pt modelId="{4A36C414-2157-4CA1-999D-DD3CB7F85FB0}" type="pres">
      <dgm:prSet presAssocID="{9353C6C6-A649-4C5E-9AC2-94D528020E6A}" presName="descendantArrow" presStyleLbl="bgAccFollowNode1" presStyleIdx="3" presStyleCnt="4"/>
      <dgm:spPr/>
    </dgm:pt>
  </dgm:ptLst>
  <dgm:cxnLst>
    <dgm:cxn modelId="{BD21580C-2B59-46A3-87EA-D977CF3D59E8}" type="presOf" srcId="{1F8FB301-5B1F-4AE7-BC3C-7BAFE9C4E6B3}" destId="{93097CF5-4484-418F-911C-3B8DDF793752}" srcOrd="1" destOrd="0" presId="urn:microsoft.com/office/officeart/2016/7/layout/VerticalDownArrowProcess"/>
    <dgm:cxn modelId="{992F5412-B2A0-41FB-A972-0352ABE4C9E7}" type="presOf" srcId="{8124EDA7-C098-4446-85FF-4DEB6D496C67}" destId="{25323F38-EE0C-4064-88E5-F1A361E16772}" srcOrd="1" destOrd="0" presId="urn:microsoft.com/office/officeart/2016/7/layout/VerticalDownArrowProcess"/>
    <dgm:cxn modelId="{871A5E1D-FB4C-496D-AD1F-D139D2AE80C4}" srcId="{133BAD0E-4C54-46BC-AF2B-80EC7EADF28A}" destId="{1F8FB301-5B1F-4AE7-BC3C-7BAFE9C4E6B3}" srcOrd="2" destOrd="0" parTransId="{50896ACF-5E22-4254-9EE9-B480B3705E5F}" sibTransId="{25E9C66D-C3F8-4DDE-9687-D3E59047EEF9}"/>
    <dgm:cxn modelId="{863C1144-51A2-434D-AF21-615D4E6EC441}" type="presOf" srcId="{13F4BEFB-FBA8-4989-BAA3-0D9EE9E8AC8E}" destId="{89720A03-C483-43C3-BDC9-31A417C8043B}" srcOrd="0" destOrd="0" presId="urn:microsoft.com/office/officeart/2016/7/layout/VerticalDownArrowProcess"/>
    <dgm:cxn modelId="{67E93D45-192E-4C7F-AD3C-626CF4D9C45A}" type="presOf" srcId="{B1F98B45-D8A5-4B05-ABEB-A58CF91DBDB8}" destId="{082DFBA0-FBC6-4994-B1CE-797D6B7F0F05}" srcOrd="0" destOrd="0" presId="urn:microsoft.com/office/officeart/2016/7/layout/VerticalDownArrowProcess"/>
    <dgm:cxn modelId="{BCA5056D-4076-4763-BFF6-0D2278FD47B2}" type="presOf" srcId="{310B6B2C-A5D3-4866-A446-DA7DB5F8C9D4}" destId="{4A36C414-2157-4CA1-999D-DD3CB7F85FB0}" srcOrd="0" destOrd="0" presId="urn:microsoft.com/office/officeart/2016/7/layout/VerticalDownArrowProcess"/>
    <dgm:cxn modelId="{531D9073-981D-4D94-89A3-3FE5C590DEC9}" type="presOf" srcId="{9353C6C6-A649-4C5E-9AC2-94D528020E6A}" destId="{A5AE0D23-4C2E-4F63-A6D3-8FAEE8DD77B5}" srcOrd="0" destOrd="0" presId="urn:microsoft.com/office/officeart/2016/7/layout/VerticalDownArrowProcess"/>
    <dgm:cxn modelId="{6083CC76-C532-41CE-92D7-4FD80BA5CEB4}" srcId="{B1F98B45-D8A5-4B05-ABEB-A58CF91DBDB8}" destId="{65312D41-B909-4307-8BC5-94C4E5516FEC}" srcOrd="0" destOrd="0" parTransId="{BEB81A22-664F-48F9-9C9C-9F5AFB9A898A}" sibTransId="{D8F3065C-F748-4656-88AE-DFE59E3C77C6}"/>
    <dgm:cxn modelId="{00464495-6957-4508-86B5-E700DC5AD191}" srcId="{133BAD0E-4C54-46BC-AF2B-80EC7EADF28A}" destId="{B1F98B45-D8A5-4B05-ABEB-A58CF91DBDB8}" srcOrd="3" destOrd="0" parTransId="{3FCF1849-76B1-420A-9700-FC01617553A2}" sibTransId="{1EF5A804-FF3C-49DC-8D21-3B6A1B1E502E}"/>
    <dgm:cxn modelId="{7DAFF5A1-3F34-4527-BA39-A533BCCC721A}" srcId="{133BAD0E-4C54-46BC-AF2B-80EC7EADF28A}" destId="{9353C6C6-A649-4C5E-9AC2-94D528020E6A}" srcOrd="0" destOrd="0" parTransId="{17B3EB56-5006-420D-96AF-FBFE549FC098}" sibTransId="{7463B484-3324-4F4C-AA9C-718276C70164}"/>
    <dgm:cxn modelId="{9075DBA6-1918-4A1E-BDC9-00CDBC599794}" type="presOf" srcId="{133BAD0E-4C54-46BC-AF2B-80EC7EADF28A}" destId="{222C67AB-6282-414D-B81D-5444F9F4EBA5}" srcOrd="0" destOrd="0" presId="urn:microsoft.com/office/officeart/2016/7/layout/VerticalDownArrowProcess"/>
    <dgm:cxn modelId="{EAE092B5-02D2-41C4-8568-73353BBF3DD2}" srcId="{8124EDA7-C098-4446-85FF-4DEB6D496C67}" destId="{98D19E70-0699-4E6D-9BA0-15644B635F70}" srcOrd="0" destOrd="0" parTransId="{A30C17C3-1ACF-4197-BAED-67BFA27F7934}" sibTransId="{06ED6FE9-6321-45CF-AE99-B795F8A74D23}"/>
    <dgm:cxn modelId="{E67ABEBE-F78F-457D-848B-1865A0968F3C}" type="presOf" srcId="{98D19E70-0699-4E6D-9BA0-15644B635F70}" destId="{A76B3FB7-E838-4C28-8073-C2580081426E}" srcOrd="0" destOrd="0" presId="urn:microsoft.com/office/officeart/2016/7/layout/VerticalDownArrowProcess"/>
    <dgm:cxn modelId="{16113DBF-511A-4181-93DD-DC0C9DAD7B7A}" srcId="{9353C6C6-A649-4C5E-9AC2-94D528020E6A}" destId="{310B6B2C-A5D3-4866-A446-DA7DB5F8C9D4}" srcOrd="0" destOrd="0" parTransId="{CA9EB1E3-F065-41CD-8B66-7AE10EAA2B90}" sibTransId="{FCF71D79-10A4-46F2-A6EF-9AF1E5D8917C}"/>
    <dgm:cxn modelId="{6989C8C1-67CF-4C64-8B34-F8DABF3C838D}" type="presOf" srcId="{9353C6C6-A649-4C5E-9AC2-94D528020E6A}" destId="{CD9D6507-E348-4B13-8B80-2B92F193D542}" srcOrd="1" destOrd="0" presId="urn:microsoft.com/office/officeart/2016/7/layout/VerticalDownArrowProcess"/>
    <dgm:cxn modelId="{D3C263CE-C096-464D-8E77-2AC7E8E25CF4}" type="presOf" srcId="{65312D41-B909-4307-8BC5-94C4E5516FEC}" destId="{A36B18F2-DF19-46EA-AA71-725AB15D2D24}" srcOrd="0" destOrd="0" presId="urn:microsoft.com/office/officeart/2016/7/layout/VerticalDownArrowProcess"/>
    <dgm:cxn modelId="{6F1498D5-AFD8-4D0C-A77D-C690CA682628}" type="presOf" srcId="{8124EDA7-C098-4446-85FF-4DEB6D496C67}" destId="{DC7B7C41-C168-4DA1-9C6D-D1F3B6C8029A}" srcOrd="0" destOrd="0" presId="urn:microsoft.com/office/officeart/2016/7/layout/VerticalDownArrowProcess"/>
    <dgm:cxn modelId="{A22985D7-AD93-451B-9E18-04F1C88F6CCC}" type="presOf" srcId="{1F8FB301-5B1F-4AE7-BC3C-7BAFE9C4E6B3}" destId="{A1D664E9-EFDE-44D9-8273-02F69FF50A96}" srcOrd="0" destOrd="0" presId="urn:microsoft.com/office/officeart/2016/7/layout/VerticalDownArrowProcess"/>
    <dgm:cxn modelId="{C9C099D8-C869-4181-A3F3-7ABAB307450E}" srcId="{133BAD0E-4C54-46BC-AF2B-80EC7EADF28A}" destId="{8124EDA7-C098-4446-85FF-4DEB6D496C67}" srcOrd="1" destOrd="0" parTransId="{016AD9F3-F789-4333-AD27-129AF01851D3}" sibTransId="{F4F98D4A-EF9E-46D9-9782-45985D5DF478}"/>
    <dgm:cxn modelId="{58637FDE-1AF7-4A7D-93EF-D9CFD43C872F}" srcId="{1F8FB301-5B1F-4AE7-BC3C-7BAFE9C4E6B3}" destId="{13F4BEFB-FBA8-4989-BAA3-0D9EE9E8AC8E}" srcOrd="0" destOrd="0" parTransId="{4D77BA47-7544-4472-8992-B0AD3E96CE96}" sibTransId="{1D8EB437-1E62-4B77-BECF-5672ED79B757}"/>
    <dgm:cxn modelId="{183D44A2-D9F6-4B50-BA36-FAC0C6BEBAA4}" type="presParOf" srcId="{222C67AB-6282-414D-B81D-5444F9F4EBA5}" destId="{0162CAEC-3316-4EC2-B814-BB26079C40BB}" srcOrd="0" destOrd="0" presId="urn:microsoft.com/office/officeart/2016/7/layout/VerticalDownArrowProcess"/>
    <dgm:cxn modelId="{E4622CBA-0DEB-4316-9BA6-E11DB2CCF3F5}" type="presParOf" srcId="{0162CAEC-3316-4EC2-B814-BB26079C40BB}" destId="{082DFBA0-FBC6-4994-B1CE-797D6B7F0F05}" srcOrd="0" destOrd="0" presId="urn:microsoft.com/office/officeart/2016/7/layout/VerticalDownArrowProcess"/>
    <dgm:cxn modelId="{22D8825E-F15F-4963-8E75-C4E7CFCA1B76}" type="presParOf" srcId="{0162CAEC-3316-4EC2-B814-BB26079C40BB}" destId="{A36B18F2-DF19-46EA-AA71-725AB15D2D24}" srcOrd="1" destOrd="0" presId="urn:microsoft.com/office/officeart/2016/7/layout/VerticalDownArrowProcess"/>
    <dgm:cxn modelId="{9ABF329D-765D-45DD-A93E-F4EE7298FD43}" type="presParOf" srcId="{222C67AB-6282-414D-B81D-5444F9F4EBA5}" destId="{230F0421-DC19-47DB-AF93-A04A8197884F}" srcOrd="1" destOrd="0" presId="urn:microsoft.com/office/officeart/2016/7/layout/VerticalDownArrowProcess"/>
    <dgm:cxn modelId="{B6656DA8-F9B0-43D1-ABED-07261A52F72E}" type="presParOf" srcId="{222C67AB-6282-414D-B81D-5444F9F4EBA5}" destId="{A9CE3107-9CE2-4D06-83ED-7EAA9ACB8A34}" srcOrd="2" destOrd="0" presId="urn:microsoft.com/office/officeart/2016/7/layout/VerticalDownArrowProcess"/>
    <dgm:cxn modelId="{9467AC9D-DBC2-4448-BB8B-3FB4C6659B57}" type="presParOf" srcId="{A9CE3107-9CE2-4D06-83ED-7EAA9ACB8A34}" destId="{A1D664E9-EFDE-44D9-8273-02F69FF50A96}" srcOrd="0" destOrd="0" presId="urn:microsoft.com/office/officeart/2016/7/layout/VerticalDownArrowProcess"/>
    <dgm:cxn modelId="{724EB3FE-3DB4-4573-AAC5-A8A1D105385F}" type="presParOf" srcId="{A9CE3107-9CE2-4D06-83ED-7EAA9ACB8A34}" destId="{93097CF5-4484-418F-911C-3B8DDF793752}" srcOrd="1" destOrd="0" presId="urn:microsoft.com/office/officeart/2016/7/layout/VerticalDownArrowProcess"/>
    <dgm:cxn modelId="{A4A67164-419D-45F6-8E09-CB4181088374}" type="presParOf" srcId="{A9CE3107-9CE2-4D06-83ED-7EAA9ACB8A34}" destId="{89720A03-C483-43C3-BDC9-31A417C8043B}" srcOrd="2" destOrd="0" presId="urn:microsoft.com/office/officeart/2016/7/layout/VerticalDownArrowProcess"/>
    <dgm:cxn modelId="{3B76EE78-0314-4B27-BCBA-84036EA63BFF}" type="presParOf" srcId="{222C67AB-6282-414D-B81D-5444F9F4EBA5}" destId="{1024BC5F-6ECE-4D7C-8671-715E9B32C96F}" srcOrd="3" destOrd="0" presId="urn:microsoft.com/office/officeart/2016/7/layout/VerticalDownArrowProcess"/>
    <dgm:cxn modelId="{6984A821-104D-47D6-8956-5660F7557FF1}" type="presParOf" srcId="{222C67AB-6282-414D-B81D-5444F9F4EBA5}" destId="{7509E2E1-E1FE-466F-B71A-F5EA1AEB2C7A}" srcOrd="4" destOrd="0" presId="urn:microsoft.com/office/officeart/2016/7/layout/VerticalDownArrowProcess"/>
    <dgm:cxn modelId="{9700D9A5-90E8-476C-8236-BF90F9B2FC0F}" type="presParOf" srcId="{7509E2E1-E1FE-466F-B71A-F5EA1AEB2C7A}" destId="{DC7B7C41-C168-4DA1-9C6D-D1F3B6C8029A}" srcOrd="0" destOrd="0" presId="urn:microsoft.com/office/officeart/2016/7/layout/VerticalDownArrowProcess"/>
    <dgm:cxn modelId="{D4FAAFAB-6E30-492F-88C8-D8FCC844989E}" type="presParOf" srcId="{7509E2E1-E1FE-466F-B71A-F5EA1AEB2C7A}" destId="{25323F38-EE0C-4064-88E5-F1A361E16772}" srcOrd="1" destOrd="0" presId="urn:microsoft.com/office/officeart/2016/7/layout/VerticalDownArrowProcess"/>
    <dgm:cxn modelId="{03DD0FF2-D6BF-412D-9127-CCA4CE49CCCC}" type="presParOf" srcId="{7509E2E1-E1FE-466F-B71A-F5EA1AEB2C7A}" destId="{A76B3FB7-E838-4C28-8073-C2580081426E}" srcOrd="2" destOrd="0" presId="urn:microsoft.com/office/officeart/2016/7/layout/VerticalDownArrowProcess"/>
    <dgm:cxn modelId="{E167DC22-0F55-4065-B74C-7D7CD84584EF}" type="presParOf" srcId="{222C67AB-6282-414D-B81D-5444F9F4EBA5}" destId="{423F855C-5968-4961-BF61-CA5786279589}" srcOrd="5" destOrd="0" presId="urn:microsoft.com/office/officeart/2016/7/layout/VerticalDownArrowProcess"/>
    <dgm:cxn modelId="{DBC95A96-3E8C-423E-9360-ABB18588C83F}" type="presParOf" srcId="{222C67AB-6282-414D-B81D-5444F9F4EBA5}" destId="{BBB6F283-DC08-42B1-9ECF-81D9626C0A91}" srcOrd="6" destOrd="0" presId="urn:microsoft.com/office/officeart/2016/7/layout/VerticalDownArrowProcess"/>
    <dgm:cxn modelId="{6832C7E1-6CBC-4F01-AA40-92EB4ABECEDD}" type="presParOf" srcId="{BBB6F283-DC08-42B1-9ECF-81D9626C0A91}" destId="{A5AE0D23-4C2E-4F63-A6D3-8FAEE8DD77B5}" srcOrd="0" destOrd="0" presId="urn:microsoft.com/office/officeart/2016/7/layout/VerticalDownArrowProcess"/>
    <dgm:cxn modelId="{DCD0B9DA-A3E1-4065-8909-659082D2A6A0}" type="presParOf" srcId="{BBB6F283-DC08-42B1-9ECF-81D9626C0A91}" destId="{CD9D6507-E348-4B13-8B80-2B92F193D542}" srcOrd="1" destOrd="0" presId="urn:microsoft.com/office/officeart/2016/7/layout/VerticalDownArrowProcess"/>
    <dgm:cxn modelId="{614D7C8B-4ED4-4140-8D67-713C54DAAA03}" type="presParOf" srcId="{BBB6F283-DC08-42B1-9ECF-81D9626C0A91}" destId="{4A36C414-2157-4CA1-999D-DD3CB7F85FB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E989B-6672-46D5-A57D-CDE7A09CDFD7}">
      <dsp:nvSpPr>
        <dsp:cNvPr id="0" name=""/>
        <dsp:cNvSpPr/>
      </dsp:nvSpPr>
      <dsp:spPr>
        <a:xfrm>
          <a:off x="1014937" y="850403"/>
          <a:ext cx="2849126" cy="2572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55FB3-6660-4FF7-B554-58AC8F093DC3}">
      <dsp:nvSpPr>
        <dsp:cNvPr id="0" name=""/>
        <dsp:cNvSpPr/>
      </dsp:nvSpPr>
      <dsp:spPr>
        <a:xfrm>
          <a:off x="566631" y="3554111"/>
          <a:ext cx="3731463" cy="1454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is Malware?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Malware is any software intentionally designed to cause damage to a computer, server, client, or computer network</a:t>
          </a:r>
        </a:p>
      </dsp:txBody>
      <dsp:txXfrm>
        <a:off x="566631" y="3554111"/>
        <a:ext cx="3731463" cy="1454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15631-61BE-4E95-B828-A1DB0933B887}">
      <dsp:nvSpPr>
        <dsp:cNvPr id="0" name=""/>
        <dsp:cNvSpPr/>
      </dsp:nvSpPr>
      <dsp:spPr>
        <a:xfrm>
          <a:off x="0" y="104894"/>
          <a:ext cx="6830568" cy="12580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size of the training and testing data is 9 million and 8 million rows respectively</a:t>
          </a:r>
        </a:p>
      </dsp:txBody>
      <dsp:txXfrm>
        <a:off x="61413" y="166307"/>
        <a:ext cx="6707742" cy="1135216"/>
      </dsp:txXfrm>
    </dsp:sp>
    <dsp:sp modelId="{48B13557-F6DD-4889-A92C-371E7338C8F5}">
      <dsp:nvSpPr>
        <dsp:cNvPr id="0" name=""/>
        <dsp:cNvSpPr/>
      </dsp:nvSpPr>
      <dsp:spPr>
        <a:xfrm>
          <a:off x="0" y="1429177"/>
          <a:ext cx="6830568" cy="1258042"/>
        </a:xfrm>
        <a:prstGeom prst="roundRect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 consists of </a:t>
          </a:r>
          <a:r>
            <a:rPr lang="en-US" sz="2300" kern="1200">
              <a:latin typeface="Avenir Next LT Pro"/>
            </a:rPr>
            <a:t>83</a:t>
          </a:r>
          <a:r>
            <a:rPr lang="en-US" sz="2300" kern="1200"/>
            <a:t> features in total, with 52 being categorical</a:t>
          </a:r>
        </a:p>
      </dsp:txBody>
      <dsp:txXfrm>
        <a:off x="61413" y="1490590"/>
        <a:ext cx="6707742" cy="1135216"/>
      </dsp:txXfrm>
    </dsp:sp>
    <dsp:sp modelId="{F20ABB78-236A-443B-8D0D-B51017DC8B66}">
      <dsp:nvSpPr>
        <dsp:cNvPr id="0" name=""/>
        <dsp:cNvSpPr/>
      </dsp:nvSpPr>
      <dsp:spPr>
        <a:xfrm>
          <a:off x="0" y="2753460"/>
          <a:ext cx="6830568" cy="1258042"/>
        </a:xfrm>
        <a:prstGeom prst="roundRect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row in the dataset corresponds to a machine, uniquely identified by </a:t>
          </a:r>
          <a:r>
            <a:rPr lang="en-US" sz="2300" kern="1200" err="1"/>
            <a:t>MachineIdentifier</a:t>
          </a:r>
          <a:endParaRPr lang="en-US" sz="2300" kern="1200"/>
        </a:p>
      </dsp:txBody>
      <dsp:txXfrm>
        <a:off x="61413" y="2814873"/>
        <a:ext cx="6707742" cy="1135216"/>
      </dsp:txXfrm>
    </dsp:sp>
    <dsp:sp modelId="{26062278-C74A-4DA5-AE98-0AB08A9B5FEF}">
      <dsp:nvSpPr>
        <dsp:cNvPr id="0" name=""/>
        <dsp:cNvSpPr/>
      </dsp:nvSpPr>
      <dsp:spPr>
        <a:xfrm>
          <a:off x="0" y="4077742"/>
          <a:ext cx="6830568" cy="1258042"/>
        </a:xfrm>
        <a:prstGeom prst="round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/>
            <a:t>HasDetections</a:t>
          </a:r>
          <a:r>
            <a:rPr lang="en-US" sz="2300" kern="1200"/>
            <a:t> column is the ground truth and indicates that malware was detected on the machine</a:t>
          </a:r>
        </a:p>
      </dsp:txBody>
      <dsp:txXfrm>
        <a:off x="61413" y="4139155"/>
        <a:ext cx="6707742" cy="1135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DEE4F-166C-4FE9-A042-83972CEAD21A}">
      <dsp:nvSpPr>
        <dsp:cNvPr id="0" name=""/>
        <dsp:cNvSpPr/>
      </dsp:nvSpPr>
      <dsp:spPr>
        <a:xfrm>
          <a:off x="0" y="1759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82122-05DF-4211-930E-1C8611E545D7}">
      <dsp:nvSpPr>
        <dsp:cNvPr id="0" name=""/>
        <dsp:cNvSpPr/>
      </dsp:nvSpPr>
      <dsp:spPr>
        <a:xfrm>
          <a:off x="226860" y="170499"/>
          <a:ext cx="412474" cy="412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5574C-0AE8-4A8F-96BD-69F6AB1645A5}">
      <dsp:nvSpPr>
        <dsp:cNvPr id="0" name=""/>
        <dsp:cNvSpPr/>
      </dsp:nvSpPr>
      <dsp:spPr>
        <a:xfrm>
          <a:off x="866195" y="1759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pre-processing</a:t>
          </a:r>
        </a:p>
      </dsp:txBody>
      <dsp:txXfrm>
        <a:off x="866195" y="1759"/>
        <a:ext cx="5964372" cy="749953"/>
      </dsp:txXfrm>
    </dsp:sp>
    <dsp:sp modelId="{2B6E6C84-BA2E-496C-B1DD-EBA460001811}">
      <dsp:nvSpPr>
        <dsp:cNvPr id="0" name=""/>
        <dsp:cNvSpPr/>
      </dsp:nvSpPr>
      <dsp:spPr>
        <a:xfrm>
          <a:off x="0" y="939201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80F8E-BE50-4B05-A0A8-F70781EEF534}">
      <dsp:nvSpPr>
        <dsp:cNvPr id="0" name=""/>
        <dsp:cNvSpPr/>
      </dsp:nvSpPr>
      <dsp:spPr>
        <a:xfrm>
          <a:off x="226860" y="1107940"/>
          <a:ext cx="412474" cy="412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5187D-2408-495B-A593-85AE57E0FEB8}">
      <dsp:nvSpPr>
        <dsp:cNvPr id="0" name=""/>
        <dsp:cNvSpPr/>
      </dsp:nvSpPr>
      <dsp:spPr>
        <a:xfrm>
          <a:off x="866195" y="939201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</a:t>
          </a:r>
        </a:p>
      </dsp:txBody>
      <dsp:txXfrm>
        <a:off x="866195" y="939201"/>
        <a:ext cx="5964372" cy="749953"/>
      </dsp:txXfrm>
    </dsp:sp>
    <dsp:sp modelId="{36AD571B-BC54-4C88-9B2E-1167AFB82AE5}">
      <dsp:nvSpPr>
        <dsp:cNvPr id="0" name=""/>
        <dsp:cNvSpPr/>
      </dsp:nvSpPr>
      <dsp:spPr>
        <a:xfrm>
          <a:off x="0" y="1876642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18146-F756-4A13-8913-5F214DA2249C}">
      <dsp:nvSpPr>
        <dsp:cNvPr id="0" name=""/>
        <dsp:cNvSpPr/>
      </dsp:nvSpPr>
      <dsp:spPr>
        <a:xfrm>
          <a:off x="226860" y="2045382"/>
          <a:ext cx="412474" cy="412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F56D6-B092-498F-9ED2-FE85E0F36CA9}">
      <dsp:nvSpPr>
        <dsp:cNvPr id="0" name=""/>
        <dsp:cNvSpPr/>
      </dsp:nvSpPr>
      <dsp:spPr>
        <a:xfrm>
          <a:off x="866195" y="1876642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Building</a:t>
          </a:r>
        </a:p>
      </dsp:txBody>
      <dsp:txXfrm>
        <a:off x="866195" y="1876642"/>
        <a:ext cx="5964372" cy="749953"/>
      </dsp:txXfrm>
    </dsp:sp>
    <dsp:sp modelId="{6825F426-DB74-4F86-AED7-6D6BD078F923}">
      <dsp:nvSpPr>
        <dsp:cNvPr id="0" name=""/>
        <dsp:cNvSpPr/>
      </dsp:nvSpPr>
      <dsp:spPr>
        <a:xfrm>
          <a:off x="0" y="2814084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083D3-D376-47F0-8B38-4511D886D1CA}">
      <dsp:nvSpPr>
        <dsp:cNvPr id="0" name=""/>
        <dsp:cNvSpPr/>
      </dsp:nvSpPr>
      <dsp:spPr>
        <a:xfrm>
          <a:off x="226860" y="2982823"/>
          <a:ext cx="412474" cy="412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F0ECE-0B05-42E3-AD9D-36531D9FADE6}">
      <dsp:nvSpPr>
        <dsp:cNvPr id="0" name=""/>
        <dsp:cNvSpPr/>
      </dsp:nvSpPr>
      <dsp:spPr>
        <a:xfrm>
          <a:off x="866195" y="2814084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Tuning</a:t>
          </a:r>
        </a:p>
      </dsp:txBody>
      <dsp:txXfrm>
        <a:off x="866195" y="2814084"/>
        <a:ext cx="5964372" cy="749953"/>
      </dsp:txXfrm>
    </dsp:sp>
    <dsp:sp modelId="{4CB3A310-C45C-4B2E-96AE-B352FA5192FF}">
      <dsp:nvSpPr>
        <dsp:cNvPr id="0" name=""/>
        <dsp:cNvSpPr/>
      </dsp:nvSpPr>
      <dsp:spPr>
        <a:xfrm>
          <a:off x="0" y="3751525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DBD99-8AB5-453C-9A92-BB51C29E9596}">
      <dsp:nvSpPr>
        <dsp:cNvPr id="0" name=""/>
        <dsp:cNvSpPr/>
      </dsp:nvSpPr>
      <dsp:spPr>
        <a:xfrm>
          <a:off x="226860" y="3920264"/>
          <a:ext cx="412474" cy="4124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A7F2-1961-4D93-94AA-DC8494F95FFA}">
      <dsp:nvSpPr>
        <dsp:cNvPr id="0" name=""/>
        <dsp:cNvSpPr/>
      </dsp:nvSpPr>
      <dsp:spPr>
        <a:xfrm>
          <a:off x="866195" y="3751525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Results</a:t>
          </a:r>
        </a:p>
      </dsp:txBody>
      <dsp:txXfrm>
        <a:off x="866195" y="3751525"/>
        <a:ext cx="5964372" cy="749953"/>
      </dsp:txXfrm>
    </dsp:sp>
    <dsp:sp modelId="{0CEF3700-24E9-4A15-BE99-8967DF1267A9}">
      <dsp:nvSpPr>
        <dsp:cNvPr id="0" name=""/>
        <dsp:cNvSpPr/>
      </dsp:nvSpPr>
      <dsp:spPr>
        <a:xfrm>
          <a:off x="0" y="4688966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D9F2-0AA7-4C8A-A591-19B83030677E}">
      <dsp:nvSpPr>
        <dsp:cNvPr id="0" name=""/>
        <dsp:cNvSpPr/>
      </dsp:nvSpPr>
      <dsp:spPr>
        <a:xfrm>
          <a:off x="226860" y="4857706"/>
          <a:ext cx="412474" cy="4124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01E70-E446-47F7-A303-8F526621F959}">
      <dsp:nvSpPr>
        <dsp:cNvPr id="0" name=""/>
        <dsp:cNvSpPr/>
      </dsp:nvSpPr>
      <dsp:spPr>
        <a:xfrm>
          <a:off x="866195" y="4688966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866195" y="4688966"/>
        <a:ext cx="5964372" cy="749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DFBA0-FBC6-4994-B1CE-797D6B7F0F05}">
      <dsp:nvSpPr>
        <dsp:cNvPr id="0" name=""/>
        <dsp:cNvSpPr/>
      </dsp:nvSpPr>
      <dsp:spPr>
        <a:xfrm>
          <a:off x="0" y="4478141"/>
          <a:ext cx="1863090" cy="979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503" tIns="163576" rIns="13250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venir Next LT Pro"/>
            </a:rPr>
            <a:t>Evaluate</a:t>
          </a:r>
          <a:endParaRPr lang="en-US" sz="2300" kern="1200"/>
        </a:p>
      </dsp:txBody>
      <dsp:txXfrm>
        <a:off x="0" y="4478141"/>
        <a:ext cx="1863090" cy="979707"/>
      </dsp:txXfrm>
    </dsp:sp>
    <dsp:sp modelId="{A36B18F2-DF19-46EA-AA71-725AB15D2D24}">
      <dsp:nvSpPr>
        <dsp:cNvPr id="0" name=""/>
        <dsp:cNvSpPr/>
      </dsp:nvSpPr>
      <dsp:spPr>
        <a:xfrm>
          <a:off x="1863089" y="4478141"/>
          <a:ext cx="5589270" cy="9797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7" tIns="177800" rIns="113377" bIns="17780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Area Under ROC to evaluate all the models (best metric for binary classification</a:t>
          </a:r>
          <a:r>
            <a:rPr lang="en-US" sz="1400" kern="1200">
              <a:latin typeface="Avenir Next LT Pro"/>
            </a:rPr>
            <a:t> of balanced classes</a:t>
          </a:r>
          <a:r>
            <a:rPr lang="en-US" sz="1400" kern="1200"/>
            <a:t>).</a:t>
          </a:r>
        </a:p>
      </dsp:txBody>
      <dsp:txXfrm>
        <a:off x="1863089" y="4478141"/>
        <a:ext cx="5589270" cy="979707"/>
      </dsp:txXfrm>
    </dsp:sp>
    <dsp:sp modelId="{93097CF5-4484-418F-911C-3B8DDF793752}">
      <dsp:nvSpPr>
        <dsp:cNvPr id="0" name=""/>
        <dsp:cNvSpPr/>
      </dsp:nvSpPr>
      <dsp:spPr>
        <a:xfrm rot="10800000">
          <a:off x="0" y="2986046"/>
          <a:ext cx="1863090" cy="15067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accent2">
              <a:hueOff val="-816517"/>
              <a:satOff val="-3771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503" tIns="163576" rIns="13250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venir Next LT Pro"/>
            </a:rPr>
            <a:t>Tune</a:t>
          </a:r>
          <a:endParaRPr lang="en-US" sz="2300" kern="1200"/>
        </a:p>
      </dsp:txBody>
      <dsp:txXfrm rot="-10800000">
        <a:off x="0" y="2986046"/>
        <a:ext cx="1863090" cy="979414"/>
      </dsp:txXfrm>
    </dsp:sp>
    <dsp:sp modelId="{89720A03-C483-43C3-BDC9-31A417C8043B}">
      <dsp:nvSpPr>
        <dsp:cNvPr id="0" name=""/>
        <dsp:cNvSpPr/>
      </dsp:nvSpPr>
      <dsp:spPr>
        <a:xfrm>
          <a:off x="1863089" y="2986046"/>
          <a:ext cx="5589270" cy="979414"/>
        </a:xfrm>
        <a:prstGeom prst="rect">
          <a:avLst/>
        </a:prstGeom>
        <a:solidFill>
          <a:schemeClr val="accent2">
            <a:tint val="40000"/>
            <a:alpha val="90000"/>
            <a:hueOff val="-1115085"/>
            <a:satOff val="-2777"/>
            <a:lumOff val="-3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15085"/>
              <a:satOff val="-2777"/>
              <a:lumOff val="-3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7" tIns="177800" rIns="113377" bIns="17780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Grid Search with </a:t>
          </a:r>
          <a:r>
            <a:rPr lang="en-US" sz="1400" kern="1200">
              <a:latin typeface="Avenir Next LT Pro"/>
            </a:rPr>
            <a:t>Cross Validation</a:t>
          </a:r>
          <a:r>
            <a:rPr lang="en-US" sz="1400" kern="1200"/>
            <a:t>(k = 3) on </a:t>
          </a:r>
          <a:r>
            <a:rPr lang="en-US" sz="1400" kern="1200">
              <a:latin typeface="Avenir Next LT Pro"/>
            </a:rPr>
            <a:t>a</a:t>
          </a:r>
          <a:r>
            <a:rPr lang="en-US" sz="1400" kern="1200"/>
            <a:t> reasonably optimized parameter grid to get the best model.</a:t>
          </a:r>
        </a:p>
      </dsp:txBody>
      <dsp:txXfrm>
        <a:off x="1863089" y="2986046"/>
        <a:ext cx="5589270" cy="979414"/>
      </dsp:txXfrm>
    </dsp:sp>
    <dsp:sp modelId="{25323F38-EE0C-4064-88E5-F1A361E16772}">
      <dsp:nvSpPr>
        <dsp:cNvPr id="0" name=""/>
        <dsp:cNvSpPr/>
      </dsp:nvSpPr>
      <dsp:spPr>
        <a:xfrm rot="10800000">
          <a:off x="0" y="1493951"/>
          <a:ext cx="1863090" cy="15067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accent2">
              <a:hueOff val="-1633033"/>
              <a:satOff val="-754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503" tIns="163576" rIns="132503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venir Next LT Pro"/>
            </a:rPr>
            <a:t>Experiment</a:t>
          </a:r>
          <a:endParaRPr lang="en-US" sz="2300" kern="1200"/>
        </a:p>
      </dsp:txBody>
      <dsp:txXfrm rot="-10800000">
        <a:off x="0" y="1493951"/>
        <a:ext cx="1863090" cy="979414"/>
      </dsp:txXfrm>
    </dsp:sp>
    <dsp:sp modelId="{A76B3FB7-E838-4C28-8073-C2580081426E}">
      <dsp:nvSpPr>
        <dsp:cNvPr id="0" name=""/>
        <dsp:cNvSpPr/>
      </dsp:nvSpPr>
      <dsp:spPr>
        <a:xfrm>
          <a:off x="1863089" y="1493951"/>
          <a:ext cx="5589270" cy="979414"/>
        </a:xfrm>
        <a:prstGeom prst="rect">
          <a:avLst/>
        </a:prstGeom>
        <a:solidFill>
          <a:schemeClr val="accent2">
            <a:tint val="40000"/>
            <a:alpha val="90000"/>
            <a:hueOff val="-2230170"/>
            <a:satOff val="-5555"/>
            <a:lumOff val="-6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230170"/>
              <a:satOff val="-5555"/>
              <a:lumOff val="-6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7" tIns="177800" rIns="11337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 several individual models for extreme cases of hyperparameters, to check the limit of overfitting or underfitting.</a:t>
          </a:r>
        </a:p>
      </dsp:txBody>
      <dsp:txXfrm>
        <a:off x="1863089" y="1493951"/>
        <a:ext cx="5589270" cy="979414"/>
      </dsp:txXfrm>
    </dsp:sp>
    <dsp:sp modelId="{CD9D6507-E348-4B13-8B80-2B92F193D542}">
      <dsp:nvSpPr>
        <dsp:cNvPr id="0" name=""/>
        <dsp:cNvSpPr/>
      </dsp:nvSpPr>
      <dsp:spPr>
        <a:xfrm rot="10800000">
          <a:off x="0" y="1856"/>
          <a:ext cx="1863090" cy="150679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503" tIns="163576" rIns="132503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Fit</a:t>
          </a:r>
          <a:r>
            <a:rPr lang="en-US" sz="2300" b="0" i="0" u="none" strike="noStrike" kern="1200" cap="none" baseline="0" noProof="0">
              <a:latin typeface="Avenir Next LT Pro"/>
            </a:rPr>
            <a:t> Default</a:t>
          </a:r>
          <a:endParaRPr lang="en-US" sz="2300" kern="1200"/>
        </a:p>
      </dsp:txBody>
      <dsp:txXfrm rot="-10800000">
        <a:off x="0" y="1856"/>
        <a:ext cx="1863090" cy="979414"/>
      </dsp:txXfrm>
    </dsp:sp>
    <dsp:sp modelId="{4A36C414-2157-4CA1-999D-DD3CB7F85FB0}">
      <dsp:nvSpPr>
        <dsp:cNvPr id="0" name=""/>
        <dsp:cNvSpPr/>
      </dsp:nvSpPr>
      <dsp:spPr>
        <a:xfrm>
          <a:off x="1863089" y="1856"/>
          <a:ext cx="5589270" cy="979414"/>
        </a:xfrm>
        <a:prstGeom prst="rect">
          <a:avLst/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77" tIns="177800" rIns="11337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Fit the training data on the default model, to generate a baseline model.</a:t>
          </a:r>
        </a:p>
      </dsp:txBody>
      <dsp:txXfrm>
        <a:off x="1863089" y="1856"/>
        <a:ext cx="5589270" cy="979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78" r:id="rId6"/>
    <p:sldLayoutId id="2147483874" r:id="rId7"/>
    <p:sldLayoutId id="2147483875" r:id="rId8"/>
    <p:sldLayoutId id="2147483876" r:id="rId9"/>
    <p:sldLayoutId id="2147483877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C21E3-87AD-412C-9875-42B6EF0C7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DB806-8829-4B0A-B407-FE6FD9FBB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Windows Malware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851AA-85EA-48B3-B78C-06DF6685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58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82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468-66DC-4CAC-AB95-13F2268B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8E-C2E7-4DBF-9B47-45543DD0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Problem: Convert all the features into Numerical data types so that the models can train.</a:t>
            </a:r>
          </a:p>
          <a:p>
            <a:r>
              <a:rPr lang="en-US"/>
              <a:t>Tree based algorithms perform significantly worse when categorical features are split by One Hot Encoder, because the feature importance is split and reduced drastically.</a:t>
            </a:r>
          </a:p>
          <a:p>
            <a:r>
              <a:rPr lang="en-US"/>
              <a:t>Used String Indexer for label encoding the categorical features.</a:t>
            </a:r>
          </a:p>
          <a:p>
            <a:r>
              <a:rPr lang="en-US"/>
              <a:t>Performed the same transformations on the test data by encoders fitted on train data.</a:t>
            </a:r>
          </a:p>
        </p:txBody>
      </p:sp>
    </p:spTree>
    <p:extLst>
      <p:ext uri="{BB962C8B-B14F-4D97-AF65-F5344CB8AC3E}">
        <p14:creationId xmlns:p14="http://schemas.microsoft.com/office/powerpoint/2010/main" val="416821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61AF-4D4C-46FB-90A8-75604507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/>
              <a:t>Final Dataset Size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953FDD-CBFF-4B03-84F9-EB444AE7C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786766"/>
              </p:ext>
            </p:extLst>
          </p:nvPr>
        </p:nvGraphicFramePr>
        <p:xfrm>
          <a:off x="1604831" y="2453228"/>
          <a:ext cx="8982337" cy="352305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192197">
                  <a:extLst>
                    <a:ext uri="{9D8B030D-6E8A-4147-A177-3AD203B41FA5}">
                      <a16:colId xmlns:a16="http://schemas.microsoft.com/office/drawing/2014/main" val="3915980967"/>
                    </a:ext>
                  </a:extLst>
                </a:gridCol>
                <a:gridCol w="2465651">
                  <a:extLst>
                    <a:ext uri="{9D8B030D-6E8A-4147-A177-3AD203B41FA5}">
                      <a16:colId xmlns:a16="http://schemas.microsoft.com/office/drawing/2014/main" val="2448443267"/>
                    </a:ext>
                  </a:extLst>
                </a:gridCol>
                <a:gridCol w="3324489">
                  <a:extLst>
                    <a:ext uri="{9D8B030D-6E8A-4147-A177-3AD203B41FA5}">
                      <a16:colId xmlns:a16="http://schemas.microsoft.com/office/drawing/2014/main" val="2383471437"/>
                    </a:ext>
                  </a:extLst>
                </a:gridCol>
              </a:tblGrid>
              <a:tr h="1323268">
                <a:tc>
                  <a:txBody>
                    <a:bodyPr/>
                    <a:lstStyle/>
                    <a:p>
                      <a:endParaRPr lang="en-US" sz="4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8843" marR="323306" marT="323306" marB="3233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4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Rows</a:t>
                      </a:r>
                    </a:p>
                  </a:txBody>
                  <a:tcPr marL="538843" marR="323306" marT="323306" marB="3233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Columns</a:t>
                      </a:r>
                    </a:p>
                  </a:txBody>
                  <a:tcPr marL="538843" marR="323306" marT="323306" marB="3233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439816"/>
                  </a:ext>
                </a:extLst>
              </a:tr>
              <a:tr h="1099892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</a:t>
                      </a: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389,973</a:t>
                      </a:r>
                      <a:endParaRPr lang="en-US" sz="33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</a:t>
                      </a: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14780"/>
                  </a:ext>
                </a:extLst>
              </a:tr>
              <a:tr h="1099892">
                <a:tc>
                  <a:txBody>
                    <a:bodyPr/>
                    <a:lstStyle/>
                    <a:p>
                      <a:r>
                        <a:rPr lang="en-US" sz="3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</a:t>
                      </a: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166,440</a:t>
                      </a:r>
                      <a:endParaRPr lang="en-US" sz="33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85</a:t>
                      </a:r>
                    </a:p>
                  </a:txBody>
                  <a:tcPr marL="538843" marR="280198" marT="280198" marB="2801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45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3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B828-7D5A-45ED-9939-46C59435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3350569-8CC0-4E93-8A05-B5E718CD2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57" y="2478024"/>
            <a:ext cx="7867749" cy="3694176"/>
          </a:xfrm>
        </p:spPr>
      </p:pic>
    </p:spTree>
    <p:extLst>
      <p:ext uri="{BB962C8B-B14F-4D97-AF65-F5344CB8AC3E}">
        <p14:creationId xmlns:p14="http://schemas.microsoft.com/office/powerpoint/2010/main" val="403013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6EBB0-AE2D-4E35-AC9A-6D10B657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Exploratory Data Analysis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A61BC0DC-232B-41D2-93BA-DD43B99C6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002861"/>
            <a:ext cx="5140661" cy="2673143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D3D17C45-DC2E-46BC-B7A7-C47A550F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42" y="2938604"/>
            <a:ext cx="5140656" cy="28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7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6EBB0-AE2D-4E35-AC9A-6D10B657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Exploratory Data Analysis</a:t>
            </a:r>
          </a:p>
        </p:txBody>
      </p:sp>
      <p:sp>
        <p:nvSpPr>
          <p:cNvPr id="31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0CD0458-17E3-4FC3-ADF6-52846BB78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42499"/>
            <a:ext cx="3703320" cy="2490482"/>
          </a:xfrm>
          <a:prstGeom prst="rect">
            <a:avLst/>
          </a:prstGeom>
        </p:spPr>
      </p:pic>
      <p:pic>
        <p:nvPicPr>
          <p:cNvPr id="9" name="Picture 10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14A2D591-7250-4C55-9CB2-4FDCFDD8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3039711"/>
            <a:ext cx="3703320" cy="2296058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8C9999E-7355-492D-9F2B-EE0C1EDDE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592" y="3072115"/>
            <a:ext cx="3703320" cy="22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42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6EBB0-AE2D-4E35-AC9A-6D10B657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Exploratory Data Analysis</a:t>
            </a:r>
          </a:p>
        </p:txBody>
      </p:sp>
      <p:sp useBgFill="1">
        <p:nvSpPr>
          <p:cNvPr id="40" name="Rectangle 44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F7C85A-1B41-4044-ABF0-7CEFFB5C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49440"/>
            <a:ext cx="5140661" cy="3379984"/>
          </a:xfrm>
          <a:prstGeom prst="rect">
            <a:avLst/>
          </a:prstGeom>
        </p:spPr>
      </p:pic>
      <p:pic>
        <p:nvPicPr>
          <p:cNvPr id="12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B14954-0B8A-4C0A-95C3-FA7E3A0E1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412" y="2647144"/>
            <a:ext cx="5088365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1274E-3EF1-48CC-BD77-20E15DAD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Exploratory Data Analysis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FA664E-6B33-4A5E-9CBC-BE169E1C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39442"/>
            <a:ext cx="5140661" cy="3302874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DEE401-819B-4677-9E4A-0E3710102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3142" y="3331734"/>
            <a:ext cx="5140656" cy="3521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02F0EA-72A3-4354-9F4C-B80DCB959D51}"/>
              </a:ext>
            </a:extLst>
          </p:cNvPr>
          <p:cNvSpPr txBox="1"/>
          <p:nvPr/>
        </p:nvSpPr>
        <p:spPr>
          <a:xfrm>
            <a:off x="838638" y="2353409"/>
            <a:ext cx="52159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Malware Detections based on the number of anti-virus products installed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65D8E-13D7-4A6C-A68B-DDF4B0F1FF88}"/>
              </a:ext>
            </a:extLst>
          </p:cNvPr>
          <p:cNvSpPr txBox="1"/>
          <p:nvPr/>
        </p:nvSpPr>
        <p:spPr>
          <a:xfrm>
            <a:off x="7022933" y="2350670"/>
            <a:ext cx="40466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Malware Detections based on the anti-virus product version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3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EC65E-AD4C-4784-AB30-A3BC87D6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Exploratory Data Analysis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6372406-9456-4C0D-ABEF-BA2F2F37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10675"/>
            <a:ext cx="5140661" cy="373983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B1196F-B8C3-4922-9067-16720EC8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638" y="2981020"/>
            <a:ext cx="4731558" cy="38798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C58F06-160F-4DD5-AC0D-F87DE1561E79}"/>
              </a:ext>
            </a:extLst>
          </p:cNvPr>
          <p:cNvSpPr txBox="1"/>
          <p:nvPr/>
        </p:nvSpPr>
        <p:spPr>
          <a:xfrm>
            <a:off x="1775354" y="2546801"/>
            <a:ext cx="4138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Malware infections for </a:t>
            </a:r>
            <a:r>
              <a:rPr lang="en-US" dirty="0" err="1"/>
              <a:t>FlightRing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BB9E9-E2A4-4153-9AF3-086F288B01EC}"/>
              </a:ext>
            </a:extLst>
          </p:cNvPr>
          <p:cNvSpPr txBox="1"/>
          <p:nvPr/>
        </p:nvSpPr>
        <p:spPr>
          <a:xfrm>
            <a:off x="7049051" y="2591500"/>
            <a:ext cx="4138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Malware infections for </a:t>
            </a:r>
            <a:r>
              <a:rPr lang="en-US" dirty="0" err="1"/>
              <a:t>SkuEdition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7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9F4C-E577-43FE-854B-9226D322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ea typeface="+mj-lt"/>
                <a:cs typeface="+mj-lt"/>
              </a:rPr>
              <a:t>Exploratory Data Analysis</a:t>
            </a:r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648A039-E116-491D-A519-8C1F4DD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0" y="2977173"/>
            <a:ext cx="5055216" cy="3654766"/>
          </a:xfrm>
          <a:prstGeom prst="rect">
            <a:avLst/>
          </a:prstGeom>
        </p:spPr>
      </p:pic>
      <p:pic>
        <p:nvPicPr>
          <p:cNvPr id="4" name="Picture 4" descr="A picture containing pencil&#10;&#10;Description generated with very high confidence">
            <a:extLst>
              <a:ext uri="{FF2B5EF4-FFF2-40B4-BE49-F238E27FC236}">
                <a16:creationId xmlns:a16="http://schemas.microsoft.com/office/drawing/2014/main" id="{51B814C1-7B11-4FB0-8FF9-D4EFF64DE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276" y="2977172"/>
            <a:ext cx="4789972" cy="3745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8BC67-B3B0-4891-A2C5-303063139BF4}"/>
              </a:ext>
            </a:extLst>
          </p:cNvPr>
          <p:cNvSpPr txBox="1"/>
          <p:nvPr/>
        </p:nvSpPr>
        <p:spPr>
          <a:xfrm>
            <a:off x="1775354" y="2546801"/>
            <a:ext cx="4138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Malware infections for </a:t>
            </a:r>
            <a:r>
              <a:rPr lang="en-US" dirty="0" err="1"/>
              <a:t>EngineVersion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DE631-F5AE-4872-ACE8-C6980D943F8A}"/>
              </a:ext>
            </a:extLst>
          </p:cNvPr>
          <p:cNvSpPr txBox="1"/>
          <p:nvPr/>
        </p:nvSpPr>
        <p:spPr>
          <a:xfrm>
            <a:off x="6983677" y="2546801"/>
            <a:ext cx="4138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Malware infections for </a:t>
            </a:r>
            <a:r>
              <a:rPr lang="en-US" dirty="0" err="1"/>
              <a:t>AvSigVersion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27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C9301-D2DC-4DFC-B43C-E872CDCB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Exploratory Data Analysis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B91A4BF-C039-4CDE-B4A4-70D46C82E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071129"/>
            <a:ext cx="5140661" cy="358561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7AAFCE-AADB-4015-983B-C0FD1DA4F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06" y="2923995"/>
            <a:ext cx="4605196" cy="3879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E6EB9-E4C8-48A3-8D68-48FE0CE8D309}"/>
              </a:ext>
            </a:extLst>
          </p:cNvPr>
          <p:cNvSpPr txBox="1"/>
          <p:nvPr/>
        </p:nvSpPr>
        <p:spPr>
          <a:xfrm>
            <a:off x="1490804" y="2546801"/>
            <a:ext cx="46051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Malware infections for  </a:t>
            </a:r>
            <a:r>
              <a:rPr lang="en-US" dirty="0" err="1"/>
              <a:t>TotalPhysicalRam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0B24E-E731-452C-BF67-94AEAABBCB2D}"/>
              </a:ext>
            </a:extLst>
          </p:cNvPr>
          <p:cNvSpPr txBox="1"/>
          <p:nvPr/>
        </p:nvSpPr>
        <p:spPr>
          <a:xfrm>
            <a:off x="7112497" y="2538887"/>
            <a:ext cx="41381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Malware infections for </a:t>
            </a:r>
            <a:r>
              <a:rPr lang="en-US" dirty="0" err="1"/>
              <a:t>AppVersion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1BBFD-2FFD-40E6-B0C3-D7BAED61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Problem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D872-4F24-47CB-B63E-FEC353F1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/>
              <a:t>The goal is to predict a Windows machine’s probability of getting infected by various families of malware based on different properties of that machine.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0F2F0C6C-7C07-4A3A-B267-A5DC9BB2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5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8813-9822-45DA-9E10-6875C6C9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94B8-2CE4-4C44-A4FE-F10BD5BB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Classification Problem</a:t>
            </a:r>
          </a:p>
          <a:p>
            <a:r>
              <a:rPr lang="en-US"/>
              <a:t>Binary Classification with balanced classes</a:t>
            </a:r>
          </a:p>
          <a:p>
            <a:r>
              <a:rPr lang="en-US"/>
              <a:t>Best algorithms for Classification of high dimensional data:</a:t>
            </a:r>
          </a:p>
          <a:p>
            <a:pPr lvl="1"/>
            <a:r>
              <a:rPr lang="en-US"/>
              <a:t>Logistic Regression</a:t>
            </a:r>
          </a:p>
          <a:p>
            <a:pPr lvl="1"/>
            <a:r>
              <a:rPr lang="en-US"/>
              <a:t>Random Forest Classifier (</a:t>
            </a:r>
            <a:r>
              <a:rPr lang="en-US">
                <a:ea typeface="+mn-lt"/>
                <a:cs typeface="+mn-lt"/>
              </a:rPr>
              <a:t>Ensemble Model)</a:t>
            </a:r>
          </a:p>
          <a:p>
            <a:pPr lvl="1"/>
            <a:r>
              <a:rPr lang="en-US"/>
              <a:t>Gradient Boosting Machine Classifier (</a:t>
            </a:r>
            <a:r>
              <a:rPr lang="en-US">
                <a:ea typeface="+mn-lt"/>
                <a:cs typeface="+mn-lt"/>
              </a:rPr>
              <a:t>Ensemble Model)</a:t>
            </a:r>
          </a:p>
        </p:txBody>
      </p:sp>
    </p:spTree>
    <p:extLst>
      <p:ext uri="{BB962C8B-B14F-4D97-AF65-F5344CB8AC3E}">
        <p14:creationId xmlns:p14="http://schemas.microsoft.com/office/powerpoint/2010/main" val="334372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E6A61-FD27-4AD2-A24D-A34193C9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/>
              <a:t>Tuning Strategy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49F082A-DDF6-41D0-A2AE-3E02D0915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6227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6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3AE81-4A40-4588-B66D-284FEC88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Logistic Regression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E749E-5F7C-43F5-962F-324104E42333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Advantages: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It performs well on  a linearly separable dataset.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It gives a measure of how relevant a predictor is, and its direction of association (positive or negative).</a:t>
            </a: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It is easier to implement, interpret and very efficient to train.</a:t>
            </a: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Can use Regularization (L1 and L2) techniques to avoid over-fitting.</a:t>
            </a:r>
            <a:endParaRPr lang="en-US" sz="14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spcAft>
                <a:spcPts val="600"/>
              </a:spcAft>
            </a:pPr>
            <a:r>
              <a:rPr lang="en-US" sz="1400" b="1"/>
              <a:t>Disadvantages: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Logistic Regression assumes linearity between the dependent variable and the independent variables. In the real world, the data is rarely linearly separable. Most of the time data would be a jumbled mess.</a:t>
            </a:r>
          </a:p>
          <a:p>
            <a:endParaRPr lang="en-US" sz="14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18FA53-461F-49DA-92BD-2AAC176F9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09888"/>
              </p:ext>
            </p:extLst>
          </p:nvPr>
        </p:nvGraphicFramePr>
        <p:xfrm>
          <a:off x="429768" y="2525578"/>
          <a:ext cx="6702553" cy="290377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97832">
                  <a:extLst>
                    <a:ext uri="{9D8B030D-6E8A-4147-A177-3AD203B41FA5}">
                      <a16:colId xmlns:a16="http://schemas.microsoft.com/office/drawing/2014/main" val="2544629215"/>
                    </a:ext>
                  </a:extLst>
                </a:gridCol>
                <a:gridCol w="2274787">
                  <a:extLst>
                    <a:ext uri="{9D8B030D-6E8A-4147-A177-3AD203B41FA5}">
                      <a16:colId xmlns:a16="http://schemas.microsoft.com/office/drawing/2014/main" val="2355683202"/>
                    </a:ext>
                  </a:extLst>
                </a:gridCol>
                <a:gridCol w="2129934">
                  <a:extLst>
                    <a:ext uri="{9D8B030D-6E8A-4147-A177-3AD203B41FA5}">
                      <a16:colId xmlns:a16="http://schemas.microsoft.com/office/drawing/2014/main" val="1679652250"/>
                    </a:ext>
                  </a:extLst>
                </a:gridCol>
              </a:tblGrid>
              <a:tr h="1088719">
                <a:tc>
                  <a:txBody>
                    <a:bodyPr/>
                    <a:lstStyle/>
                    <a:p>
                      <a:r>
                        <a:rPr lang="en-US" sz="3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Metrics</a:t>
                      </a:r>
                    </a:p>
                  </a:txBody>
                  <a:tcPr marL="441102" marR="264661" marT="264661" marB="2646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</a:t>
                      </a:r>
                    </a:p>
                  </a:txBody>
                  <a:tcPr marL="441102" marR="264661" marT="264661" marB="2646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Tuned</a:t>
                      </a:r>
                    </a:p>
                  </a:txBody>
                  <a:tcPr marL="441102" marR="264661" marT="264661" marB="2646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94088"/>
                  </a:ext>
                </a:extLst>
              </a:tr>
              <a:tr h="907529"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AUC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62.11%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65.12%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30041"/>
                  </a:ext>
                </a:extLst>
              </a:tr>
              <a:tr h="907529"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61.07%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61.08%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38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DCE88-1C38-4ECF-8BCD-1B01AB4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Hyperparameter Tuning</a:t>
            </a: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97C3A-9F7E-4FFA-AFDB-8B5B1E2CD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519847"/>
              </p:ext>
            </p:extLst>
          </p:nvPr>
        </p:nvGraphicFramePr>
        <p:xfrm>
          <a:off x="1529343" y="1650222"/>
          <a:ext cx="9124172" cy="388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587">
                  <a:extLst>
                    <a:ext uri="{9D8B030D-6E8A-4147-A177-3AD203B41FA5}">
                      <a16:colId xmlns:a16="http://schemas.microsoft.com/office/drawing/2014/main" val="2290851940"/>
                    </a:ext>
                  </a:extLst>
                </a:gridCol>
                <a:gridCol w="4900585">
                  <a:extLst>
                    <a:ext uri="{9D8B030D-6E8A-4147-A177-3AD203B41FA5}">
                      <a16:colId xmlns:a16="http://schemas.microsoft.com/office/drawing/2014/main" val="3356694544"/>
                    </a:ext>
                  </a:extLst>
                </a:gridCol>
              </a:tblGrid>
              <a:tr h="595283">
                <a:tc>
                  <a:txBody>
                    <a:bodyPr/>
                    <a:lstStyle/>
                    <a:p>
                      <a:r>
                        <a:rPr lang="en-US" sz="2800"/>
                        <a:t>Hyperparameter</a:t>
                      </a:r>
                      <a:endParaRPr lang="en-US" sz="2800" err="1"/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Optimized Value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317543197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r>
                        <a:rPr lang="en-US" sz="2800"/>
                        <a:t>Aggregation Depth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1211155297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r>
                        <a:rPr lang="en-US" sz="2800"/>
                        <a:t>Elastic Net Param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2940566424"/>
                  </a:ext>
                </a:extLst>
              </a:tr>
              <a:tr h="699775">
                <a:tc>
                  <a:txBody>
                    <a:bodyPr/>
                    <a:lstStyle/>
                    <a:p>
                      <a:r>
                        <a:rPr lang="en-US" sz="2800"/>
                        <a:t>Fit Intercept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True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1571187098"/>
                  </a:ext>
                </a:extLst>
              </a:tr>
              <a:tr h="699775">
                <a:tc>
                  <a:txBody>
                    <a:bodyPr/>
                    <a:lstStyle/>
                    <a:p>
                      <a:r>
                        <a:rPr lang="en-US" sz="2800"/>
                        <a:t>Max Iterations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1000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4198851852"/>
                  </a:ext>
                </a:extLst>
              </a:tr>
              <a:tr h="699775">
                <a:tc>
                  <a:txBody>
                    <a:bodyPr/>
                    <a:lstStyle/>
                    <a:p>
                      <a:r>
                        <a:rPr lang="en-US" sz="2800"/>
                        <a:t>Reg Param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0.01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334116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68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3AE81-4A40-4588-B66D-284FEC88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Random Forest Classifier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E749E-5F7C-43F5-962F-324104E42333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Advantages: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The predictive performance can compete with the best supervised learning algorithms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They provide a reliable feature importance estimate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spcAft>
                <a:spcPts val="600"/>
              </a:spcAft>
            </a:pPr>
            <a:r>
              <a:rPr lang="en-US" sz="1400" b="1"/>
              <a:t>Disadvantages: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An ensemble model is inherently less interpretable than an individual decision tree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Training a large number of deep trees can have high computational costs (but can be parallelized) and use a lot of memory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18FA53-461F-49DA-92BD-2AAC176F9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93236"/>
              </p:ext>
            </p:extLst>
          </p:nvPr>
        </p:nvGraphicFramePr>
        <p:xfrm>
          <a:off x="429768" y="2525578"/>
          <a:ext cx="6702553" cy="290377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97832">
                  <a:extLst>
                    <a:ext uri="{9D8B030D-6E8A-4147-A177-3AD203B41FA5}">
                      <a16:colId xmlns:a16="http://schemas.microsoft.com/office/drawing/2014/main" val="2544629215"/>
                    </a:ext>
                  </a:extLst>
                </a:gridCol>
                <a:gridCol w="2274787">
                  <a:extLst>
                    <a:ext uri="{9D8B030D-6E8A-4147-A177-3AD203B41FA5}">
                      <a16:colId xmlns:a16="http://schemas.microsoft.com/office/drawing/2014/main" val="2355683202"/>
                    </a:ext>
                  </a:extLst>
                </a:gridCol>
                <a:gridCol w="2129934">
                  <a:extLst>
                    <a:ext uri="{9D8B030D-6E8A-4147-A177-3AD203B41FA5}">
                      <a16:colId xmlns:a16="http://schemas.microsoft.com/office/drawing/2014/main" val="1679652250"/>
                    </a:ext>
                  </a:extLst>
                </a:gridCol>
              </a:tblGrid>
              <a:tr h="1088719">
                <a:tc>
                  <a:txBody>
                    <a:bodyPr/>
                    <a:lstStyle/>
                    <a:p>
                      <a:r>
                        <a:rPr lang="en-US" sz="3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Metrics</a:t>
                      </a:r>
                    </a:p>
                  </a:txBody>
                  <a:tcPr marL="441102" marR="264661" marT="264661" marB="2646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</a:t>
                      </a:r>
                    </a:p>
                  </a:txBody>
                  <a:tcPr marL="441102" marR="264661" marT="264661" marB="2646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Tuned</a:t>
                      </a:r>
                    </a:p>
                  </a:txBody>
                  <a:tcPr marL="441102" marR="264661" marT="264661" marB="2646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94088"/>
                  </a:ext>
                </a:extLst>
              </a:tr>
              <a:tr h="907529"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AUC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64.74 %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67.34 %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30041"/>
                  </a:ext>
                </a:extLst>
              </a:tr>
              <a:tr h="907529"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60.63 %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62.38 %</a:t>
                      </a:r>
                    </a:p>
                  </a:txBody>
                  <a:tcPr marL="441102" marR="229373" marT="229373" marB="2293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342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DCE88-1C38-4ECF-8BCD-1B01AB4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Hyperparameter Tuning</a:t>
            </a: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97C3A-9F7E-4FFA-AFDB-8B5B1E2CD9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9343" y="1650222"/>
          <a:ext cx="9124172" cy="458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587">
                  <a:extLst>
                    <a:ext uri="{9D8B030D-6E8A-4147-A177-3AD203B41FA5}">
                      <a16:colId xmlns:a16="http://schemas.microsoft.com/office/drawing/2014/main" val="2290851940"/>
                    </a:ext>
                  </a:extLst>
                </a:gridCol>
                <a:gridCol w="4900585">
                  <a:extLst>
                    <a:ext uri="{9D8B030D-6E8A-4147-A177-3AD203B41FA5}">
                      <a16:colId xmlns:a16="http://schemas.microsoft.com/office/drawing/2014/main" val="3356694544"/>
                    </a:ext>
                  </a:extLst>
                </a:gridCol>
              </a:tblGrid>
              <a:tr h="595283">
                <a:tc>
                  <a:txBody>
                    <a:bodyPr/>
                    <a:lstStyle/>
                    <a:p>
                      <a:r>
                        <a:rPr lang="en-US" sz="2800"/>
                        <a:t>Hyperparameter</a:t>
                      </a:r>
                      <a:endParaRPr lang="en-US" sz="2800" err="1"/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Optimized Value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317543197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r>
                        <a:rPr lang="en-US" sz="2800"/>
                        <a:t>Number of Trees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60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1211155297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r>
                        <a:rPr lang="en-US" sz="2800"/>
                        <a:t>Feature Subset Strategy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Square root of total features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2940566424"/>
                  </a:ext>
                </a:extLst>
              </a:tr>
              <a:tr h="699775">
                <a:tc>
                  <a:txBody>
                    <a:bodyPr/>
                    <a:lstStyle/>
                    <a:p>
                      <a:r>
                        <a:rPr lang="en-US" sz="2800"/>
                        <a:t>Impurity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Gini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1571187098"/>
                  </a:ext>
                </a:extLst>
              </a:tr>
              <a:tr h="699775">
                <a:tc>
                  <a:txBody>
                    <a:bodyPr/>
                    <a:lstStyle/>
                    <a:p>
                      <a:r>
                        <a:rPr lang="en-US" sz="2800"/>
                        <a:t>Min Instances per Node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4198851852"/>
                  </a:ext>
                </a:extLst>
              </a:tr>
              <a:tr h="699775">
                <a:tc>
                  <a:txBody>
                    <a:bodyPr/>
                    <a:lstStyle/>
                    <a:p>
                      <a:r>
                        <a:rPr lang="en-US" sz="2800"/>
                        <a:t>Max Depth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10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3341161320"/>
                  </a:ext>
                </a:extLst>
              </a:tr>
              <a:tr h="699775">
                <a:tc>
                  <a:txBody>
                    <a:bodyPr/>
                    <a:lstStyle/>
                    <a:p>
                      <a:r>
                        <a:rPr lang="en-US" sz="2800"/>
                        <a:t>Min Information Gain</a:t>
                      </a:r>
                    </a:p>
                  </a:txBody>
                  <a:tcPr marL="137128" marR="137128" marT="68564" marB="68564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</a:t>
                      </a:r>
                    </a:p>
                  </a:txBody>
                  <a:tcPr marL="137128" marR="137128" marT="68564" marB="68564"/>
                </a:tc>
                <a:extLst>
                  <a:ext uri="{0D108BD9-81ED-4DB2-BD59-A6C34878D82A}">
                    <a16:rowId xmlns:a16="http://schemas.microsoft.com/office/drawing/2014/main" val="202653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70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4799B-307F-415A-BD9E-269962EC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Feature Importance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76F21C-135F-4321-8ECF-4CC329AC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Top 20 features based on the Random Forest Classifier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236A85-50C0-4D4D-B757-0F815D0F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55" y="403376"/>
            <a:ext cx="7099460" cy="60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3AE81-4A40-4588-B66D-284FEC88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Gradient Boosting Decision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E749E-5F7C-43F5-962F-324104E42333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100" b="1"/>
              <a:t>Advantages:</a:t>
            </a:r>
            <a:endParaRPr lang="en-US" b="1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Often provides predictive accuracy that cannot be beaten.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Lots of flexibility - can optimize different loss functions and provides several hyperparameter tuning options that make the function fit very flexible.</a:t>
            </a:r>
          </a:p>
          <a:p>
            <a:pPr>
              <a:spcAft>
                <a:spcPts val="600"/>
              </a:spcAft>
            </a:pPr>
            <a:endParaRPr lang="en-US" sz="1100"/>
          </a:p>
          <a:p>
            <a:pPr>
              <a:spcAft>
                <a:spcPts val="600"/>
              </a:spcAft>
            </a:pPr>
            <a:r>
              <a:rPr lang="en-US" sz="1100" b="1"/>
              <a:t>Disadvantages:</a:t>
            </a:r>
            <a:endParaRPr lang="en-US" b="1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GBMs will continue improving to minimize all errors. This can overemphasize outliers and cause overfitting. Must use cross-validation to neutralize.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Computationally expensive - GBMs often require many trees (&gt;1000) which can be time and memory exhaustive.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The high flexibility results in many parameters that interact and influence heavily the behavior of the approach (number of iterations, tree depth, regularization parameters, etc.). This requires a large grid search during tuning.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18FA53-461F-49DA-92BD-2AAC176F9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602396"/>
              </p:ext>
            </p:extLst>
          </p:nvPr>
        </p:nvGraphicFramePr>
        <p:xfrm>
          <a:off x="429768" y="2525578"/>
          <a:ext cx="6702553" cy="290412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97208">
                  <a:extLst>
                    <a:ext uri="{9D8B030D-6E8A-4147-A177-3AD203B41FA5}">
                      <a16:colId xmlns:a16="http://schemas.microsoft.com/office/drawing/2014/main" val="2544629215"/>
                    </a:ext>
                  </a:extLst>
                </a:gridCol>
                <a:gridCol w="2273574">
                  <a:extLst>
                    <a:ext uri="{9D8B030D-6E8A-4147-A177-3AD203B41FA5}">
                      <a16:colId xmlns:a16="http://schemas.microsoft.com/office/drawing/2014/main" val="2355683202"/>
                    </a:ext>
                  </a:extLst>
                </a:gridCol>
                <a:gridCol w="2131771">
                  <a:extLst>
                    <a:ext uri="{9D8B030D-6E8A-4147-A177-3AD203B41FA5}">
                      <a16:colId xmlns:a16="http://schemas.microsoft.com/office/drawing/2014/main" val="1679652250"/>
                    </a:ext>
                  </a:extLst>
                </a:gridCol>
              </a:tblGrid>
              <a:tr h="1089047"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Metrics</a:t>
                      </a:r>
                    </a:p>
                  </a:txBody>
                  <a:tcPr marL="425409" marR="255245" marT="255245" marB="255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</a:t>
                      </a:r>
                    </a:p>
                  </a:txBody>
                  <a:tcPr marL="425409" marR="255245" marT="255245" marB="255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Tuned</a:t>
                      </a:r>
                    </a:p>
                  </a:txBody>
                  <a:tcPr marL="425409" marR="255245" marT="255245" marB="2552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94088"/>
                  </a:ext>
                </a:extLst>
              </a:tr>
              <a:tr h="907539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AUC</a:t>
                      </a:r>
                    </a:p>
                  </a:txBody>
                  <a:tcPr marL="425409" marR="221213" marT="221213" marB="221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65.04 %</a:t>
                      </a:r>
                    </a:p>
                  </a:txBody>
                  <a:tcPr marL="425409" marR="221213" marT="221213" marB="221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68.67 %</a:t>
                      </a:r>
                    </a:p>
                  </a:txBody>
                  <a:tcPr marL="425409" marR="221213" marT="221213" marB="221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930041"/>
                  </a:ext>
                </a:extLst>
              </a:tr>
              <a:tr h="907539"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marL="425409" marR="221213" marT="221213" marB="221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59.70 %</a:t>
                      </a:r>
                    </a:p>
                  </a:txBody>
                  <a:tcPr marL="425409" marR="221213" marT="221213" marB="221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63.46 %</a:t>
                      </a:r>
                    </a:p>
                  </a:txBody>
                  <a:tcPr marL="425409" marR="221213" marT="221213" marB="2212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9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761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DCE88-1C38-4ECF-8BCD-1B01AB4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Hyperparameter Tuning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97C3A-9F7E-4FFA-AFDB-8B5B1E2CD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169261"/>
              </p:ext>
            </p:extLst>
          </p:nvPr>
        </p:nvGraphicFramePr>
        <p:xfrm>
          <a:off x="1530860" y="1650222"/>
          <a:ext cx="9121137" cy="458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418">
                  <a:extLst>
                    <a:ext uri="{9D8B030D-6E8A-4147-A177-3AD203B41FA5}">
                      <a16:colId xmlns:a16="http://schemas.microsoft.com/office/drawing/2014/main" val="2290851940"/>
                    </a:ext>
                  </a:extLst>
                </a:gridCol>
                <a:gridCol w="4677719">
                  <a:extLst>
                    <a:ext uri="{9D8B030D-6E8A-4147-A177-3AD203B41FA5}">
                      <a16:colId xmlns:a16="http://schemas.microsoft.com/office/drawing/2014/main" val="3356694544"/>
                    </a:ext>
                  </a:extLst>
                </a:gridCol>
              </a:tblGrid>
              <a:tr h="573119">
                <a:tc>
                  <a:txBody>
                    <a:bodyPr/>
                    <a:lstStyle/>
                    <a:p>
                      <a:r>
                        <a:rPr lang="en-US" sz="2700"/>
                        <a:t>Hyperparameter</a:t>
                      </a:r>
                      <a:endParaRPr lang="en-US" sz="2700" err="1"/>
                    </a:p>
                  </a:txBody>
                  <a:tcPr marL="130892" marR="130892" marT="65446" marB="6544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Optimized Value</a:t>
                      </a:r>
                    </a:p>
                  </a:txBody>
                  <a:tcPr marL="130892" marR="130892" marT="65446" marB="65446"/>
                </a:tc>
                <a:extLst>
                  <a:ext uri="{0D108BD9-81ED-4DB2-BD59-A6C34878D82A}">
                    <a16:rowId xmlns:a16="http://schemas.microsoft.com/office/drawing/2014/main" val="3175431972"/>
                  </a:ext>
                </a:extLst>
              </a:tr>
              <a:tr h="573119">
                <a:tc>
                  <a:txBody>
                    <a:bodyPr/>
                    <a:lstStyle/>
                    <a:p>
                      <a:r>
                        <a:rPr lang="en-US" sz="2700"/>
                        <a:t>Number of Trees</a:t>
                      </a:r>
                    </a:p>
                  </a:txBody>
                  <a:tcPr marL="130892" marR="130892" marT="65446" marB="6544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100</a:t>
                      </a:r>
                    </a:p>
                  </a:txBody>
                  <a:tcPr marL="130892" marR="130892" marT="65446" marB="65446"/>
                </a:tc>
                <a:extLst>
                  <a:ext uri="{0D108BD9-81ED-4DB2-BD59-A6C34878D82A}">
                    <a16:rowId xmlns:a16="http://schemas.microsoft.com/office/drawing/2014/main" val="1211155297"/>
                  </a:ext>
                </a:extLst>
              </a:tr>
              <a:tr h="5731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Step Size or Learning Rate</a:t>
                      </a:r>
                    </a:p>
                  </a:txBody>
                  <a:tcPr marL="130892" marR="130892" marT="65446" marB="654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0.1</a:t>
                      </a:r>
                    </a:p>
                  </a:txBody>
                  <a:tcPr marL="130892" marR="130892" marT="65446" marB="65446"/>
                </a:tc>
                <a:extLst>
                  <a:ext uri="{0D108BD9-81ED-4DB2-BD59-A6C34878D82A}">
                    <a16:rowId xmlns:a16="http://schemas.microsoft.com/office/drawing/2014/main" val="2940566424"/>
                  </a:ext>
                </a:extLst>
              </a:tr>
              <a:tr h="573119">
                <a:tc>
                  <a:txBody>
                    <a:bodyPr/>
                    <a:lstStyle/>
                    <a:p>
                      <a:r>
                        <a:rPr lang="en-US" sz="2700"/>
                        <a:t>Loss Type</a:t>
                      </a:r>
                    </a:p>
                  </a:txBody>
                  <a:tcPr marL="130892" marR="130892" marT="65446" marB="654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Logistic</a:t>
                      </a:r>
                    </a:p>
                  </a:txBody>
                  <a:tcPr marL="130892" marR="130892" marT="65446" marB="65446"/>
                </a:tc>
                <a:extLst>
                  <a:ext uri="{0D108BD9-81ED-4DB2-BD59-A6C34878D82A}">
                    <a16:rowId xmlns:a16="http://schemas.microsoft.com/office/drawing/2014/main" val="1571187098"/>
                  </a:ext>
                </a:extLst>
              </a:tr>
              <a:tr h="573119">
                <a:tc>
                  <a:txBody>
                    <a:bodyPr/>
                    <a:lstStyle/>
                    <a:p>
                      <a:r>
                        <a:rPr lang="en-US" sz="2700"/>
                        <a:t>Min Instances per Node</a:t>
                      </a:r>
                    </a:p>
                  </a:txBody>
                  <a:tcPr marL="130892" marR="130892" marT="65446" marB="6544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</a:t>
                      </a:r>
                    </a:p>
                  </a:txBody>
                  <a:tcPr marL="130892" marR="130892" marT="65446" marB="65446"/>
                </a:tc>
                <a:extLst>
                  <a:ext uri="{0D108BD9-81ED-4DB2-BD59-A6C34878D82A}">
                    <a16:rowId xmlns:a16="http://schemas.microsoft.com/office/drawing/2014/main" val="4198851852"/>
                  </a:ext>
                </a:extLst>
              </a:tr>
              <a:tr h="573119">
                <a:tc>
                  <a:txBody>
                    <a:bodyPr/>
                    <a:lstStyle/>
                    <a:p>
                      <a:r>
                        <a:rPr lang="en-US" sz="2700"/>
                        <a:t>Max Depth</a:t>
                      </a:r>
                    </a:p>
                  </a:txBody>
                  <a:tcPr marL="130892" marR="130892" marT="65446" marB="6544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11</a:t>
                      </a:r>
                    </a:p>
                  </a:txBody>
                  <a:tcPr marL="130892" marR="130892" marT="65446" marB="65446"/>
                </a:tc>
                <a:extLst>
                  <a:ext uri="{0D108BD9-81ED-4DB2-BD59-A6C34878D82A}">
                    <a16:rowId xmlns:a16="http://schemas.microsoft.com/office/drawing/2014/main" val="3341161320"/>
                  </a:ext>
                </a:extLst>
              </a:tr>
              <a:tr h="573119">
                <a:tc>
                  <a:txBody>
                    <a:bodyPr/>
                    <a:lstStyle/>
                    <a:p>
                      <a:r>
                        <a:rPr lang="en-US" sz="2700"/>
                        <a:t>Min Information Gain</a:t>
                      </a:r>
                    </a:p>
                  </a:txBody>
                  <a:tcPr marL="130892" marR="130892" marT="65446" marB="65446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0.0</a:t>
                      </a:r>
                    </a:p>
                  </a:txBody>
                  <a:tcPr marL="130892" marR="130892" marT="65446" marB="65446"/>
                </a:tc>
                <a:extLst>
                  <a:ext uri="{0D108BD9-81ED-4DB2-BD59-A6C34878D82A}">
                    <a16:rowId xmlns:a16="http://schemas.microsoft.com/office/drawing/2014/main" val="2026535271"/>
                  </a:ext>
                </a:extLst>
              </a:tr>
              <a:tr h="5731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Feature Subset Strategy</a:t>
                      </a:r>
                    </a:p>
                  </a:txBody>
                  <a:tcPr marL="130892" marR="130892" marT="65446" marB="6544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all</a:t>
                      </a:r>
                    </a:p>
                  </a:txBody>
                  <a:tcPr marL="130892" marR="130892" marT="65446" marB="65446"/>
                </a:tc>
                <a:extLst>
                  <a:ext uri="{0D108BD9-81ED-4DB2-BD59-A6C34878D82A}">
                    <a16:rowId xmlns:a16="http://schemas.microsoft.com/office/drawing/2014/main" val="324094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2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4799B-307F-415A-BD9E-269962EC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Feature Importance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76F21C-135F-4321-8ECF-4CC329AC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Top 20 features based on the Gradient Boosting Machine Classifier.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236A85-50C0-4D4D-B757-0F815D0F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55" y="686515"/>
            <a:ext cx="7099460" cy="548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8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CF73B-58AB-4DCA-BD19-589ECB2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Microsoft Malware Detection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24B3B-B7D0-4BC3-B9A3-FFC59C15B4AB}"/>
              </a:ext>
            </a:extLst>
          </p:cNvPr>
          <p:cNvSpPr txBox="1"/>
          <p:nvPr/>
        </p:nvSpPr>
        <p:spPr>
          <a:xfrm>
            <a:off x="473583" y="2252870"/>
            <a:ext cx="6555867" cy="37859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Aft>
                <a:spcPts val="600"/>
              </a:spcAft>
            </a:pPr>
            <a:endParaRPr lang="en-US" sz="17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Microsoft runs its anti-malware utilities over 150 million computers around the world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Microsoft generates tens of millions of daily data points to be analyzed as potential malware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company takes security very seriously and wants to improve its efficiency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Microsoft wants to develop effective techniques for predicting malware occurrences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E829241C-FED2-4414-A4E8-A4C7B173AC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051202"/>
              </p:ext>
            </p:extLst>
          </p:nvPr>
        </p:nvGraphicFramePr>
        <p:xfrm>
          <a:off x="7192024" y="142043"/>
          <a:ext cx="4698359" cy="5896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6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1FDDD-F2D1-4F07-882B-799DE00C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Model Comparison</a:t>
            </a:r>
          </a:p>
        </p:txBody>
      </p:sp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634E40-6AA2-4C29-9210-F43440EFD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959862"/>
              </p:ext>
            </p:extLst>
          </p:nvPr>
        </p:nvGraphicFramePr>
        <p:xfrm>
          <a:off x="385572" y="2399930"/>
          <a:ext cx="11420857" cy="35756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381042">
                  <a:extLst>
                    <a:ext uri="{9D8B030D-6E8A-4147-A177-3AD203B41FA5}">
                      <a16:colId xmlns:a16="http://schemas.microsoft.com/office/drawing/2014/main" val="1983891217"/>
                    </a:ext>
                  </a:extLst>
                </a:gridCol>
                <a:gridCol w="2080839">
                  <a:extLst>
                    <a:ext uri="{9D8B030D-6E8A-4147-A177-3AD203B41FA5}">
                      <a16:colId xmlns:a16="http://schemas.microsoft.com/office/drawing/2014/main" val="2876166691"/>
                    </a:ext>
                  </a:extLst>
                </a:gridCol>
                <a:gridCol w="3958976">
                  <a:extLst>
                    <a:ext uri="{9D8B030D-6E8A-4147-A177-3AD203B41FA5}">
                      <a16:colId xmlns:a16="http://schemas.microsoft.com/office/drawing/2014/main" val="279899531"/>
                    </a:ext>
                  </a:extLst>
                </a:gridCol>
              </a:tblGrid>
              <a:tr h="893906">
                <a:tc>
                  <a:txBody>
                    <a:bodyPr/>
                    <a:lstStyle/>
                    <a:p>
                      <a:r>
                        <a:rPr lang="en-US" sz="3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Models</a:t>
                      </a:r>
                    </a:p>
                  </a:txBody>
                  <a:tcPr marL="364859" marR="182430" marT="182430" marB="182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AUC</a:t>
                      </a:r>
                    </a:p>
                  </a:txBody>
                  <a:tcPr marL="364859" marR="182430" marT="182430" marB="182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 Accuracy</a:t>
                      </a:r>
                    </a:p>
                  </a:txBody>
                  <a:tcPr marL="364859" marR="182430" marT="182430" marB="1824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924910"/>
                  </a:ext>
                </a:extLst>
              </a:tr>
              <a:tr h="893906"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 marL="364859" marR="182430" marT="182430" marB="18243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65.12 %</a:t>
                      </a:r>
                    </a:p>
                  </a:txBody>
                  <a:tcPr marL="364859" marR="182430" marT="182430" marB="18243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61.08 %</a:t>
                      </a:r>
                    </a:p>
                  </a:txBody>
                  <a:tcPr marL="364859" marR="182430" marT="182430" marB="18243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02588"/>
                  </a:ext>
                </a:extLst>
              </a:tr>
              <a:tr h="893906"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Random Forest Classifier</a:t>
                      </a:r>
                    </a:p>
                  </a:txBody>
                  <a:tcPr marL="364859" marR="182430" marT="182430" marB="18243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67.31 %</a:t>
                      </a:r>
                    </a:p>
                  </a:txBody>
                  <a:tcPr marL="364859" marR="182430" marT="182430" marB="18243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62.39 %</a:t>
                      </a:r>
                    </a:p>
                  </a:txBody>
                  <a:tcPr marL="364859" marR="182430" marT="182430" marB="18243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414407"/>
                  </a:ext>
                </a:extLst>
              </a:tr>
              <a:tr h="893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Gradient Boosting Machine</a:t>
                      </a:r>
                    </a:p>
                  </a:txBody>
                  <a:tcPr marL="364859" marR="182430" marT="182430" marB="18243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68.87 %</a:t>
                      </a:r>
                    </a:p>
                  </a:txBody>
                  <a:tcPr marL="364859" marR="182430" marT="182430" marB="18243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63.46 %</a:t>
                      </a:r>
                    </a:p>
                  </a:txBody>
                  <a:tcPr marL="364859" marR="182430" marT="182430" marB="18243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7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887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2BFB-210B-45A9-A964-CFA6366A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BA46-60A8-430F-9CBA-DB36E6BC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3251835" cy="490537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Random Forest Classifier</a:t>
            </a:r>
          </a:p>
        </p:txBody>
      </p:sp>
      <p:pic>
        <p:nvPicPr>
          <p:cNvPr id="7" name="Picture 7" descr="A picture containing man, air, skiing, kite&#10;&#10;Description generated with very high confidence">
            <a:extLst>
              <a:ext uri="{FF2B5EF4-FFF2-40B4-BE49-F238E27FC236}">
                <a16:creationId xmlns:a16="http://schemas.microsoft.com/office/drawing/2014/main" id="{86A5F5DF-5297-49F7-BB04-664935013B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4342" y="2784588"/>
            <a:ext cx="2968512" cy="29685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EA71F-1AC3-4395-9F60-1B14C1270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4261" y="2372650"/>
            <a:ext cx="3499485" cy="490537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Gradient Boosting Machine</a:t>
            </a:r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37C9EF-8304-4107-A25E-0C5F5DF44E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59150" y="3160940"/>
            <a:ext cx="2552296" cy="2459538"/>
          </a:xfrm>
        </p:spPr>
      </p:pic>
      <p:pic>
        <p:nvPicPr>
          <p:cNvPr id="11" name="Picture 11" descr="A picture containing man, kite, air, skiing&#10;&#10;Description generated with very high confidence">
            <a:extLst>
              <a:ext uri="{FF2B5EF4-FFF2-40B4-BE49-F238E27FC236}">
                <a16:creationId xmlns:a16="http://schemas.microsoft.com/office/drawing/2014/main" id="{254CE15C-D142-4045-8597-29C8AB8A4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435" y="2859416"/>
            <a:ext cx="2933651" cy="2954528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FCC9B1B-6C44-46EE-B603-D89DE44E6879}"/>
              </a:ext>
            </a:extLst>
          </p:cNvPr>
          <p:cNvSpPr txBox="1">
            <a:spLocks/>
          </p:cNvSpPr>
          <p:nvPr/>
        </p:nvSpPr>
        <p:spPr>
          <a:xfrm>
            <a:off x="7946136" y="2420275"/>
            <a:ext cx="3499485" cy="490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08209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3D996-ECA6-46AD-87B2-BECBCD1C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A14E8F-CDF7-4D89-8F9F-1C638076D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Gradient Boosting Decision Tree Classifier is the best model, with 63.46% accuracy and Area under ROC of 68.87%</a:t>
            </a:r>
          </a:p>
        </p:txBody>
      </p:sp>
      <p:pic>
        <p:nvPicPr>
          <p:cNvPr id="6" name="Picture 6" descr="A picture containing man, kite, air, skiing&#10;&#10;Description generated with very high confidence">
            <a:extLst>
              <a:ext uri="{FF2B5EF4-FFF2-40B4-BE49-F238E27FC236}">
                <a16:creationId xmlns:a16="http://schemas.microsoft.com/office/drawing/2014/main" id="{67E4F5D6-6530-4F14-BCB4-183CB74A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05" y="2729397"/>
            <a:ext cx="3483864" cy="3483864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5732C8-2FB0-4523-9562-B45AA8EE2E4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4217145"/>
              </p:ext>
            </p:extLst>
          </p:nvPr>
        </p:nvGraphicFramePr>
        <p:xfrm>
          <a:off x="6198781" y="3751283"/>
          <a:ext cx="5523084" cy="14400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22800">
                  <a:extLst>
                    <a:ext uri="{9D8B030D-6E8A-4147-A177-3AD203B41FA5}">
                      <a16:colId xmlns:a16="http://schemas.microsoft.com/office/drawing/2014/main" val="2438876045"/>
                    </a:ext>
                  </a:extLst>
                </a:gridCol>
                <a:gridCol w="1134164">
                  <a:extLst>
                    <a:ext uri="{9D8B030D-6E8A-4147-A177-3AD203B41FA5}">
                      <a16:colId xmlns:a16="http://schemas.microsoft.com/office/drawing/2014/main" val="4234105349"/>
                    </a:ext>
                  </a:extLst>
                </a:gridCol>
                <a:gridCol w="1134164">
                  <a:extLst>
                    <a:ext uri="{9D8B030D-6E8A-4147-A177-3AD203B41FA5}">
                      <a16:colId xmlns:a16="http://schemas.microsoft.com/office/drawing/2014/main" val="3420137781"/>
                    </a:ext>
                  </a:extLst>
                </a:gridCol>
                <a:gridCol w="1134164">
                  <a:extLst>
                    <a:ext uri="{9D8B030D-6E8A-4147-A177-3AD203B41FA5}">
                      <a16:colId xmlns:a16="http://schemas.microsoft.com/office/drawing/2014/main" val="196406747"/>
                    </a:ext>
                  </a:extLst>
                </a:gridCol>
                <a:gridCol w="997792">
                  <a:extLst>
                    <a:ext uri="{9D8B030D-6E8A-4147-A177-3AD203B41FA5}">
                      <a16:colId xmlns:a16="http://schemas.microsoft.com/office/drawing/2014/main" val="1453127332"/>
                    </a:ext>
                  </a:extLst>
                </a:gridCol>
              </a:tblGrid>
              <a:tr h="36002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Precision</a:t>
                      </a:r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Recall</a:t>
                      </a:r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 score</a:t>
                      </a:r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</a:t>
                      </a:r>
                    </a:p>
                  </a:txBody>
                  <a:tcPr marL="81823" marR="81823" marT="40912" marB="40912"/>
                </a:tc>
                <a:extLst>
                  <a:ext uri="{0D108BD9-81ED-4DB2-BD59-A6C34878D82A}">
                    <a16:rowId xmlns:a16="http://schemas.microsoft.com/office/drawing/2014/main" val="1373898104"/>
                  </a:ext>
                </a:extLst>
              </a:tr>
              <a:tr h="360024">
                <a:tc>
                  <a:txBody>
                    <a:bodyPr/>
                    <a:lstStyle/>
                    <a:p>
                      <a:r>
                        <a:rPr lang="en-US" sz="1600"/>
                        <a:t>0</a:t>
                      </a:r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/>
                        <a:t>0.635761</a:t>
                      </a:r>
                      <a:endParaRPr lang="en-US" sz="1600"/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/>
                        <a:t>0.568622</a:t>
                      </a:r>
                      <a:endParaRPr lang="en-US" sz="1600"/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/>
                        <a:t>0.600320</a:t>
                      </a:r>
                      <a:endParaRPr lang="en-US" sz="1600"/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/>
                        <a:t>191716</a:t>
                      </a:r>
                      <a:endParaRPr lang="en-US" sz="1600"/>
                    </a:p>
                  </a:txBody>
                  <a:tcPr marL="81823" marR="81823" marT="40912" marB="40912"/>
                </a:tc>
                <a:extLst>
                  <a:ext uri="{0D108BD9-81ED-4DB2-BD59-A6C34878D82A}">
                    <a16:rowId xmlns:a16="http://schemas.microsoft.com/office/drawing/2014/main" val="3726114073"/>
                  </a:ext>
                </a:extLst>
              </a:tr>
              <a:tr h="360024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/>
                        <a:t>0.621506</a:t>
                      </a:r>
                      <a:endParaRPr lang="en-US" sz="1600"/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/>
                        <a:t>0.684975</a:t>
                      </a:r>
                      <a:endParaRPr lang="en-US" sz="1600"/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/>
                        <a:t>0.651699</a:t>
                      </a:r>
                      <a:endParaRPr lang="en-US" sz="1600"/>
                    </a:p>
                  </a:txBody>
                  <a:tcPr marL="81823" marR="81823" marT="40912" marB="409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/>
                        <a:t>198257</a:t>
                      </a:r>
                      <a:endParaRPr lang="en-US" sz="1600"/>
                    </a:p>
                  </a:txBody>
                  <a:tcPr marL="81823" marR="81823" marT="40912" marB="40912"/>
                </a:tc>
                <a:extLst>
                  <a:ext uri="{0D108BD9-81ED-4DB2-BD59-A6C34878D82A}">
                    <a16:rowId xmlns:a16="http://schemas.microsoft.com/office/drawing/2014/main" val="2327353346"/>
                  </a:ext>
                </a:extLst>
              </a:tr>
              <a:tr h="360024">
                <a:tc>
                  <a:txBody>
                    <a:bodyPr/>
                    <a:lstStyle/>
                    <a:p>
                      <a:r>
                        <a:rPr lang="en-US" sz="1600"/>
                        <a:t>Accuracy</a:t>
                      </a:r>
                    </a:p>
                  </a:txBody>
                  <a:tcPr marL="81823" marR="81823" marT="40912" marB="40912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u="none" strike="noStrike" noProof="0"/>
                        <a:t>0.634668</a:t>
                      </a:r>
                      <a:endParaRPr lang="en-US" sz="1600"/>
                    </a:p>
                  </a:txBody>
                  <a:tcPr marL="81823" marR="81823" marT="40912" marB="4091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7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930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BECBD-0409-48A2-8616-AE6AEFE5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632-BD5C-4DEB-9F80-DDC351EF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Install more than 1 Anti-Virus product, as it increases the security greatly. If only 1 Anti-Virus is installed, it means that it is the system antivirus. This has more chance of getting infected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3BC86C-127E-4598-86ED-A02232988F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1184" y="1255597"/>
            <a:ext cx="6922008" cy="44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7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BECBD-0409-48A2-8616-AE6AEFE5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632-BD5C-4DEB-9F80-DDC351EF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Windows Defender version (</a:t>
            </a:r>
            <a:r>
              <a:rPr lang="en-US" sz="1700" err="1"/>
              <a:t>AvSigVersion</a:t>
            </a:r>
            <a:r>
              <a:rPr lang="en-US" sz="1700"/>
              <a:t>) 1.273.xxx has security flaws, as it has the most number of Infections.</a:t>
            </a:r>
          </a:p>
          <a:p>
            <a:r>
              <a:rPr lang="en-US" sz="1700"/>
              <a:t>Upgrade it to 1.275.xx or downgrade to 1.263.xx as they are secure.</a:t>
            </a:r>
          </a:p>
        </p:txBody>
      </p:sp>
      <p:pic>
        <p:nvPicPr>
          <p:cNvPr id="3" name="Picture 5" descr="A picture containing pencil&#10;&#10;Description generated with very high confidence">
            <a:extLst>
              <a:ext uri="{FF2B5EF4-FFF2-40B4-BE49-F238E27FC236}">
                <a16:creationId xmlns:a16="http://schemas.microsoft.com/office/drawing/2014/main" id="{6A3CBF68-A7A2-4B3A-81E4-3EBCDEAB6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44" y="841248"/>
            <a:ext cx="651368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5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BECBD-0409-48A2-8616-AE6AEFE5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632-BD5C-4DEB-9F80-DDC351EF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/>
              <a:t>PC's with Total RAM of more than 4 Gb have a continuously increasing higher Infection Rate.</a:t>
            </a:r>
          </a:p>
          <a:p>
            <a:r>
              <a:rPr lang="en-US" sz="1700"/>
              <a:t>This can be because of more background processes running, interacting with the Internet.</a:t>
            </a:r>
          </a:p>
          <a:p>
            <a:r>
              <a:rPr lang="en-US" sz="1700"/>
              <a:t>We recommend installing more Anti-Virus softwares for protection.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6FF8263-0C88-4598-AF6D-79B5A56625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1184" y="1065242"/>
            <a:ext cx="6922008" cy="48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70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3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BECBD-0409-48A2-8616-AE6AEFE5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AC632-BD5C-4DEB-9F80-DDC351EF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Based on the Locations, Italy (region 214) and Ghana (region 89) have the highest Infection rates.</a:t>
            </a:r>
          </a:p>
          <a:p>
            <a:r>
              <a:rPr lang="en-US" sz="1700"/>
              <a:t>We recommend Microsoft can look into the specific security issues for those 2 countries.</a:t>
            </a:r>
          </a:p>
        </p:txBody>
      </p:sp>
      <p:pic>
        <p:nvPicPr>
          <p:cNvPr id="5" name="Picture 5" descr="A picture containing pencil&#10;&#10;Description generated with very high confidence">
            <a:extLst>
              <a:ext uri="{FF2B5EF4-FFF2-40B4-BE49-F238E27FC236}">
                <a16:creationId xmlns:a16="http://schemas.microsoft.com/office/drawing/2014/main" id="{F93BC86C-127E-4598-86ED-A02232988F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3393" y="1255597"/>
            <a:ext cx="6417590" cy="44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01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469F-0950-415E-8087-F28E6802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61D4-8BC8-4B22-A4D8-EB748C7E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Tuning the algorithms using the Param Grid was very time consuming due to limited computational power.</a:t>
            </a:r>
          </a:p>
          <a:p>
            <a:r>
              <a:rPr lang="en-US"/>
              <a:t>Running out of memory (limitations of Databricks and the local machine) was an ongoing problem.</a:t>
            </a:r>
          </a:p>
          <a:p>
            <a:r>
              <a:rPr lang="en-US"/>
              <a:t>Feature Engineering and Selection was done after several experiments.</a:t>
            </a:r>
          </a:p>
          <a:p>
            <a:r>
              <a:rPr lang="en-US"/>
              <a:t>Could not reach the full potential of the algorithms due to computational limitations, eg. The number of trees and max depth had to be kept less.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2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EE2B3-4811-4868-B842-9E18D0E3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11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9F671-5799-49F5-BBE1-206C30C0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Dataset Information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2679BD-26C4-4A6C-B479-86B9D6F5E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806611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46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ECEB-D6CE-4092-889D-F1B71E27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615F9B-4610-4F7D-8C4E-CB81C9CDE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470640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45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EC04-D6C2-4441-9600-7CC75E67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2341-A809-4C59-9F64-F6413C2C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Identified the Null values in the data.</a:t>
            </a:r>
          </a:p>
          <a:p>
            <a:pPr lvl="1"/>
            <a:r>
              <a:rPr lang="en-US" dirty="0"/>
              <a:t>Removed the columns with more than 50 % null values.</a:t>
            </a:r>
          </a:p>
          <a:p>
            <a:pPr lvl="1"/>
            <a:r>
              <a:rPr lang="en-US" dirty="0"/>
              <a:t>Filled some </a:t>
            </a:r>
            <a:r>
              <a:rPr lang="en-US"/>
              <a:t>null values and </a:t>
            </a:r>
            <a:r>
              <a:rPr lang="en-US" dirty="0"/>
              <a:t>removed the rest (due to large data).</a:t>
            </a:r>
          </a:p>
          <a:p>
            <a:r>
              <a:rPr lang="en-US" dirty="0"/>
              <a:t>Data Transformation</a:t>
            </a:r>
          </a:p>
          <a:p>
            <a:pPr lvl="1"/>
            <a:r>
              <a:rPr lang="en-US" dirty="0"/>
              <a:t>Engineered new Features from some existing Features.</a:t>
            </a:r>
          </a:p>
          <a:p>
            <a:pPr lvl="1"/>
            <a:r>
              <a:rPr lang="en-US" dirty="0"/>
              <a:t>Identified the Categorical variables and Label Encoded them.</a:t>
            </a:r>
          </a:p>
          <a:p>
            <a:pPr lvl="1"/>
            <a:r>
              <a:rPr lang="en-US" dirty="0"/>
              <a:t>Removed the features with more than 95 % similar values.</a:t>
            </a:r>
          </a:p>
        </p:txBody>
      </p:sp>
    </p:spTree>
    <p:extLst>
      <p:ext uri="{BB962C8B-B14F-4D97-AF65-F5344CB8AC3E}">
        <p14:creationId xmlns:p14="http://schemas.microsoft.com/office/powerpoint/2010/main" val="226259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8DA96-9AAD-4130-AB57-9301B7DC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Cleaning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AB7E695-DA95-4163-B9A7-D2E1A456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56" r="1" b="1"/>
          <a:stretch/>
        </p:blipFill>
        <p:spPr>
          <a:xfrm>
            <a:off x="4868487" y="561483"/>
            <a:ext cx="7323513" cy="6296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C50EF-4A3E-4D9D-B045-4EE350987045}"/>
              </a:ext>
            </a:extLst>
          </p:cNvPr>
          <p:cNvSpPr txBox="1"/>
          <p:nvPr/>
        </p:nvSpPr>
        <p:spPr>
          <a:xfrm>
            <a:off x="7551820" y="2426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Null Value Proportion</a:t>
            </a:r>
          </a:p>
        </p:txBody>
      </p:sp>
    </p:spTree>
    <p:extLst>
      <p:ext uri="{BB962C8B-B14F-4D97-AF65-F5344CB8AC3E}">
        <p14:creationId xmlns:p14="http://schemas.microsoft.com/office/powerpoint/2010/main" val="164140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7130-195F-4C06-B12B-67E49FA0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6CB5-43B6-467F-B4EA-489D9B16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'</a:t>
            </a:r>
            <a:r>
              <a:rPr lang="en-US">
                <a:ea typeface="+mn-lt"/>
                <a:cs typeface="+mn-lt"/>
              </a:rPr>
              <a:t>EngineVersion', 'AppVersion', 'AvSigVersion', 'OsBuildLab', and 'Census_OSVersion' are categorical variables with lots of unique values.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Format: '0.0.0.0-0'</a:t>
            </a:r>
          </a:p>
          <a:p>
            <a:r>
              <a:rPr lang="en-US">
                <a:ea typeface="+mn-lt"/>
                <a:cs typeface="+mn-lt"/>
              </a:rPr>
              <a:t>Split each of these columns into 4 different columns by splitting them on "."</a:t>
            </a:r>
          </a:p>
        </p:txBody>
      </p:sp>
    </p:spTree>
    <p:extLst>
      <p:ext uri="{BB962C8B-B14F-4D97-AF65-F5344CB8AC3E}">
        <p14:creationId xmlns:p14="http://schemas.microsoft.com/office/powerpoint/2010/main" val="313364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3481-11C2-49EF-B12D-99DE3F46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A28F-460A-4B98-992A-2E64CE25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Gathered the value counts for all the categorical variables.</a:t>
            </a:r>
          </a:p>
          <a:p>
            <a:r>
              <a:rPr lang="en-US"/>
              <a:t>Identified the features which have the same value for more than 95 % of the data.</a:t>
            </a:r>
          </a:p>
          <a:p>
            <a:r>
              <a:rPr lang="en-US"/>
              <a:t>Removed those features, as they supply almost zero variance for the models for prediction.</a:t>
            </a:r>
          </a:p>
        </p:txBody>
      </p:sp>
    </p:spTree>
    <p:extLst>
      <p:ext uri="{BB962C8B-B14F-4D97-AF65-F5344CB8AC3E}">
        <p14:creationId xmlns:p14="http://schemas.microsoft.com/office/powerpoint/2010/main" val="22158284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Widescreen</PresentationFormat>
  <Paragraphs>250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Avenir Next LT Pro</vt:lpstr>
      <vt:lpstr>Calibri</vt:lpstr>
      <vt:lpstr>AccentBoxVTI</vt:lpstr>
      <vt:lpstr>Windows Malware Prediction </vt:lpstr>
      <vt:lpstr>Problem Statement</vt:lpstr>
      <vt:lpstr>Microsoft Malware Detection</vt:lpstr>
      <vt:lpstr>Dataset Information</vt:lpstr>
      <vt:lpstr>Workflow</vt:lpstr>
      <vt:lpstr>Data Pre-processing</vt:lpstr>
      <vt:lpstr>Data Cleaning</vt:lpstr>
      <vt:lpstr>Feature Engineering</vt:lpstr>
      <vt:lpstr>Feature Selection</vt:lpstr>
      <vt:lpstr>Data Preprocessing</vt:lpstr>
      <vt:lpstr>Final Dataset Size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Choice of Algorithm</vt:lpstr>
      <vt:lpstr>Tuning Strategy</vt:lpstr>
      <vt:lpstr>Logistic Regression</vt:lpstr>
      <vt:lpstr>Hyperparameter Tuning</vt:lpstr>
      <vt:lpstr>Random Forest Classifier</vt:lpstr>
      <vt:lpstr>Hyperparameter Tuning</vt:lpstr>
      <vt:lpstr>Feature Importance</vt:lpstr>
      <vt:lpstr>Gradient Boosting Decision Tree</vt:lpstr>
      <vt:lpstr>Hyperparameter Tuning</vt:lpstr>
      <vt:lpstr>Feature Importance</vt:lpstr>
      <vt:lpstr>Model Comparison</vt:lpstr>
      <vt:lpstr>ROC</vt:lpstr>
      <vt:lpstr>Results</vt:lpstr>
      <vt:lpstr>Recommendations</vt:lpstr>
      <vt:lpstr>Recommendations</vt:lpstr>
      <vt:lpstr>Recommendations</vt:lpstr>
      <vt:lpstr>Recommendations</vt:lpstr>
      <vt:lpstr>Problem Encountered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Malware Prediction </dc:title>
  <dc:creator>parth lodaria</dc:creator>
  <cp:lastModifiedBy>parth lodaria</cp:lastModifiedBy>
  <cp:revision>1</cp:revision>
  <dcterms:created xsi:type="dcterms:W3CDTF">2020-09-06T17:55:30Z</dcterms:created>
  <dcterms:modified xsi:type="dcterms:W3CDTF">2020-09-06T17:55:56Z</dcterms:modified>
</cp:coreProperties>
</file>