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72" r:id="rId3"/>
    <p:sldId id="273" r:id="rId4"/>
    <p:sldId id="271" r:id="rId5"/>
    <p:sldId id="258" r:id="rId6"/>
    <p:sldId id="259" r:id="rId7"/>
    <p:sldId id="262" r:id="rId8"/>
    <p:sldId id="257" r:id="rId9"/>
    <p:sldId id="265" r:id="rId10"/>
    <p:sldId id="263" r:id="rId11"/>
    <p:sldId id="261" r:id="rId12"/>
    <p:sldId id="266" r:id="rId13"/>
    <p:sldId id="267" r:id="rId14"/>
    <p:sldId id="268" r:id="rId15"/>
    <p:sldId id="275" r:id="rId16"/>
    <p:sldId id="276"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560633-530A-40BD-ADBF-D2C06A3E8F9A}" v="73" dt="2019-08-08T12:33:56.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Gondek" userId="8caafa95-aa09-4f66-9aa0-2103568af2df" providerId="ADAL" clId="{6B560633-530A-40BD-ADBF-D2C06A3E8F9A}"/>
    <pc:docChg chg="undo custSel mod addSld delSld modSld sldOrd addMainMaster delMainMaster">
      <pc:chgData name="Christopher Gondek" userId="8caafa95-aa09-4f66-9aa0-2103568af2df" providerId="ADAL" clId="{6B560633-530A-40BD-ADBF-D2C06A3E8F9A}" dt="2019-08-08T12:49:23.461" v="3262" actId="20577"/>
      <pc:docMkLst>
        <pc:docMk/>
      </pc:docMkLst>
      <pc:sldChg chg="addSp delSp modSp add mod setBg modClrScheme setClrOvrMap chgLayout">
        <pc:chgData name="Christopher Gondek" userId="8caafa95-aa09-4f66-9aa0-2103568af2df" providerId="ADAL" clId="{6B560633-530A-40BD-ADBF-D2C06A3E8F9A}" dt="2019-08-08T08:27:27.936" v="55" actId="26606"/>
        <pc:sldMkLst>
          <pc:docMk/>
          <pc:sldMk cId="1772278776" sldId="256"/>
        </pc:sldMkLst>
        <pc:spChg chg="mod">
          <ac:chgData name="Christopher Gondek" userId="8caafa95-aa09-4f66-9aa0-2103568af2df" providerId="ADAL" clId="{6B560633-530A-40BD-ADBF-D2C06A3E8F9A}" dt="2019-08-08T08:27:27.936" v="55" actId="26606"/>
          <ac:spMkLst>
            <pc:docMk/>
            <pc:sldMk cId="1772278776" sldId="256"/>
            <ac:spMk id="2" creationId="{9CAFBBE1-45A6-4A5E-9027-EE269AB04B61}"/>
          </ac:spMkLst>
        </pc:spChg>
        <pc:spChg chg="del">
          <ac:chgData name="Christopher Gondek" userId="8caafa95-aa09-4f66-9aa0-2103568af2df" providerId="ADAL" clId="{6B560633-530A-40BD-ADBF-D2C06A3E8F9A}" dt="2019-08-08T08:26:47.825" v="44" actId="478"/>
          <ac:spMkLst>
            <pc:docMk/>
            <pc:sldMk cId="1772278776" sldId="256"/>
            <ac:spMk id="3" creationId="{13998031-6782-4CB2-BA5C-BB99E0DCA301}"/>
          </ac:spMkLst>
        </pc:spChg>
        <pc:spChg chg="add del">
          <ac:chgData name="Christopher Gondek" userId="8caafa95-aa09-4f66-9aa0-2103568af2df" providerId="ADAL" clId="{6B560633-530A-40BD-ADBF-D2C06A3E8F9A}" dt="2019-08-08T08:27:21.125" v="46" actId="26606"/>
          <ac:spMkLst>
            <pc:docMk/>
            <pc:sldMk cId="1772278776" sldId="256"/>
            <ac:spMk id="8" creationId="{6B695AA2-4B70-477F-AF90-536B720A1343}"/>
          </ac:spMkLst>
        </pc:spChg>
        <pc:spChg chg="add del">
          <ac:chgData name="Christopher Gondek" userId="8caafa95-aa09-4f66-9aa0-2103568af2df" providerId="ADAL" clId="{6B560633-530A-40BD-ADBF-D2C06A3E8F9A}" dt="2019-08-08T08:27:23.224" v="48" actId="26606"/>
          <ac:spMkLst>
            <pc:docMk/>
            <pc:sldMk cId="1772278776" sldId="256"/>
            <ac:spMk id="10" creationId="{C5373426-E26E-431D-959C-5DB96C0B6208}"/>
          </ac:spMkLst>
        </pc:spChg>
        <pc:spChg chg="add del">
          <ac:chgData name="Christopher Gondek" userId="8caafa95-aa09-4f66-9aa0-2103568af2df" providerId="ADAL" clId="{6B560633-530A-40BD-ADBF-D2C06A3E8F9A}" dt="2019-08-08T08:27:23.224" v="48" actId="26606"/>
          <ac:spMkLst>
            <pc:docMk/>
            <pc:sldMk cId="1772278776" sldId="256"/>
            <ac:spMk id="11" creationId="{2FDF0794-1B86-42B2-B8C7-F60123E638ED}"/>
          </ac:spMkLst>
        </pc:spChg>
        <pc:spChg chg="add del">
          <ac:chgData name="Christopher Gondek" userId="8caafa95-aa09-4f66-9aa0-2103568af2df" providerId="ADAL" clId="{6B560633-530A-40BD-ADBF-D2C06A3E8F9A}" dt="2019-08-08T08:27:23.224" v="48" actId="26606"/>
          <ac:spMkLst>
            <pc:docMk/>
            <pc:sldMk cId="1772278776" sldId="256"/>
            <ac:spMk id="14" creationId="{E239D8CC-16F4-4B2B-80F0-203C56D0D2DE}"/>
          </ac:spMkLst>
        </pc:spChg>
        <pc:spChg chg="add del">
          <ac:chgData name="Christopher Gondek" userId="8caafa95-aa09-4f66-9aa0-2103568af2df" providerId="ADAL" clId="{6B560633-530A-40BD-ADBF-D2C06A3E8F9A}" dt="2019-08-08T08:27:24.157" v="50" actId="26606"/>
          <ac:spMkLst>
            <pc:docMk/>
            <pc:sldMk cId="1772278776" sldId="256"/>
            <ac:spMk id="19" creationId="{DB4A12B6-EF0D-43E8-8C17-4FAD4D2766E4}"/>
          </ac:spMkLst>
        </pc:spChg>
        <pc:spChg chg="add del">
          <ac:chgData name="Christopher Gondek" userId="8caafa95-aa09-4f66-9aa0-2103568af2df" providerId="ADAL" clId="{6B560633-530A-40BD-ADBF-D2C06A3E8F9A}" dt="2019-08-08T08:27:24.157" v="50" actId="26606"/>
          <ac:spMkLst>
            <pc:docMk/>
            <pc:sldMk cId="1772278776" sldId="256"/>
            <ac:spMk id="20" creationId="{AE107525-0C02-447F-8A3F-553320A7230E}"/>
          </ac:spMkLst>
        </pc:spChg>
        <pc:spChg chg="add del">
          <ac:chgData name="Christopher Gondek" userId="8caafa95-aa09-4f66-9aa0-2103568af2df" providerId="ADAL" clId="{6B560633-530A-40BD-ADBF-D2C06A3E8F9A}" dt="2019-08-08T08:27:24.157" v="50" actId="26606"/>
          <ac:spMkLst>
            <pc:docMk/>
            <pc:sldMk cId="1772278776" sldId="256"/>
            <ac:spMk id="21" creationId="{AB7A42E3-05D8-4A0B-9D4E-20EF581E57C0}"/>
          </ac:spMkLst>
        </pc:spChg>
        <pc:spChg chg="add del">
          <ac:chgData name="Christopher Gondek" userId="8caafa95-aa09-4f66-9aa0-2103568af2df" providerId="ADAL" clId="{6B560633-530A-40BD-ADBF-D2C06A3E8F9A}" dt="2019-08-08T08:27:26.288" v="52" actId="26606"/>
          <ac:spMkLst>
            <pc:docMk/>
            <pc:sldMk cId="1772278776" sldId="256"/>
            <ac:spMk id="24" creationId="{E08D4B6A-8113-4DFB-B82E-B60CAC8E0A50}"/>
          </ac:spMkLst>
        </pc:spChg>
        <pc:spChg chg="add del">
          <ac:chgData name="Christopher Gondek" userId="8caafa95-aa09-4f66-9aa0-2103568af2df" providerId="ADAL" clId="{6B560633-530A-40BD-ADBF-D2C06A3E8F9A}" dt="2019-08-08T08:27:26.288" v="52" actId="26606"/>
          <ac:spMkLst>
            <pc:docMk/>
            <pc:sldMk cId="1772278776" sldId="256"/>
            <ac:spMk id="25" creationId="{9822E561-F97C-4CBB-A9A6-A6BF6317BC84}"/>
          </ac:spMkLst>
        </pc:spChg>
        <pc:spChg chg="add del">
          <ac:chgData name="Christopher Gondek" userId="8caafa95-aa09-4f66-9aa0-2103568af2df" providerId="ADAL" clId="{6B560633-530A-40BD-ADBF-D2C06A3E8F9A}" dt="2019-08-08T08:27:26.288" v="52" actId="26606"/>
          <ac:spMkLst>
            <pc:docMk/>
            <pc:sldMk cId="1772278776" sldId="256"/>
            <ac:spMk id="27" creationId="{B01B0E58-A5C8-4CDA-A2E0-35DF94E59857}"/>
          </ac:spMkLst>
        </pc:spChg>
        <pc:spChg chg="add del">
          <ac:chgData name="Christopher Gondek" userId="8caafa95-aa09-4f66-9aa0-2103568af2df" providerId="ADAL" clId="{6B560633-530A-40BD-ADBF-D2C06A3E8F9A}" dt="2019-08-08T08:27:27.889" v="54" actId="26606"/>
          <ac:spMkLst>
            <pc:docMk/>
            <pc:sldMk cId="1772278776" sldId="256"/>
            <ac:spMk id="29" creationId="{875485B9-8EE1-447A-9C08-F7D6B532A8CF}"/>
          </ac:spMkLst>
        </pc:spChg>
        <pc:spChg chg="add del">
          <ac:chgData name="Christopher Gondek" userId="8caafa95-aa09-4f66-9aa0-2103568af2df" providerId="ADAL" clId="{6B560633-530A-40BD-ADBF-D2C06A3E8F9A}" dt="2019-08-08T08:27:27.889" v="54" actId="26606"/>
          <ac:spMkLst>
            <pc:docMk/>
            <pc:sldMk cId="1772278776" sldId="256"/>
            <ac:spMk id="31" creationId="{B963707F-B98C-4143-AFCF-D6B56C975C5A}"/>
          </ac:spMkLst>
        </pc:spChg>
        <pc:spChg chg="add del">
          <ac:chgData name="Christopher Gondek" userId="8caafa95-aa09-4f66-9aa0-2103568af2df" providerId="ADAL" clId="{6B560633-530A-40BD-ADBF-D2C06A3E8F9A}" dt="2019-08-08T08:27:27.889" v="54" actId="26606"/>
          <ac:spMkLst>
            <pc:docMk/>
            <pc:sldMk cId="1772278776" sldId="256"/>
            <ac:spMk id="32" creationId="{88D2DFBB-460D-4ECB-BD76-509C99DAD65A}"/>
          </ac:spMkLst>
        </pc:spChg>
        <pc:spChg chg="add">
          <ac:chgData name="Christopher Gondek" userId="8caafa95-aa09-4f66-9aa0-2103568af2df" providerId="ADAL" clId="{6B560633-530A-40BD-ADBF-D2C06A3E8F9A}" dt="2019-08-08T08:27:27.936" v="55" actId="26606"/>
          <ac:spMkLst>
            <pc:docMk/>
            <pc:sldMk cId="1772278776" sldId="256"/>
            <ac:spMk id="34" creationId="{6B695AA2-4B70-477F-AF90-536B720A1343}"/>
          </ac:spMkLst>
        </pc:spChg>
        <pc:picChg chg="add del">
          <ac:chgData name="Christopher Gondek" userId="8caafa95-aa09-4f66-9aa0-2103568af2df" providerId="ADAL" clId="{6B560633-530A-40BD-ADBF-D2C06A3E8F9A}" dt="2019-08-08T08:27:21.125" v="46" actId="26606"/>
          <ac:picMkLst>
            <pc:docMk/>
            <pc:sldMk cId="1772278776" sldId="256"/>
            <ac:picMk id="4" creationId="{E39B0A3D-E293-409D-968C-E2446E1861F4}"/>
          </ac:picMkLst>
        </pc:picChg>
        <pc:picChg chg="add del">
          <ac:chgData name="Christopher Gondek" userId="8caafa95-aa09-4f66-9aa0-2103568af2df" providerId="ADAL" clId="{6B560633-530A-40BD-ADBF-D2C06A3E8F9A}" dt="2019-08-08T08:27:23.224" v="48" actId="26606"/>
          <ac:picMkLst>
            <pc:docMk/>
            <pc:sldMk cId="1772278776" sldId="256"/>
            <ac:picMk id="13" creationId="{2F53967B-2F7B-42E1-8C1B-6CDDB8D79D17}"/>
          </ac:picMkLst>
        </pc:picChg>
        <pc:picChg chg="add del">
          <ac:chgData name="Christopher Gondek" userId="8caafa95-aa09-4f66-9aa0-2103568af2df" providerId="ADAL" clId="{6B560633-530A-40BD-ADBF-D2C06A3E8F9A}" dt="2019-08-08T08:27:24.157" v="50" actId="26606"/>
          <ac:picMkLst>
            <pc:docMk/>
            <pc:sldMk cId="1772278776" sldId="256"/>
            <ac:picMk id="17" creationId="{453689D5-BD3A-4E71-8ADD-14B0D39623D4}"/>
          </ac:picMkLst>
        </pc:picChg>
        <pc:picChg chg="add del">
          <ac:chgData name="Christopher Gondek" userId="8caafa95-aa09-4f66-9aa0-2103568af2df" providerId="ADAL" clId="{6B560633-530A-40BD-ADBF-D2C06A3E8F9A}" dt="2019-08-08T08:27:26.288" v="52" actId="26606"/>
          <ac:picMkLst>
            <pc:docMk/>
            <pc:sldMk cId="1772278776" sldId="256"/>
            <ac:picMk id="26" creationId="{5283B081-BAB5-4588-97BC-0209E0834AB0}"/>
          </ac:picMkLst>
        </pc:picChg>
        <pc:picChg chg="add del">
          <ac:chgData name="Christopher Gondek" userId="8caafa95-aa09-4f66-9aa0-2103568af2df" providerId="ADAL" clId="{6B560633-530A-40BD-ADBF-D2C06A3E8F9A}" dt="2019-08-08T08:27:27.889" v="54" actId="26606"/>
          <ac:picMkLst>
            <pc:docMk/>
            <pc:sldMk cId="1772278776" sldId="256"/>
            <ac:picMk id="30" creationId="{CFE8ADD8-5440-4AC8-BC1E-39D1C12B901B}"/>
          </ac:picMkLst>
        </pc:picChg>
        <pc:picChg chg="add">
          <ac:chgData name="Christopher Gondek" userId="8caafa95-aa09-4f66-9aa0-2103568af2df" providerId="ADAL" clId="{6B560633-530A-40BD-ADBF-D2C06A3E8F9A}" dt="2019-08-08T08:27:27.936" v="55" actId="26606"/>
          <ac:picMkLst>
            <pc:docMk/>
            <pc:sldMk cId="1772278776" sldId="256"/>
            <ac:picMk id="35" creationId="{E39B0A3D-E293-409D-968C-E2446E1861F4}"/>
          </ac:picMkLst>
        </pc:picChg>
        <pc:cxnChg chg="add del">
          <ac:chgData name="Christopher Gondek" userId="8caafa95-aa09-4f66-9aa0-2103568af2df" providerId="ADAL" clId="{6B560633-530A-40BD-ADBF-D2C06A3E8F9A}" dt="2019-08-08T08:27:23.224" v="48" actId="26606"/>
          <ac:cxnSpMkLst>
            <pc:docMk/>
            <pc:sldMk cId="1772278776" sldId="256"/>
            <ac:cxnSpMk id="12" creationId="{96D07482-83A3-4451-943C-B46961082957}"/>
          </ac:cxnSpMkLst>
        </pc:cxnChg>
        <pc:cxnChg chg="add del">
          <ac:chgData name="Christopher Gondek" userId="8caafa95-aa09-4f66-9aa0-2103568af2df" providerId="ADAL" clId="{6B560633-530A-40BD-ADBF-D2C06A3E8F9A}" dt="2019-08-08T08:27:24.157" v="50" actId="26606"/>
          <ac:cxnSpMkLst>
            <pc:docMk/>
            <pc:sldMk cId="1772278776" sldId="256"/>
            <ac:cxnSpMk id="16" creationId="{511CE48F-D5E4-4520-AF1E-8F85CFBDA596}"/>
          </ac:cxnSpMkLst>
        </pc:cxnChg>
        <pc:cxnChg chg="add del">
          <ac:chgData name="Christopher Gondek" userId="8caafa95-aa09-4f66-9aa0-2103568af2df" providerId="ADAL" clId="{6B560633-530A-40BD-ADBF-D2C06A3E8F9A}" dt="2019-08-08T08:27:24.157" v="50" actId="26606"/>
          <ac:cxnSpMkLst>
            <pc:docMk/>
            <pc:sldMk cId="1772278776" sldId="256"/>
            <ac:cxnSpMk id="18" creationId="{41448851-39AD-4943-BF9C-C50704E08377}"/>
          </ac:cxnSpMkLst>
        </pc:cxnChg>
        <pc:cxnChg chg="add del">
          <ac:chgData name="Christopher Gondek" userId="8caafa95-aa09-4f66-9aa0-2103568af2df" providerId="ADAL" clId="{6B560633-530A-40BD-ADBF-D2C06A3E8F9A}" dt="2019-08-08T08:27:24.157" v="50" actId="26606"/>
          <ac:cxnSpMkLst>
            <pc:docMk/>
            <pc:sldMk cId="1772278776" sldId="256"/>
            <ac:cxnSpMk id="22" creationId="{6EE9A54B-189D-4645-8254-FDC4210EC6DB}"/>
          </ac:cxnSpMkLst>
        </pc:cxnChg>
      </pc:sldChg>
      <pc:sldChg chg="addSp delSp modSp add mod setBg setClrOvrMap">
        <pc:chgData name="Christopher Gondek" userId="8caafa95-aa09-4f66-9aa0-2103568af2df" providerId="ADAL" clId="{6B560633-530A-40BD-ADBF-D2C06A3E8F9A}" dt="2019-08-08T08:55:33.650" v="1029" actId="1076"/>
        <pc:sldMkLst>
          <pc:docMk/>
          <pc:sldMk cId="2308918486" sldId="257"/>
        </pc:sldMkLst>
        <pc:spChg chg="mod">
          <ac:chgData name="Christopher Gondek" userId="8caafa95-aa09-4f66-9aa0-2103568af2df" providerId="ADAL" clId="{6B560633-530A-40BD-ADBF-D2C06A3E8F9A}" dt="2019-08-08T08:28:13.131" v="92" actId="26606"/>
          <ac:spMkLst>
            <pc:docMk/>
            <pc:sldMk cId="2308918486" sldId="257"/>
            <ac:spMk id="2" creationId="{1C4F5574-F49D-498F-B1C2-54E563C8AD1B}"/>
          </ac:spMkLst>
        </pc:spChg>
        <pc:spChg chg="del mod">
          <ac:chgData name="Christopher Gondek" userId="8caafa95-aa09-4f66-9aa0-2103568af2df" providerId="ADAL" clId="{6B560633-530A-40BD-ADBF-D2C06A3E8F9A}" dt="2019-08-08T08:49:12.533" v="860" actId="478"/>
          <ac:spMkLst>
            <pc:docMk/>
            <pc:sldMk cId="2308918486" sldId="257"/>
            <ac:spMk id="3" creationId="{4860077C-AFEF-49B4-BBD8-DDAD54387256}"/>
          </ac:spMkLst>
        </pc:spChg>
        <pc:spChg chg="add del mod">
          <ac:chgData name="Christopher Gondek" userId="8caafa95-aa09-4f66-9aa0-2103568af2df" providerId="ADAL" clId="{6B560633-530A-40BD-ADBF-D2C06A3E8F9A}" dt="2019-08-08T08:49:22.127" v="864" actId="478"/>
          <ac:spMkLst>
            <pc:docMk/>
            <pc:sldMk cId="2308918486" sldId="257"/>
            <ac:spMk id="6" creationId="{235E2681-D8B9-48C4-B123-03E98C280B30}"/>
          </ac:spMkLst>
        </pc:spChg>
        <pc:spChg chg="add mod">
          <ac:chgData name="Christopher Gondek" userId="8caafa95-aa09-4f66-9aa0-2103568af2df" providerId="ADAL" clId="{6B560633-530A-40BD-ADBF-D2C06A3E8F9A}" dt="2019-08-08T08:53:05.456" v="988" actId="692"/>
          <ac:spMkLst>
            <pc:docMk/>
            <pc:sldMk cId="2308918486" sldId="257"/>
            <ac:spMk id="7" creationId="{B36FA8E6-A829-40D5-8978-1F071D33A4B7}"/>
          </ac:spMkLst>
        </pc:spChg>
        <pc:spChg chg="add mod">
          <ac:chgData name="Christopher Gondek" userId="8caafa95-aa09-4f66-9aa0-2103568af2df" providerId="ADAL" clId="{6B560633-530A-40BD-ADBF-D2C06A3E8F9A}" dt="2019-08-08T08:51:05.717" v="977" actId="20577"/>
          <ac:spMkLst>
            <pc:docMk/>
            <pc:sldMk cId="2308918486" sldId="257"/>
            <ac:spMk id="8" creationId="{6928EC7B-9AFA-4B98-A57F-77AA0DE25040}"/>
          </ac:spMkLst>
        </pc:spChg>
        <pc:spChg chg="add">
          <ac:chgData name="Christopher Gondek" userId="8caafa95-aa09-4f66-9aa0-2103568af2df" providerId="ADAL" clId="{6B560633-530A-40BD-ADBF-D2C06A3E8F9A}" dt="2019-08-08T08:28:13.131" v="92" actId="26606"/>
          <ac:spMkLst>
            <pc:docMk/>
            <pc:sldMk cId="2308918486" sldId="257"/>
            <ac:spMk id="9" creationId="{6B695AA2-4B70-477F-AF90-536B720A1343}"/>
          </ac:spMkLst>
        </pc:spChg>
        <pc:spChg chg="add mod">
          <ac:chgData name="Christopher Gondek" userId="8caafa95-aa09-4f66-9aa0-2103568af2df" providerId="ADAL" clId="{6B560633-530A-40BD-ADBF-D2C06A3E8F9A}" dt="2019-08-08T08:53:45.278" v="1001" actId="122"/>
          <ac:spMkLst>
            <pc:docMk/>
            <pc:sldMk cId="2308918486" sldId="257"/>
            <ac:spMk id="12" creationId="{F7EFF1DE-B422-4FDD-863F-AFA8D9298A21}"/>
          </ac:spMkLst>
        </pc:spChg>
        <pc:spChg chg="add mod">
          <ac:chgData name="Christopher Gondek" userId="8caafa95-aa09-4f66-9aa0-2103568af2df" providerId="ADAL" clId="{6B560633-530A-40BD-ADBF-D2C06A3E8F9A}" dt="2019-08-08T08:54:05.012" v="1014" actId="1076"/>
          <ac:spMkLst>
            <pc:docMk/>
            <pc:sldMk cId="2308918486" sldId="257"/>
            <ac:spMk id="13" creationId="{1EE20481-BF18-4BD8-AAC5-8FAABDF8C956}"/>
          </ac:spMkLst>
        </pc:spChg>
        <pc:spChg chg="add del">
          <ac:chgData name="Christopher Gondek" userId="8caafa95-aa09-4f66-9aa0-2103568af2df" providerId="ADAL" clId="{6B560633-530A-40BD-ADBF-D2C06A3E8F9A}" dt="2019-08-08T08:54:42.055" v="1020"/>
          <ac:spMkLst>
            <pc:docMk/>
            <pc:sldMk cId="2308918486" sldId="257"/>
            <ac:spMk id="14" creationId="{4DD41AB9-E316-43F2-9359-75DA6A78627E}"/>
          </ac:spMkLst>
        </pc:spChg>
        <pc:spChg chg="add del">
          <ac:chgData name="Christopher Gondek" userId="8caafa95-aa09-4f66-9aa0-2103568af2df" providerId="ADAL" clId="{6B560633-530A-40BD-ADBF-D2C06A3E8F9A}" dt="2019-08-08T08:54:42.055" v="1020"/>
          <ac:spMkLst>
            <pc:docMk/>
            <pc:sldMk cId="2308918486" sldId="257"/>
            <ac:spMk id="16" creationId="{1FACE9A3-3130-4976-9CF8-6BD371484CAD}"/>
          </ac:spMkLst>
        </pc:spChg>
        <pc:spChg chg="add del">
          <ac:chgData name="Christopher Gondek" userId="8caafa95-aa09-4f66-9aa0-2103568af2df" providerId="ADAL" clId="{6B560633-530A-40BD-ADBF-D2C06A3E8F9A}" dt="2019-08-08T08:54:42.055" v="1020"/>
          <ac:spMkLst>
            <pc:docMk/>
            <pc:sldMk cId="2308918486" sldId="257"/>
            <ac:spMk id="17" creationId="{0FBBC975-70EA-46E3-89F4-3CEF0871CF86}"/>
          </ac:spMkLst>
        </pc:spChg>
        <pc:spChg chg="add mod">
          <ac:chgData name="Christopher Gondek" userId="8caafa95-aa09-4f66-9aa0-2103568af2df" providerId="ADAL" clId="{6B560633-530A-40BD-ADBF-D2C06A3E8F9A}" dt="2019-08-08T08:54:51.873" v="1022" actId="1076"/>
          <ac:spMkLst>
            <pc:docMk/>
            <pc:sldMk cId="2308918486" sldId="257"/>
            <ac:spMk id="18" creationId="{C482DC40-24E4-4A98-BC20-841DAF508F26}"/>
          </ac:spMkLst>
        </pc:spChg>
        <pc:spChg chg="add mod">
          <ac:chgData name="Christopher Gondek" userId="8caafa95-aa09-4f66-9aa0-2103568af2df" providerId="ADAL" clId="{6B560633-530A-40BD-ADBF-D2C06A3E8F9A}" dt="2019-08-08T08:54:51.873" v="1022" actId="1076"/>
          <ac:spMkLst>
            <pc:docMk/>
            <pc:sldMk cId="2308918486" sldId="257"/>
            <ac:spMk id="20" creationId="{9818FDC8-1DD9-4795-9321-AA83CCCCD366}"/>
          </ac:spMkLst>
        </pc:spChg>
        <pc:spChg chg="add mod">
          <ac:chgData name="Christopher Gondek" userId="8caafa95-aa09-4f66-9aa0-2103568af2df" providerId="ADAL" clId="{6B560633-530A-40BD-ADBF-D2C06A3E8F9A}" dt="2019-08-08T08:54:51.873" v="1022" actId="1076"/>
          <ac:spMkLst>
            <pc:docMk/>
            <pc:sldMk cId="2308918486" sldId="257"/>
            <ac:spMk id="21" creationId="{E71E70DD-B680-4F3F-BB54-28C4C50F0A01}"/>
          </ac:spMkLst>
        </pc:spChg>
        <pc:spChg chg="add mod">
          <ac:chgData name="Christopher Gondek" userId="8caafa95-aa09-4f66-9aa0-2103568af2df" providerId="ADAL" clId="{6B560633-530A-40BD-ADBF-D2C06A3E8F9A}" dt="2019-08-08T08:54:58.930" v="1024" actId="1076"/>
          <ac:spMkLst>
            <pc:docMk/>
            <pc:sldMk cId="2308918486" sldId="257"/>
            <ac:spMk id="22" creationId="{88D5EDD4-AAF2-4F70-A935-7751E0B4D335}"/>
          </ac:spMkLst>
        </pc:spChg>
        <pc:spChg chg="add mod">
          <ac:chgData name="Christopher Gondek" userId="8caafa95-aa09-4f66-9aa0-2103568af2df" providerId="ADAL" clId="{6B560633-530A-40BD-ADBF-D2C06A3E8F9A}" dt="2019-08-08T08:54:58.930" v="1024" actId="1076"/>
          <ac:spMkLst>
            <pc:docMk/>
            <pc:sldMk cId="2308918486" sldId="257"/>
            <ac:spMk id="24" creationId="{72E25040-83F0-4360-9211-D8AB4F947235}"/>
          </ac:spMkLst>
        </pc:spChg>
        <pc:spChg chg="add mod">
          <ac:chgData name="Christopher Gondek" userId="8caafa95-aa09-4f66-9aa0-2103568af2df" providerId="ADAL" clId="{6B560633-530A-40BD-ADBF-D2C06A3E8F9A}" dt="2019-08-08T08:54:58.930" v="1024" actId="1076"/>
          <ac:spMkLst>
            <pc:docMk/>
            <pc:sldMk cId="2308918486" sldId="257"/>
            <ac:spMk id="25" creationId="{220DC548-0DA2-414E-8836-FEB14860668B}"/>
          </ac:spMkLst>
        </pc:spChg>
        <pc:picChg chg="add del mod ord">
          <ac:chgData name="Christopher Gondek" userId="8caafa95-aa09-4f66-9aa0-2103568af2df" providerId="ADAL" clId="{6B560633-530A-40BD-ADBF-D2C06A3E8F9A}" dt="2019-08-08T08:54:40.978" v="1019" actId="1076"/>
          <ac:picMkLst>
            <pc:docMk/>
            <pc:sldMk cId="2308918486" sldId="257"/>
            <ac:picMk id="5" creationId="{6EBD7EF2-ADB3-47D8-9098-B9D78D7E7B35}"/>
          </ac:picMkLst>
        </pc:picChg>
        <pc:cxnChg chg="add mod">
          <ac:chgData name="Christopher Gondek" userId="8caafa95-aa09-4f66-9aa0-2103568af2df" providerId="ADAL" clId="{6B560633-530A-40BD-ADBF-D2C06A3E8F9A}" dt="2019-08-08T08:53:09.632" v="989" actId="692"/>
          <ac:cxnSpMkLst>
            <pc:docMk/>
            <pc:sldMk cId="2308918486" sldId="257"/>
            <ac:cxnSpMk id="11" creationId="{7F59176D-ED8A-46CD-B91C-311A7C927FD2}"/>
          </ac:cxnSpMkLst>
        </pc:cxnChg>
        <pc:cxnChg chg="add del">
          <ac:chgData name="Christopher Gondek" userId="8caafa95-aa09-4f66-9aa0-2103568af2df" providerId="ADAL" clId="{6B560633-530A-40BD-ADBF-D2C06A3E8F9A}" dt="2019-08-08T08:54:42.055" v="1020"/>
          <ac:cxnSpMkLst>
            <pc:docMk/>
            <pc:sldMk cId="2308918486" sldId="257"/>
            <ac:cxnSpMk id="15" creationId="{441BE03B-3B29-472B-B5EC-D248835E7ADD}"/>
          </ac:cxnSpMkLst>
        </pc:cxnChg>
        <pc:cxnChg chg="add mod">
          <ac:chgData name="Christopher Gondek" userId="8caafa95-aa09-4f66-9aa0-2103568af2df" providerId="ADAL" clId="{6B560633-530A-40BD-ADBF-D2C06A3E8F9A}" dt="2019-08-08T08:54:51.873" v="1022" actId="1076"/>
          <ac:cxnSpMkLst>
            <pc:docMk/>
            <pc:sldMk cId="2308918486" sldId="257"/>
            <ac:cxnSpMk id="19" creationId="{17523948-1983-4DAE-9616-56D56CD9264A}"/>
          </ac:cxnSpMkLst>
        </pc:cxnChg>
        <pc:cxnChg chg="add mod">
          <ac:chgData name="Christopher Gondek" userId="8caafa95-aa09-4f66-9aa0-2103568af2df" providerId="ADAL" clId="{6B560633-530A-40BD-ADBF-D2C06A3E8F9A}" dt="2019-08-08T08:54:58.930" v="1024" actId="1076"/>
          <ac:cxnSpMkLst>
            <pc:docMk/>
            <pc:sldMk cId="2308918486" sldId="257"/>
            <ac:cxnSpMk id="23" creationId="{EFB93B31-7E53-4563-9205-1D37A286B5F0}"/>
          </ac:cxnSpMkLst>
        </pc:cxnChg>
        <pc:cxnChg chg="add mod">
          <ac:chgData name="Christopher Gondek" userId="8caafa95-aa09-4f66-9aa0-2103568af2df" providerId="ADAL" clId="{6B560633-530A-40BD-ADBF-D2C06A3E8F9A}" dt="2019-08-08T08:55:24.772" v="1027" actId="692"/>
          <ac:cxnSpMkLst>
            <pc:docMk/>
            <pc:sldMk cId="2308918486" sldId="257"/>
            <ac:cxnSpMk id="27" creationId="{0959BA6E-9083-4689-8181-1405A7972A29}"/>
          </ac:cxnSpMkLst>
        </pc:cxnChg>
        <pc:cxnChg chg="add mod">
          <ac:chgData name="Christopher Gondek" userId="8caafa95-aa09-4f66-9aa0-2103568af2df" providerId="ADAL" clId="{6B560633-530A-40BD-ADBF-D2C06A3E8F9A}" dt="2019-08-08T08:55:33.650" v="1029" actId="1076"/>
          <ac:cxnSpMkLst>
            <pc:docMk/>
            <pc:sldMk cId="2308918486" sldId="257"/>
            <ac:cxnSpMk id="28" creationId="{92B93BB1-D5AF-4A94-9F4D-F9E2D207FF7B}"/>
          </ac:cxnSpMkLst>
        </pc:cxnChg>
      </pc:sldChg>
      <pc:sldChg chg="addSp delSp modSp add ord">
        <pc:chgData name="Christopher Gondek" userId="8caafa95-aa09-4f66-9aa0-2103568af2df" providerId="ADAL" clId="{6B560633-530A-40BD-ADBF-D2C06A3E8F9A}" dt="2019-08-08T08:43:52.061" v="681" actId="20577"/>
        <pc:sldMkLst>
          <pc:docMk/>
          <pc:sldMk cId="3194246424" sldId="258"/>
        </pc:sldMkLst>
        <pc:spChg chg="mod">
          <ac:chgData name="Christopher Gondek" userId="8caafa95-aa09-4f66-9aa0-2103568af2df" providerId="ADAL" clId="{6B560633-530A-40BD-ADBF-D2C06A3E8F9A}" dt="2019-08-08T08:33:02.487" v="202" actId="20577"/>
          <ac:spMkLst>
            <pc:docMk/>
            <pc:sldMk cId="3194246424" sldId="258"/>
            <ac:spMk id="2" creationId="{1C4F5574-F49D-498F-B1C2-54E563C8AD1B}"/>
          </ac:spMkLst>
        </pc:spChg>
        <pc:spChg chg="del mod">
          <ac:chgData name="Christopher Gondek" userId="8caafa95-aa09-4f66-9aa0-2103568af2df" providerId="ADAL" clId="{6B560633-530A-40BD-ADBF-D2C06A3E8F9A}" dt="2019-08-08T08:36:21.085" v="369" actId="478"/>
          <ac:spMkLst>
            <pc:docMk/>
            <pc:sldMk cId="3194246424" sldId="258"/>
            <ac:spMk id="3" creationId="{4860077C-AFEF-49B4-BBD8-DDAD54387256}"/>
          </ac:spMkLst>
        </pc:spChg>
        <pc:spChg chg="add mod">
          <ac:chgData name="Christopher Gondek" userId="8caafa95-aa09-4f66-9aa0-2103568af2df" providerId="ADAL" clId="{6B560633-530A-40BD-ADBF-D2C06A3E8F9A}" dt="2019-08-08T08:43:24.421" v="663" actId="1076"/>
          <ac:spMkLst>
            <pc:docMk/>
            <pc:sldMk cId="3194246424" sldId="258"/>
            <ac:spMk id="4" creationId="{12E7B4C1-0325-4664-A22A-9A5C9E79153B}"/>
          </ac:spMkLst>
        </pc:spChg>
        <pc:spChg chg="add del mod">
          <ac:chgData name="Christopher Gondek" userId="8caafa95-aa09-4f66-9aa0-2103568af2df" providerId="ADAL" clId="{6B560633-530A-40BD-ADBF-D2C06A3E8F9A}" dt="2019-08-08T08:36:26.860" v="372" actId="478"/>
          <ac:spMkLst>
            <pc:docMk/>
            <pc:sldMk cId="3194246424" sldId="258"/>
            <ac:spMk id="7" creationId="{BC7BFA3A-8B90-4B95-AC8B-261E2BCBF1F9}"/>
          </ac:spMkLst>
        </pc:spChg>
        <pc:spChg chg="add mod">
          <ac:chgData name="Christopher Gondek" userId="8caafa95-aa09-4f66-9aa0-2103568af2df" providerId="ADAL" clId="{6B560633-530A-40BD-ADBF-D2C06A3E8F9A}" dt="2019-08-08T08:43:24.421" v="663" actId="1076"/>
          <ac:spMkLst>
            <pc:docMk/>
            <pc:sldMk cId="3194246424" sldId="258"/>
            <ac:spMk id="10" creationId="{BFD10E9F-B39C-48AA-BC02-7D684A48B14C}"/>
          </ac:spMkLst>
        </pc:spChg>
        <pc:spChg chg="add mod">
          <ac:chgData name="Christopher Gondek" userId="8caafa95-aa09-4f66-9aa0-2103568af2df" providerId="ADAL" clId="{6B560633-530A-40BD-ADBF-D2C06A3E8F9A}" dt="2019-08-08T08:43:17.574" v="661" actId="1076"/>
          <ac:spMkLst>
            <pc:docMk/>
            <pc:sldMk cId="3194246424" sldId="258"/>
            <ac:spMk id="11" creationId="{EC3A2ACC-65EA-43F8-AECE-DBF5F96A01A1}"/>
          </ac:spMkLst>
        </pc:spChg>
        <pc:spChg chg="add mod">
          <ac:chgData name="Christopher Gondek" userId="8caafa95-aa09-4f66-9aa0-2103568af2df" providerId="ADAL" clId="{6B560633-530A-40BD-ADBF-D2C06A3E8F9A}" dt="2019-08-08T08:43:52.061" v="681" actId="20577"/>
          <ac:spMkLst>
            <pc:docMk/>
            <pc:sldMk cId="3194246424" sldId="258"/>
            <ac:spMk id="12" creationId="{56BAD84D-AE4D-4FF5-BC28-DAAF94B8A83A}"/>
          </ac:spMkLst>
        </pc:spChg>
        <pc:picChg chg="add del mod">
          <ac:chgData name="Christopher Gondek" userId="8caafa95-aa09-4f66-9aa0-2103568af2df" providerId="ADAL" clId="{6B560633-530A-40BD-ADBF-D2C06A3E8F9A}" dt="2019-08-08T08:43:09.927" v="660" actId="1076"/>
          <ac:picMkLst>
            <pc:docMk/>
            <pc:sldMk cId="3194246424" sldId="258"/>
            <ac:picMk id="5" creationId="{6EBD7EF2-ADB3-47D8-9098-B9D78D7E7B35}"/>
          </ac:picMkLst>
        </pc:picChg>
      </pc:sldChg>
      <pc:sldChg chg="delSp modSp add">
        <pc:chgData name="Christopher Gondek" userId="8caafa95-aa09-4f66-9aa0-2103568af2df" providerId="ADAL" clId="{6B560633-530A-40BD-ADBF-D2C06A3E8F9A}" dt="2019-08-08T08:48:46.694" v="859" actId="478"/>
        <pc:sldMkLst>
          <pc:docMk/>
          <pc:sldMk cId="3961388093" sldId="259"/>
        </pc:sldMkLst>
        <pc:spChg chg="mod">
          <ac:chgData name="Christopher Gondek" userId="8caafa95-aa09-4f66-9aa0-2103568af2df" providerId="ADAL" clId="{6B560633-530A-40BD-ADBF-D2C06A3E8F9A}" dt="2019-08-08T08:46:03.609" v="858" actId="20577"/>
          <ac:spMkLst>
            <pc:docMk/>
            <pc:sldMk cId="3961388093" sldId="259"/>
            <ac:spMk id="4" creationId="{12E7B4C1-0325-4664-A22A-9A5C9E79153B}"/>
          </ac:spMkLst>
        </pc:spChg>
        <pc:spChg chg="mod">
          <ac:chgData name="Christopher Gondek" userId="8caafa95-aa09-4f66-9aa0-2103568af2df" providerId="ADAL" clId="{6B560633-530A-40BD-ADBF-D2C06A3E8F9A}" dt="2019-08-08T08:45:06.049" v="760" actId="20577"/>
          <ac:spMkLst>
            <pc:docMk/>
            <pc:sldMk cId="3961388093" sldId="259"/>
            <ac:spMk id="10" creationId="{BFD10E9F-B39C-48AA-BC02-7D684A48B14C}"/>
          </ac:spMkLst>
        </pc:spChg>
        <pc:spChg chg="mod">
          <ac:chgData name="Christopher Gondek" userId="8caafa95-aa09-4f66-9aa0-2103568af2df" providerId="ADAL" clId="{6B560633-530A-40BD-ADBF-D2C06A3E8F9A}" dt="2019-08-08T08:46:00.978" v="856" actId="20577"/>
          <ac:spMkLst>
            <pc:docMk/>
            <pc:sldMk cId="3961388093" sldId="259"/>
            <ac:spMk id="11" creationId="{EC3A2ACC-65EA-43F8-AECE-DBF5F96A01A1}"/>
          </ac:spMkLst>
        </pc:spChg>
        <pc:spChg chg="del mod">
          <ac:chgData name="Christopher Gondek" userId="8caafa95-aa09-4f66-9aa0-2103568af2df" providerId="ADAL" clId="{6B560633-530A-40BD-ADBF-D2C06A3E8F9A}" dt="2019-08-08T08:48:46.694" v="859" actId="478"/>
          <ac:spMkLst>
            <pc:docMk/>
            <pc:sldMk cId="3961388093" sldId="259"/>
            <ac:spMk id="12" creationId="{56BAD84D-AE4D-4FF5-BC28-DAAF94B8A83A}"/>
          </ac:spMkLst>
        </pc:spChg>
        <pc:picChg chg="mod">
          <ac:chgData name="Christopher Gondek" userId="8caafa95-aa09-4f66-9aa0-2103568af2df" providerId="ADAL" clId="{6B560633-530A-40BD-ADBF-D2C06A3E8F9A}" dt="2019-08-08T08:43:00.218" v="657" actId="1076"/>
          <ac:picMkLst>
            <pc:docMk/>
            <pc:sldMk cId="3961388093" sldId="259"/>
            <ac:picMk id="5" creationId="{6EBD7EF2-ADB3-47D8-9098-B9D78D7E7B35}"/>
          </ac:picMkLst>
        </pc:picChg>
      </pc:sldChg>
      <pc:sldChg chg="modSp add del">
        <pc:chgData name="Christopher Gondek" userId="8caafa95-aa09-4f66-9aa0-2103568af2df" providerId="ADAL" clId="{6B560633-530A-40BD-ADBF-D2C06A3E8F9A}" dt="2019-08-08T09:01:27.496" v="1053" actId="2696"/>
        <pc:sldMkLst>
          <pc:docMk/>
          <pc:sldMk cId="3919533899" sldId="260"/>
        </pc:sldMkLst>
        <pc:spChg chg="mod">
          <ac:chgData name="Christopher Gondek" userId="8caafa95-aa09-4f66-9aa0-2103568af2df" providerId="ADAL" clId="{6B560633-530A-40BD-ADBF-D2C06A3E8F9A}" dt="2019-08-08T09:01:11.231" v="1050" actId="20577"/>
          <ac:spMkLst>
            <pc:docMk/>
            <pc:sldMk cId="3919533899" sldId="260"/>
            <ac:spMk id="2" creationId="{1C4F5574-F49D-498F-B1C2-54E563C8AD1B}"/>
          </ac:spMkLst>
        </pc:spChg>
      </pc:sldChg>
      <pc:sldChg chg="addSp delSp modSp add ord">
        <pc:chgData name="Christopher Gondek" userId="8caafa95-aa09-4f66-9aa0-2103568af2df" providerId="ADAL" clId="{6B560633-530A-40BD-ADBF-D2C06A3E8F9A}" dt="2019-08-08T09:25:35.837" v="1706" actId="20577"/>
        <pc:sldMkLst>
          <pc:docMk/>
          <pc:sldMk cId="2207401522" sldId="261"/>
        </pc:sldMkLst>
        <pc:spChg chg="mod">
          <ac:chgData name="Christopher Gondek" userId="8caafa95-aa09-4f66-9aa0-2103568af2df" providerId="ADAL" clId="{6B560633-530A-40BD-ADBF-D2C06A3E8F9A}" dt="2019-08-08T09:06:24.916" v="1267" actId="33524"/>
          <ac:spMkLst>
            <pc:docMk/>
            <pc:sldMk cId="2207401522" sldId="261"/>
            <ac:spMk id="2" creationId="{1C4F5574-F49D-498F-B1C2-54E563C8AD1B}"/>
          </ac:spMkLst>
        </pc:spChg>
        <pc:spChg chg="del">
          <ac:chgData name="Christopher Gondek" userId="8caafa95-aa09-4f66-9aa0-2103568af2df" providerId="ADAL" clId="{6B560633-530A-40BD-ADBF-D2C06A3E8F9A}" dt="2019-08-08T09:01:30.193" v="1054" actId="478"/>
          <ac:spMkLst>
            <pc:docMk/>
            <pc:sldMk cId="2207401522" sldId="261"/>
            <ac:spMk id="4" creationId="{12E7B4C1-0325-4664-A22A-9A5C9E79153B}"/>
          </ac:spMkLst>
        </pc:spChg>
        <pc:spChg chg="del">
          <ac:chgData name="Christopher Gondek" userId="8caafa95-aa09-4f66-9aa0-2103568af2df" providerId="ADAL" clId="{6B560633-530A-40BD-ADBF-D2C06A3E8F9A}" dt="2019-08-08T09:01:31.936" v="1055" actId="478"/>
          <ac:spMkLst>
            <pc:docMk/>
            <pc:sldMk cId="2207401522" sldId="261"/>
            <ac:spMk id="10" creationId="{BFD10E9F-B39C-48AA-BC02-7D684A48B14C}"/>
          </ac:spMkLst>
        </pc:spChg>
        <pc:spChg chg="del">
          <ac:chgData name="Christopher Gondek" userId="8caafa95-aa09-4f66-9aa0-2103568af2df" providerId="ADAL" clId="{6B560633-530A-40BD-ADBF-D2C06A3E8F9A}" dt="2019-08-08T09:01:33.616" v="1056" actId="478"/>
          <ac:spMkLst>
            <pc:docMk/>
            <pc:sldMk cId="2207401522" sldId="261"/>
            <ac:spMk id="11" creationId="{EC3A2ACC-65EA-43F8-AECE-DBF5F96A01A1}"/>
          </ac:spMkLst>
        </pc:spChg>
        <pc:spChg chg="add mod">
          <ac:chgData name="Christopher Gondek" userId="8caafa95-aa09-4f66-9aa0-2103568af2df" providerId="ADAL" clId="{6B560633-530A-40BD-ADBF-D2C06A3E8F9A}" dt="2019-08-08T09:25:35.837" v="1706" actId="20577"/>
          <ac:spMkLst>
            <pc:docMk/>
            <pc:sldMk cId="2207401522" sldId="261"/>
            <ac:spMk id="37" creationId="{363D1D5F-695E-4A75-9C79-9D0931F65D59}"/>
          </ac:spMkLst>
        </pc:spChg>
        <pc:picChg chg="mod">
          <ac:chgData name="Christopher Gondek" userId="8caafa95-aa09-4f66-9aa0-2103568af2df" providerId="ADAL" clId="{6B560633-530A-40BD-ADBF-D2C06A3E8F9A}" dt="2019-08-08T09:19:59.116" v="1435" actId="1076"/>
          <ac:picMkLst>
            <pc:docMk/>
            <pc:sldMk cId="2207401522" sldId="261"/>
            <ac:picMk id="5" creationId="{6EBD7EF2-ADB3-47D8-9098-B9D78D7E7B35}"/>
          </ac:picMkLst>
        </pc:picChg>
        <pc:picChg chg="add mod">
          <ac:chgData name="Christopher Gondek" userId="8caafa95-aa09-4f66-9aa0-2103568af2df" providerId="ADAL" clId="{6B560633-530A-40BD-ADBF-D2C06A3E8F9A}" dt="2019-08-08T09:18:27.585" v="1413" actId="1076"/>
          <ac:picMkLst>
            <pc:docMk/>
            <pc:sldMk cId="2207401522" sldId="261"/>
            <ac:picMk id="6" creationId="{86C195D2-2018-4BE7-8D8D-0F09B2FAAB05}"/>
          </ac:picMkLst>
        </pc:picChg>
        <pc:picChg chg="add mod">
          <ac:chgData name="Christopher Gondek" userId="8caafa95-aa09-4f66-9aa0-2103568af2df" providerId="ADAL" clId="{6B560633-530A-40BD-ADBF-D2C06A3E8F9A}" dt="2019-08-08T09:20:34.420" v="1442" actId="1076"/>
          <ac:picMkLst>
            <pc:docMk/>
            <pc:sldMk cId="2207401522" sldId="261"/>
            <ac:picMk id="8" creationId="{626F1F2F-C945-4DC0-8D6A-2C071D24776A}"/>
          </ac:picMkLst>
        </pc:picChg>
        <pc:picChg chg="add mod">
          <ac:chgData name="Christopher Gondek" userId="8caafa95-aa09-4f66-9aa0-2103568af2df" providerId="ADAL" clId="{6B560633-530A-40BD-ADBF-D2C06A3E8F9A}" dt="2019-08-08T09:20:10.963" v="1437" actId="14100"/>
          <ac:picMkLst>
            <pc:docMk/>
            <pc:sldMk cId="2207401522" sldId="261"/>
            <ac:picMk id="12" creationId="{F66FE5FB-4E28-472C-A33F-E839CF0CF68C}"/>
          </ac:picMkLst>
        </pc:picChg>
        <pc:picChg chg="add mod">
          <ac:chgData name="Christopher Gondek" userId="8caafa95-aa09-4f66-9aa0-2103568af2df" providerId="ADAL" clId="{6B560633-530A-40BD-ADBF-D2C06A3E8F9A}" dt="2019-08-08T09:21:55.184" v="1454" actId="1076"/>
          <ac:picMkLst>
            <pc:docMk/>
            <pc:sldMk cId="2207401522" sldId="261"/>
            <ac:picMk id="36" creationId="{78593C01-2F65-4F54-9C27-CD7DCD1F6232}"/>
          </ac:picMkLst>
        </pc:picChg>
        <pc:cxnChg chg="add mod">
          <ac:chgData name="Christopher Gondek" userId="8caafa95-aa09-4f66-9aa0-2103568af2df" providerId="ADAL" clId="{6B560633-530A-40BD-ADBF-D2C06A3E8F9A}" dt="2019-08-08T09:20:44.390" v="1444" actId="14100"/>
          <ac:cxnSpMkLst>
            <pc:docMk/>
            <pc:sldMk cId="2207401522" sldId="261"/>
            <ac:cxnSpMk id="14" creationId="{AA02B573-8581-44C5-9EAC-F8383B755216}"/>
          </ac:cxnSpMkLst>
        </pc:cxnChg>
        <pc:cxnChg chg="add mod">
          <ac:chgData name="Christopher Gondek" userId="8caafa95-aa09-4f66-9aa0-2103568af2df" providerId="ADAL" clId="{6B560633-530A-40BD-ADBF-D2C06A3E8F9A}" dt="2019-08-08T09:20:15.889" v="1438" actId="14100"/>
          <ac:cxnSpMkLst>
            <pc:docMk/>
            <pc:sldMk cId="2207401522" sldId="261"/>
            <ac:cxnSpMk id="15" creationId="{A82F5362-9493-4879-BE87-CE5A8EC3BDDE}"/>
          </ac:cxnSpMkLst>
        </pc:cxnChg>
        <pc:cxnChg chg="add mod">
          <ac:chgData name="Christopher Gondek" userId="8caafa95-aa09-4f66-9aa0-2103568af2df" providerId="ADAL" clId="{6B560633-530A-40BD-ADBF-D2C06A3E8F9A}" dt="2019-08-08T09:20:21.509" v="1439" actId="14100"/>
          <ac:cxnSpMkLst>
            <pc:docMk/>
            <pc:sldMk cId="2207401522" sldId="261"/>
            <ac:cxnSpMk id="19" creationId="{81CA29B4-1491-4DAC-9E16-CE4F61910B59}"/>
          </ac:cxnSpMkLst>
        </pc:cxnChg>
      </pc:sldChg>
      <pc:sldChg chg="addSp delSp modSp add">
        <pc:chgData name="Christopher Gondek" userId="8caafa95-aa09-4f66-9aa0-2103568af2df" providerId="ADAL" clId="{6B560633-530A-40BD-ADBF-D2C06A3E8F9A}" dt="2019-08-08T12:19:00.195" v="3256" actId="20577"/>
        <pc:sldMkLst>
          <pc:docMk/>
          <pc:sldMk cId="87492218" sldId="262"/>
        </pc:sldMkLst>
        <pc:spChg chg="mod">
          <ac:chgData name="Christopher Gondek" userId="8caafa95-aa09-4f66-9aa0-2103568af2df" providerId="ADAL" clId="{6B560633-530A-40BD-ADBF-D2C06A3E8F9A}" dt="2019-08-08T09:04:10.120" v="1238" actId="20577"/>
          <ac:spMkLst>
            <pc:docMk/>
            <pc:sldMk cId="87492218" sldId="262"/>
            <ac:spMk id="2" creationId="{1C4F5574-F49D-498F-B1C2-54E563C8AD1B}"/>
          </ac:spMkLst>
        </pc:spChg>
        <pc:spChg chg="mod">
          <ac:chgData name="Christopher Gondek" userId="8caafa95-aa09-4f66-9aa0-2103568af2df" providerId="ADAL" clId="{6B560633-530A-40BD-ADBF-D2C06A3E8F9A}" dt="2019-08-08T09:03:48.097" v="1196" actId="1076"/>
          <ac:spMkLst>
            <pc:docMk/>
            <pc:sldMk cId="87492218" sldId="262"/>
            <ac:spMk id="4" creationId="{12E7B4C1-0325-4664-A22A-9A5C9E79153B}"/>
          </ac:spMkLst>
        </pc:spChg>
        <pc:spChg chg="mod">
          <ac:chgData name="Christopher Gondek" userId="8caafa95-aa09-4f66-9aa0-2103568af2df" providerId="ADAL" clId="{6B560633-530A-40BD-ADBF-D2C06A3E8F9A}" dt="2019-08-08T12:19:00.195" v="3256" actId="20577"/>
          <ac:spMkLst>
            <pc:docMk/>
            <pc:sldMk cId="87492218" sldId="262"/>
            <ac:spMk id="10" creationId="{BFD10E9F-B39C-48AA-BC02-7D684A48B14C}"/>
          </ac:spMkLst>
        </pc:spChg>
        <pc:spChg chg="del">
          <ac:chgData name="Christopher Gondek" userId="8caafa95-aa09-4f66-9aa0-2103568af2df" providerId="ADAL" clId="{6B560633-530A-40BD-ADBF-D2C06A3E8F9A}" dt="2019-08-08T09:02:57.815" v="1137" actId="478"/>
          <ac:spMkLst>
            <pc:docMk/>
            <pc:sldMk cId="87492218" sldId="262"/>
            <ac:spMk id="11" creationId="{EC3A2ACC-65EA-43F8-AECE-DBF5F96A01A1}"/>
          </ac:spMkLst>
        </pc:spChg>
        <pc:picChg chg="add del mod">
          <ac:chgData name="Christopher Gondek" userId="8caafa95-aa09-4f66-9aa0-2103568af2df" providerId="ADAL" clId="{6B560633-530A-40BD-ADBF-D2C06A3E8F9A}" dt="2019-08-08T09:04:23.105" v="1240" actId="1076"/>
          <ac:picMkLst>
            <pc:docMk/>
            <pc:sldMk cId="87492218" sldId="262"/>
            <ac:picMk id="5" creationId="{6EBD7EF2-ADB3-47D8-9098-B9D78D7E7B35}"/>
          </ac:picMkLst>
        </pc:picChg>
      </pc:sldChg>
      <pc:sldChg chg="addSp modSp add ord">
        <pc:chgData name="Christopher Gondek" userId="8caafa95-aa09-4f66-9aa0-2103568af2df" providerId="ADAL" clId="{6B560633-530A-40BD-ADBF-D2C06A3E8F9A}" dt="2019-08-08T09:15:40.208" v="1402"/>
        <pc:sldMkLst>
          <pc:docMk/>
          <pc:sldMk cId="1320739693" sldId="263"/>
        </pc:sldMkLst>
        <pc:spChg chg="mod">
          <ac:chgData name="Christopher Gondek" userId="8caafa95-aa09-4f66-9aa0-2103568af2df" providerId="ADAL" clId="{6B560633-530A-40BD-ADBF-D2C06A3E8F9A}" dt="2019-08-08T09:07:39.381" v="1279" actId="20577"/>
          <ac:spMkLst>
            <pc:docMk/>
            <pc:sldMk cId="1320739693" sldId="263"/>
            <ac:spMk id="2" creationId="{1C4F5574-F49D-498F-B1C2-54E563C8AD1B}"/>
          </ac:spMkLst>
        </pc:spChg>
        <pc:spChg chg="mod">
          <ac:chgData name="Christopher Gondek" userId="8caafa95-aa09-4f66-9aa0-2103568af2df" providerId="ADAL" clId="{6B560633-530A-40BD-ADBF-D2C06A3E8F9A}" dt="2019-08-08T09:14:26.102" v="1394" actId="1076"/>
          <ac:spMkLst>
            <pc:docMk/>
            <pc:sldMk cId="1320739693" sldId="263"/>
            <ac:spMk id="4" creationId="{12E7B4C1-0325-4664-A22A-9A5C9E79153B}"/>
          </ac:spMkLst>
        </pc:spChg>
        <pc:spChg chg="add mod">
          <ac:chgData name="Christopher Gondek" userId="8caafa95-aa09-4f66-9aa0-2103568af2df" providerId="ADAL" clId="{6B560633-530A-40BD-ADBF-D2C06A3E8F9A}" dt="2019-08-08T09:12:48.582" v="1380" actId="1076"/>
          <ac:spMkLst>
            <pc:docMk/>
            <pc:sldMk cId="1320739693" sldId="263"/>
            <ac:spMk id="8" creationId="{541123E5-E085-4C26-807B-E042E2ADF02F}"/>
          </ac:spMkLst>
        </pc:spChg>
        <pc:spChg chg="mod">
          <ac:chgData name="Christopher Gondek" userId="8caafa95-aa09-4f66-9aa0-2103568af2df" providerId="ADAL" clId="{6B560633-530A-40BD-ADBF-D2C06A3E8F9A}" dt="2019-08-08T09:13:03.346" v="1383" actId="1076"/>
          <ac:spMkLst>
            <pc:docMk/>
            <pc:sldMk cId="1320739693" sldId="263"/>
            <ac:spMk id="10" creationId="{BFD10E9F-B39C-48AA-BC02-7D684A48B14C}"/>
          </ac:spMkLst>
        </pc:spChg>
        <pc:spChg chg="mod">
          <ac:chgData name="Christopher Gondek" userId="8caafa95-aa09-4f66-9aa0-2103568af2df" providerId="ADAL" clId="{6B560633-530A-40BD-ADBF-D2C06A3E8F9A}" dt="2019-08-08T09:08:16.629" v="1326" actId="20577"/>
          <ac:spMkLst>
            <pc:docMk/>
            <pc:sldMk cId="1320739693" sldId="263"/>
            <ac:spMk id="11" creationId="{EC3A2ACC-65EA-43F8-AECE-DBF5F96A01A1}"/>
          </ac:spMkLst>
        </pc:spChg>
        <pc:cxnChg chg="add mod">
          <ac:chgData name="Christopher Gondek" userId="8caafa95-aa09-4f66-9aa0-2103568af2df" providerId="ADAL" clId="{6B560633-530A-40BD-ADBF-D2C06A3E8F9A}" dt="2019-08-08T09:15:00.996" v="1401" actId="14100"/>
          <ac:cxnSpMkLst>
            <pc:docMk/>
            <pc:sldMk cId="1320739693" sldId="263"/>
            <ac:cxnSpMk id="12" creationId="{B81BE457-A4B8-4B94-9164-B3DB79B5CD7D}"/>
          </ac:cxnSpMkLst>
        </pc:cxnChg>
        <pc:cxnChg chg="add mod">
          <ac:chgData name="Christopher Gondek" userId="8caafa95-aa09-4f66-9aa0-2103568af2df" providerId="ADAL" clId="{6B560633-530A-40BD-ADBF-D2C06A3E8F9A}" dt="2019-08-08T09:14:32.560" v="1395" actId="14100"/>
          <ac:cxnSpMkLst>
            <pc:docMk/>
            <pc:sldMk cId="1320739693" sldId="263"/>
            <ac:cxnSpMk id="15" creationId="{2462F0DE-694E-4BFC-81D3-8088B8F3B7B0}"/>
          </ac:cxnSpMkLst>
        </pc:cxnChg>
        <pc:cxnChg chg="add mod">
          <ac:chgData name="Christopher Gondek" userId="8caafa95-aa09-4f66-9aa0-2103568af2df" providerId="ADAL" clId="{6B560633-530A-40BD-ADBF-D2C06A3E8F9A}" dt="2019-08-08T09:14:51.937" v="1399" actId="14100"/>
          <ac:cxnSpMkLst>
            <pc:docMk/>
            <pc:sldMk cId="1320739693" sldId="263"/>
            <ac:cxnSpMk id="19" creationId="{830A3890-5D06-43A2-9D80-D7ED6C79B4B9}"/>
          </ac:cxnSpMkLst>
        </pc:cxnChg>
      </pc:sldChg>
      <pc:sldChg chg="addSp delSp modSp add">
        <pc:chgData name="Christopher Gondek" userId="8caafa95-aa09-4f66-9aa0-2103568af2df" providerId="ADAL" clId="{6B560633-530A-40BD-ADBF-D2C06A3E8F9A}" dt="2019-08-08T12:26:42.963" v="3260"/>
        <pc:sldMkLst>
          <pc:docMk/>
          <pc:sldMk cId="3966586417" sldId="264"/>
        </pc:sldMkLst>
        <pc:spChg chg="mod">
          <ac:chgData name="Christopher Gondek" userId="8caafa95-aa09-4f66-9aa0-2103568af2df" providerId="ADAL" clId="{6B560633-530A-40BD-ADBF-D2C06A3E8F9A}" dt="2019-08-08T12:26:42.963" v="3260"/>
          <ac:spMkLst>
            <pc:docMk/>
            <pc:sldMk cId="3966586417" sldId="264"/>
            <ac:spMk id="2" creationId="{1C4F5574-F49D-498F-B1C2-54E563C8AD1B}"/>
          </ac:spMkLst>
        </pc:spChg>
        <pc:spChg chg="mod">
          <ac:chgData name="Christopher Gondek" userId="8caafa95-aa09-4f66-9aa0-2103568af2df" providerId="ADAL" clId="{6B560633-530A-40BD-ADBF-D2C06A3E8F9A}" dt="2019-08-08T09:47:29.049" v="2794" actId="1076"/>
          <ac:spMkLst>
            <pc:docMk/>
            <pc:sldMk cId="3966586417" sldId="264"/>
            <ac:spMk id="37" creationId="{363D1D5F-695E-4A75-9C79-9D0931F65D59}"/>
          </ac:spMkLst>
        </pc:spChg>
        <pc:picChg chg="del">
          <ac:chgData name="Christopher Gondek" userId="8caafa95-aa09-4f66-9aa0-2103568af2df" providerId="ADAL" clId="{6B560633-530A-40BD-ADBF-D2C06A3E8F9A}" dt="2019-08-08T09:23:47.909" v="1541" actId="478"/>
          <ac:picMkLst>
            <pc:docMk/>
            <pc:sldMk cId="3966586417" sldId="264"/>
            <ac:picMk id="6" creationId="{86C195D2-2018-4BE7-8D8D-0F09B2FAAB05}"/>
          </ac:picMkLst>
        </pc:picChg>
        <pc:picChg chg="del">
          <ac:chgData name="Christopher Gondek" userId="8caafa95-aa09-4f66-9aa0-2103568af2df" providerId="ADAL" clId="{6B560633-530A-40BD-ADBF-D2C06A3E8F9A}" dt="2019-08-08T09:23:50.507" v="1544" actId="478"/>
          <ac:picMkLst>
            <pc:docMk/>
            <pc:sldMk cId="3966586417" sldId="264"/>
            <ac:picMk id="8" creationId="{626F1F2F-C945-4DC0-8D6A-2C071D24776A}"/>
          </ac:picMkLst>
        </pc:picChg>
        <pc:picChg chg="del">
          <ac:chgData name="Christopher Gondek" userId="8caafa95-aa09-4f66-9aa0-2103568af2df" providerId="ADAL" clId="{6B560633-530A-40BD-ADBF-D2C06A3E8F9A}" dt="2019-08-08T09:23:52.285" v="1546" actId="478"/>
          <ac:picMkLst>
            <pc:docMk/>
            <pc:sldMk cId="3966586417" sldId="264"/>
            <ac:picMk id="12" creationId="{F66FE5FB-4E28-472C-A33F-E839CF0CF68C}"/>
          </ac:picMkLst>
        </pc:picChg>
        <pc:picChg chg="add mod">
          <ac:chgData name="Christopher Gondek" userId="8caafa95-aa09-4f66-9aa0-2103568af2df" providerId="ADAL" clId="{6B560633-530A-40BD-ADBF-D2C06A3E8F9A}" dt="2019-08-08T09:36:32.097" v="2287" actId="1076"/>
          <ac:picMkLst>
            <pc:docMk/>
            <pc:sldMk cId="3966586417" sldId="264"/>
            <ac:picMk id="13" creationId="{95C210A7-ABE3-460B-AD4D-786577BE7C1E}"/>
          </ac:picMkLst>
        </pc:picChg>
        <pc:picChg chg="add mod">
          <ac:chgData name="Christopher Gondek" userId="8caafa95-aa09-4f66-9aa0-2103568af2df" providerId="ADAL" clId="{6B560633-530A-40BD-ADBF-D2C06A3E8F9A}" dt="2019-08-08T09:36:18.846" v="2282" actId="1076"/>
          <ac:picMkLst>
            <pc:docMk/>
            <pc:sldMk cId="3966586417" sldId="264"/>
            <ac:picMk id="16" creationId="{CF9260BA-F636-4A09-A4FC-02ED2CAD985C}"/>
          </ac:picMkLst>
        </pc:picChg>
        <pc:picChg chg="add mod">
          <ac:chgData name="Christopher Gondek" userId="8caafa95-aa09-4f66-9aa0-2103568af2df" providerId="ADAL" clId="{6B560633-530A-40BD-ADBF-D2C06A3E8F9A}" dt="2019-08-08T09:36:25.664" v="2285" actId="1076"/>
          <ac:picMkLst>
            <pc:docMk/>
            <pc:sldMk cId="3966586417" sldId="264"/>
            <ac:picMk id="17" creationId="{3BAC8668-C1D3-41B3-8829-DBCB15704E56}"/>
          </ac:picMkLst>
        </pc:picChg>
        <pc:picChg chg="add mod">
          <ac:chgData name="Christopher Gondek" userId="8caafa95-aa09-4f66-9aa0-2103568af2df" providerId="ADAL" clId="{6B560633-530A-40BD-ADBF-D2C06A3E8F9A}" dt="2019-08-08T09:36:46.201" v="2290" actId="1076"/>
          <ac:picMkLst>
            <pc:docMk/>
            <pc:sldMk cId="3966586417" sldId="264"/>
            <ac:picMk id="18" creationId="{93DA89C1-E098-43DF-8263-4ADFD98324E1}"/>
          </ac:picMkLst>
        </pc:picChg>
        <pc:picChg chg="add mod">
          <ac:chgData name="Christopher Gondek" userId="8caafa95-aa09-4f66-9aa0-2103568af2df" providerId="ADAL" clId="{6B560633-530A-40BD-ADBF-D2C06A3E8F9A}" dt="2019-08-08T09:36:23.141" v="2284" actId="1076"/>
          <ac:picMkLst>
            <pc:docMk/>
            <pc:sldMk cId="3966586417" sldId="264"/>
            <ac:picMk id="20" creationId="{5B61FAAE-E957-468B-A459-7A3FBA129E27}"/>
          </ac:picMkLst>
        </pc:picChg>
        <pc:picChg chg="add mod">
          <ac:chgData name="Christopher Gondek" userId="8caafa95-aa09-4f66-9aa0-2103568af2df" providerId="ADAL" clId="{6B560633-530A-40BD-ADBF-D2C06A3E8F9A}" dt="2019-08-08T09:36:03.797" v="2279" actId="1076"/>
          <ac:picMkLst>
            <pc:docMk/>
            <pc:sldMk cId="3966586417" sldId="264"/>
            <ac:picMk id="21" creationId="{39D37843-DD42-49B2-9FBA-8766600F356D}"/>
          </ac:picMkLst>
        </pc:picChg>
        <pc:picChg chg="add mod">
          <ac:chgData name="Christopher Gondek" userId="8caafa95-aa09-4f66-9aa0-2103568af2df" providerId="ADAL" clId="{6B560633-530A-40BD-ADBF-D2C06A3E8F9A}" dt="2019-08-08T09:36:16.574" v="2281" actId="1076"/>
          <ac:picMkLst>
            <pc:docMk/>
            <pc:sldMk cId="3966586417" sldId="264"/>
            <ac:picMk id="22" creationId="{F3691335-62FA-4710-B484-1FCB7A243F34}"/>
          </ac:picMkLst>
        </pc:picChg>
        <pc:picChg chg="add mod">
          <ac:chgData name="Christopher Gondek" userId="8caafa95-aa09-4f66-9aa0-2103568af2df" providerId="ADAL" clId="{6B560633-530A-40BD-ADBF-D2C06A3E8F9A}" dt="2019-08-08T09:36:27.719" v="2286" actId="1076"/>
          <ac:picMkLst>
            <pc:docMk/>
            <pc:sldMk cId="3966586417" sldId="264"/>
            <ac:picMk id="23" creationId="{59012D46-99A3-48D5-A921-4CA1EA813BD6}"/>
          </ac:picMkLst>
        </pc:picChg>
        <pc:picChg chg="add mod">
          <ac:chgData name="Christopher Gondek" userId="8caafa95-aa09-4f66-9aa0-2103568af2df" providerId="ADAL" clId="{6B560633-530A-40BD-ADBF-D2C06A3E8F9A}" dt="2019-08-08T09:36:40.450" v="2289" actId="1076"/>
          <ac:picMkLst>
            <pc:docMk/>
            <pc:sldMk cId="3966586417" sldId="264"/>
            <ac:picMk id="24" creationId="{CA98EB35-A935-49E0-BE21-57E75B0B5B58}"/>
          </ac:picMkLst>
        </pc:picChg>
        <pc:picChg chg="del">
          <ac:chgData name="Christopher Gondek" userId="8caafa95-aa09-4f66-9aa0-2103568af2df" providerId="ADAL" clId="{6B560633-530A-40BD-ADBF-D2C06A3E8F9A}" dt="2019-08-08T09:23:49.716" v="1543" actId="478"/>
          <ac:picMkLst>
            <pc:docMk/>
            <pc:sldMk cId="3966586417" sldId="264"/>
            <ac:picMk id="36" creationId="{78593C01-2F65-4F54-9C27-CD7DCD1F6232}"/>
          </ac:picMkLst>
        </pc:picChg>
        <pc:cxnChg chg="del mod">
          <ac:chgData name="Christopher Gondek" userId="8caafa95-aa09-4f66-9aa0-2103568af2df" providerId="ADAL" clId="{6B560633-530A-40BD-ADBF-D2C06A3E8F9A}" dt="2019-08-08T09:23:49.027" v="1542" actId="478"/>
          <ac:cxnSpMkLst>
            <pc:docMk/>
            <pc:sldMk cId="3966586417" sldId="264"/>
            <ac:cxnSpMk id="14" creationId="{AA02B573-8581-44C5-9EAC-F8383B755216}"/>
          </ac:cxnSpMkLst>
        </pc:cxnChg>
        <pc:cxnChg chg="del mod">
          <ac:chgData name="Christopher Gondek" userId="8caafa95-aa09-4f66-9aa0-2103568af2df" providerId="ADAL" clId="{6B560633-530A-40BD-ADBF-D2C06A3E8F9A}" dt="2019-08-08T09:23:51.597" v="1545" actId="478"/>
          <ac:cxnSpMkLst>
            <pc:docMk/>
            <pc:sldMk cId="3966586417" sldId="264"/>
            <ac:cxnSpMk id="15" creationId="{A82F5362-9493-4879-BE87-CE5A8EC3BDDE}"/>
          </ac:cxnSpMkLst>
        </pc:cxnChg>
        <pc:cxnChg chg="del">
          <ac:chgData name="Christopher Gondek" userId="8caafa95-aa09-4f66-9aa0-2103568af2df" providerId="ADAL" clId="{6B560633-530A-40BD-ADBF-D2C06A3E8F9A}" dt="2019-08-08T09:23:47.277" v="1540" actId="478"/>
          <ac:cxnSpMkLst>
            <pc:docMk/>
            <pc:sldMk cId="3966586417" sldId="264"/>
            <ac:cxnSpMk id="19" creationId="{81CA29B4-1491-4DAC-9E16-CE4F61910B59}"/>
          </ac:cxnSpMkLst>
        </pc:cxnChg>
      </pc:sldChg>
      <pc:sldChg chg="addSp delSp modSp add ord">
        <pc:chgData name="Christopher Gondek" userId="8caafa95-aa09-4f66-9aa0-2103568af2df" providerId="ADAL" clId="{6B560633-530A-40BD-ADBF-D2C06A3E8F9A}" dt="2019-08-08T12:33:56.236" v="3261"/>
        <pc:sldMkLst>
          <pc:docMk/>
          <pc:sldMk cId="2889491057" sldId="265"/>
        </pc:sldMkLst>
        <pc:spChg chg="del">
          <ac:chgData name="Christopher Gondek" userId="8caafa95-aa09-4f66-9aa0-2103568af2df" providerId="ADAL" clId="{6B560633-530A-40BD-ADBF-D2C06A3E8F9A}" dt="2019-08-08T09:26:25.580" v="1710" actId="478"/>
          <ac:spMkLst>
            <pc:docMk/>
            <pc:sldMk cId="2889491057" sldId="265"/>
            <ac:spMk id="4" creationId="{12E7B4C1-0325-4664-A22A-9A5C9E79153B}"/>
          </ac:spMkLst>
        </pc:spChg>
        <pc:spChg chg="mod">
          <ac:chgData name="Christopher Gondek" userId="8caafa95-aa09-4f66-9aa0-2103568af2df" providerId="ADAL" clId="{6B560633-530A-40BD-ADBF-D2C06A3E8F9A}" dt="2019-08-08T09:33:09.879" v="2249" actId="20577"/>
          <ac:spMkLst>
            <pc:docMk/>
            <pc:sldMk cId="2889491057" sldId="265"/>
            <ac:spMk id="8" creationId="{541123E5-E085-4C26-807B-E042E2ADF02F}"/>
          </ac:spMkLst>
        </pc:spChg>
        <pc:spChg chg="del">
          <ac:chgData name="Christopher Gondek" userId="8caafa95-aa09-4f66-9aa0-2103568af2df" providerId="ADAL" clId="{6B560633-530A-40BD-ADBF-D2C06A3E8F9A}" dt="2019-08-08T09:26:30.374" v="1713" actId="478"/>
          <ac:spMkLst>
            <pc:docMk/>
            <pc:sldMk cId="2889491057" sldId="265"/>
            <ac:spMk id="10" creationId="{BFD10E9F-B39C-48AA-BC02-7D684A48B14C}"/>
          </ac:spMkLst>
        </pc:spChg>
        <pc:spChg chg="del">
          <ac:chgData name="Christopher Gondek" userId="8caafa95-aa09-4f66-9aa0-2103568af2df" providerId="ADAL" clId="{6B560633-530A-40BD-ADBF-D2C06A3E8F9A}" dt="2019-08-08T09:26:28.463" v="1712" actId="478"/>
          <ac:spMkLst>
            <pc:docMk/>
            <pc:sldMk cId="2889491057" sldId="265"/>
            <ac:spMk id="11" creationId="{EC3A2ACC-65EA-43F8-AECE-DBF5F96A01A1}"/>
          </ac:spMkLst>
        </pc:spChg>
        <pc:picChg chg="add del mod">
          <ac:chgData name="Christopher Gondek" userId="8caafa95-aa09-4f66-9aa0-2103568af2df" providerId="ADAL" clId="{6B560633-530A-40BD-ADBF-D2C06A3E8F9A}" dt="2019-08-08T09:37:11.760" v="2294"/>
          <ac:picMkLst>
            <pc:docMk/>
            <pc:sldMk cId="2889491057" sldId="265"/>
            <ac:picMk id="13" creationId="{4C66A67C-96CB-4118-837F-184C7186B8B6}"/>
          </ac:picMkLst>
        </pc:picChg>
        <pc:picChg chg="add del mod">
          <ac:chgData name="Christopher Gondek" userId="8caafa95-aa09-4f66-9aa0-2103568af2df" providerId="ADAL" clId="{6B560633-530A-40BD-ADBF-D2C06A3E8F9A}" dt="2019-08-08T09:37:11.760" v="2294"/>
          <ac:picMkLst>
            <pc:docMk/>
            <pc:sldMk cId="2889491057" sldId="265"/>
            <ac:picMk id="14" creationId="{E5E354EE-D688-498E-9D17-855BD2CA1C93}"/>
          </ac:picMkLst>
        </pc:picChg>
        <pc:picChg chg="add del mod">
          <ac:chgData name="Christopher Gondek" userId="8caafa95-aa09-4f66-9aa0-2103568af2df" providerId="ADAL" clId="{6B560633-530A-40BD-ADBF-D2C06A3E8F9A}" dt="2019-08-08T09:37:11.760" v="2294"/>
          <ac:picMkLst>
            <pc:docMk/>
            <pc:sldMk cId="2889491057" sldId="265"/>
            <ac:picMk id="16" creationId="{14F1316C-88B2-46C6-BE28-2EEB88C13DF9}"/>
          </ac:picMkLst>
        </pc:picChg>
        <pc:picChg chg="add del mod">
          <ac:chgData name="Christopher Gondek" userId="8caafa95-aa09-4f66-9aa0-2103568af2df" providerId="ADAL" clId="{6B560633-530A-40BD-ADBF-D2C06A3E8F9A}" dt="2019-08-08T09:37:11.760" v="2294"/>
          <ac:picMkLst>
            <pc:docMk/>
            <pc:sldMk cId="2889491057" sldId="265"/>
            <ac:picMk id="17" creationId="{8AFC982A-A2F1-4335-B8A1-BA772A172111}"/>
          </ac:picMkLst>
        </pc:picChg>
        <pc:picChg chg="add del mod">
          <ac:chgData name="Christopher Gondek" userId="8caafa95-aa09-4f66-9aa0-2103568af2df" providerId="ADAL" clId="{6B560633-530A-40BD-ADBF-D2C06A3E8F9A}" dt="2019-08-08T09:37:11.760" v="2294"/>
          <ac:picMkLst>
            <pc:docMk/>
            <pc:sldMk cId="2889491057" sldId="265"/>
            <ac:picMk id="18" creationId="{22F24895-0006-4434-B8ED-887B9B6625D1}"/>
          </ac:picMkLst>
        </pc:picChg>
        <pc:picChg chg="add del mod">
          <ac:chgData name="Christopher Gondek" userId="8caafa95-aa09-4f66-9aa0-2103568af2df" providerId="ADAL" clId="{6B560633-530A-40BD-ADBF-D2C06A3E8F9A}" dt="2019-08-08T09:37:11.760" v="2294"/>
          <ac:picMkLst>
            <pc:docMk/>
            <pc:sldMk cId="2889491057" sldId="265"/>
            <ac:picMk id="20" creationId="{6FECBC4A-1E86-4BE8-91B3-7C52473C3023}"/>
          </ac:picMkLst>
        </pc:picChg>
        <pc:picChg chg="add del mod">
          <ac:chgData name="Christopher Gondek" userId="8caafa95-aa09-4f66-9aa0-2103568af2df" providerId="ADAL" clId="{6B560633-530A-40BD-ADBF-D2C06A3E8F9A}" dt="2019-08-08T09:37:11.760" v="2294"/>
          <ac:picMkLst>
            <pc:docMk/>
            <pc:sldMk cId="2889491057" sldId="265"/>
            <ac:picMk id="21" creationId="{194209E8-8733-4CF1-95C6-0EACAFB944D8}"/>
          </ac:picMkLst>
        </pc:picChg>
        <pc:picChg chg="add del mod">
          <ac:chgData name="Christopher Gondek" userId="8caafa95-aa09-4f66-9aa0-2103568af2df" providerId="ADAL" clId="{6B560633-530A-40BD-ADBF-D2C06A3E8F9A}" dt="2019-08-08T09:37:11.760" v="2294"/>
          <ac:picMkLst>
            <pc:docMk/>
            <pc:sldMk cId="2889491057" sldId="265"/>
            <ac:picMk id="22" creationId="{6432F8A2-8D49-4BA0-9350-6E9783CECA90}"/>
          </ac:picMkLst>
        </pc:picChg>
        <pc:picChg chg="add del mod">
          <ac:chgData name="Christopher Gondek" userId="8caafa95-aa09-4f66-9aa0-2103568af2df" providerId="ADAL" clId="{6B560633-530A-40BD-ADBF-D2C06A3E8F9A}" dt="2019-08-08T09:37:11.760" v="2294"/>
          <ac:picMkLst>
            <pc:docMk/>
            <pc:sldMk cId="2889491057" sldId="265"/>
            <ac:picMk id="23" creationId="{776AA49E-DF38-429B-8D77-939B6761E3A3}"/>
          </ac:picMkLst>
        </pc:picChg>
        <pc:cxnChg chg="del">
          <ac:chgData name="Christopher Gondek" userId="8caafa95-aa09-4f66-9aa0-2103568af2df" providerId="ADAL" clId="{6B560633-530A-40BD-ADBF-D2C06A3E8F9A}" dt="2019-08-08T09:26:22.956" v="1708" actId="478"/>
          <ac:cxnSpMkLst>
            <pc:docMk/>
            <pc:sldMk cId="2889491057" sldId="265"/>
            <ac:cxnSpMk id="12" creationId="{B81BE457-A4B8-4B94-9164-B3DB79B5CD7D}"/>
          </ac:cxnSpMkLst>
        </pc:cxnChg>
        <pc:cxnChg chg="del mod">
          <ac:chgData name="Christopher Gondek" userId="8caafa95-aa09-4f66-9aa0-2103568af2df" providerId="ADAL" clId="{6B560633-530A-40BD-ADBF-D2C06A3E8F9A}" dt="2019-08-08T09:26:26.942" v="1711" actId="478"/>
          <ac:cxnSpMkLst>
            <pc:docMk/>
            <pc:sldMk cId="2889491057" sldId="265"/>
            <ac:cxnSpMk id="15" creationId="{2462F0DE-694E-4BFC-81D3-8088B8F3B7B0}"/>
          </ac:cxnSpMkLst>
        </pc:cxnChg>
        <pc:cxnChg chg="del">
          <ac:chgData name="Christopher Gondek" userId="8caafa95-aa09-4f66-9aa0-2103568af2df" providerId="ADAL" clId="{6B560633-530A-40BD-ADBF-D2C06A3E8F9A}" dt="2019-08-08T09:26:24.358" v="1709" actId="478"/>
          <ac:cxnSpMkLst>
            <pc:docMk/>
            <pc:sldMk cId="2889491057" sldId="265"/>
            <ac:cxnSpMk id="19" creationId="{830A3890-5D06-43A2-9D80-D7ED6C79B4B9}"/>
          </ac:cxnSpMkLst>
        </pc:cxnChg>
      </pc:sldChg>
      <pc:sldChg chg="addSp delSp modSp add">
        <pc:chgData name="Christopher Gondek" userId="8caafa95-aa09-4f66-9aa0-2103568af2df" providerId="ADAL" clId="{6B560633-530A-40BD-ADBF-D2C06A3E8F9A}" dt="2019-08-08T12:49:23.461" v="3262" actId="20577"/>
        <pc:sldMkLst>
          <pc:docMk/>
          <pc:sldMk cId="3133833809" sldId="266"/>
        </pc:sldMkLst>
        <pc:spChg chg="mod">
          <ac:chgData name="Christopher Gondek" userId="8caafa95-aa09-4f66-9aa0-2103568af2df" providerId="ADAL" clId="{6B560633-530A-40BD-ADBF-D2C06A3E8F9A}" dt="2019-08-08T09:39:55.064" v="2404" actId="20577"/>
          <ac:spMkLst>
            <pc:docMk/>
            <pc:sldMk cId="3133833809" sldId="266"/>
            <ac:spMk id="2" creationId="{1C4F5574-F49D-498F-B1C2-54E563C8AD1B}"/>
          </ac:spMkLst>
        </pc:spChg>
        <pc:spChg chg="mod">
          <ac:chgData name="Christopher Gondek" userId="8caafa95-aa09-4f66-9aa0-2103568af2df" providerId="ADAL" clId="{6B560633-530A-40BD-ADBF-D2C06A3E8F9A}" dt="2019-08-08T12:49:23.461" v="3262" actId="20577"/>
          <ac:spMkLst>
            <pc:docMk/>
            <pc:sldMk cId="3133833809" sldId="266"/>
            <ac:spMk id="37" creationId="{363D1D5F-695E-4A75-9C79-9D0931F65D59}"/>
          </ac:spMkLst>
        </pc:spChg>
        <pc:picChg chg="add mod">
          <ac:chgData name="Christopher Gondek" userId="8caafa95-aa09-4f66-9aa0-2103568af2df" providerId="ADAL" clId="{6B560633-530A-40BD-ADBF-D2C06A3E8F9A}" dt="2019-08-08T09:43:17.979" v="2742" actId="1076"/>
          <ac:picMkLst>
            <pc:docMk/>
            <pc:sldMk cId="3133833809" sldId="266"/>
            <ac:picMk id="4" creationId="{A48B50E0-D1D7-495A-8768-56C0DABB2B1D}"/>
          </ac:picMkLst>
        </pc:picChg>
        <pc:picChg chg="del">
          <ac:chgData name="Christopher Gondek" userId="8caafa95-aa09-4f66-9aa0-2103568af2df" providerId="ADAL" clId="{6B560633-530A-40BD-ADBF-D2C06A3E8F9A}" dt="2019-08-08T09:40:32.148" v="2407" actId="478"/>
          <ac:picMkLst>
            <pc:docMk/>
            <pc:sldMk cId="3133833809" sldId="266"/>
            <ac:picMk id="13" creationId="{95C210A7-ABE3-460B-AD4D-786577BE7C1E}"/>
          </ac:picMkLst>
        </pc:picChg>
        <pc:picChg chg="del">
          <ac:chgData name="Christopher Gondek" userId="8caafa95-aa09-4f66-9aa0-2103568af2df" providerId="ADAL" clId="{6B560633-530A-40BD-ADBF-D2C06A3E8F9A}" dt="2019-08-08T09:40:32.148" v="2407" actId="478"/>
          <ac:picMkLst>
            <pc:docMk/>
            <pc:sldMk cId="3133833809" sldId="266"/>
            <ac:picMk id="16" creationId="{CF9260BA-F636-4A09-A4FC-02ED2CAD985C}"/>
          </ac:picMkLst>
        </pc:picChg>
        <pc:picChg chg="del">
          <ac:chgData name="Christopher Gondek" userId="8caafa95-aa09-4f66-9aa0-2103568af2df" providerId="ADAL" clId="{6B560633-530A-40BD-ADBF-D2C06A3E8F9A}" dt="2019-08-08T09:40:32.148" v="2407" actId="478"/>
          <ac:picMkLst>
            <pc:docMk/>
            <pc:sldMk cId="3133833809" sldId="266"/>
            <ac:picMk id="17" creationId="{3BAC8668-C1D3-41B3-8829-DBCB15704E56}"/>
          </ac:picMkLst>
        </pc:picChg>
        <pc:picChg chg="del">
          <ac:chgData name="Christopher Gondek" userId="8caafa95-aa09-4f66-9aa0-2103568af2df" providerId="ADAL" clId="{6B560633-530A-40BD-ADBF-D2C06A3E8F9A}" dt="2019-08-08T09:40:32.148" v="2407" actId="478"/>
          <ac:picMkLst>
            <pc:docMk/>
            <pc:sldMk cId="3133833809" sldId="266"/>
            <ac:picMk id="18" creationId="{93DA89C1-E098-43DF-8263-4ADFD98324E1}"/>
          </ac:picMkLst>
        </pc:picChg>
        <pc:picChg chg="del">
          <ac:chgData name="Christopher Gondek" userId="8caafa95-aa09-4f66-9aa0-2103568af2df" providerId="ADAL" clId="{6B560633-530A-40BD-ADBF-D2C06A3E8F9A}" dt="2019-08-08T09:40:32.148" v="2407" actId="478"/>
          <ac:picMkLst>
            <pc:docMk/>
            <pc:sldMk cId="3133833809" sldId="266"/>
            <ac:picMk id="20" creationId="{5B61FAAE-E957-468B-A459-7A3FBA129E27}"/>
          </ac:picMkLst>
        </pc:picChg>
        <pc:picChg chg="del">
          <ac:chgData name="Christopher Gondek" userId="8caafa95-aa09-4f66-9aa0-2103568af2df" providerId="ADAL" clId="{6B560633-530A-40BD-ADBF-D2C06A3E8F9A}" dt="2019-08-08T09:40:32.148" v="2407" actId="478"/>
          <ac:picMkLst>
            <pc:docMk/>
            <pc:sldMk cId="3133833809" sldId="266"/>
            <ac:picMk id="21" creationId="{39D37843-DD42-49B2-9FBA-8766600F356D}"/>
          </ac:picMkLst>
        </pc:picChg>
        <pc:picChg chg="del">
          <ac:chgData name="Christopher Gondek" userId="8caafa95-aa09-4f66-9aa0-2103568af2df" providerId="ADAL" clId="{6B560633-530A-40BD-ADBF-D2C06A3E8F9A}" dt="2019-08-08T09:40:32.148" v="2407" actId="478"/>
          <ac:picMkLst>
            <pc:docMk/>
            <pc:sldMk cId="3133833809" sldId="266"/>
            <ac:picMk id="22" creationId="{F3691335-62FA-4710-B484-1FCB7A243F34}"/>
          </ac:picMkLst>
        </pc:picChg>
        <pc:picChg chg="del">
          <ac:chgData name="Christopher Gondek" userId="8caafa95-aa09-4f66-9aa0-2103568af2df" providerId="ADAL" clId="{6B560633-530A-40BD-ADBF-D2C06A3E8F9A}" dt="2019-08-08T09:40:32.148" v="2407" actId="478"/>
          <ac:picMkLst>
            <pc:docMk/>
            <pc:sldMk cId="3133833809" sldId="266"/>
            <ac:picMk id="23" creationId="{59012D46-99A3-48D5-A921-4CA1EA813BD6}"/>
          </ac:picMkLst>
        </pc:picChg>
        <pc:picChg chg="del">
          <ac:chgData name="Christopher Gondek" userId="8caafa95-aa09-4f66-9aa0-2103568af2df" providerId="ADAL" clId="{6B560633-530A-40BD-ADBF-D2C06A3E8F9A}" dt="2019-08-08T09:40:32.148" v="2407" actId="478"/>
          <ac:picMkLst>
            <pc:docMk/>
            <pc:sldMk cId="3133833809" sldId="266"/>
            <ac:picMk id="24" creationId="{CA98EB35-A935-49E0-BE21-57E75B0B5B58}"/>
          </ac:picMkLst>
        </pc:picChg>
      </pc:sldChg>
      <pc:sldChg chg="addSp delSp modSp add">
        <pc:chgData name="Christopher Gondek" userId="8caafa95-aa09-4f66-9aa0-2103568af2df" providerId="ADAL" clId="{6B560633-530A-40BD-ADBF-D2C06A3E8F9A}" dt="2019-08-08T12:01:25.130" v="3229" actId="20577"/>
        <pc:sldMkLst>
          <pc:docMk/>
          <pc:sldMk cId="3222446660" sldId="267"/>
        </pc:sldMkLst>
        <pc:spChg chg="mod">
          <ac:chgData name="Christopher Gondek" userId="8caafa95-aa09-4f66-9aa0-2103568af2df" providerId="ADAL" clId="{6B560633-530A-40BD-ADBF-D2C06A3E8F9A}" dt="2019-08-08T12:01:25.130" v="3229" actId="20577"/>
          <ac:spMkLst>
            <pc:docMk/>
            <pc:sldMk cId="3222446660" sldId="267"/>
            <ac:spMk id="2" creationId="{1C4F5574-F49D-498F-B1C2-54E563C8AD1B}"/>
          </ac:spMkLst>
        </pc:spChg>
        <pc:spChg chg="add mod">
          <ac:chgData name="Christopher Gondek" userId="8caafa95-aa09-4f66-9aa0-2103568af2df" providerId="ADAL" clId="{6B560633-530A-40BD-ADBF-D2C06A3E8F9A}" dt="2019-08-08T11:50:27.157" v="2973" actId="20577"/>
          <ac:spMkLst>
            <pc:docMk/>
            <pc:sldMk cId="3222446660" sldId="267"/>
            <ac:spMk id="7" creationId="{28F77E7B-3EA2-44DF-A8C2-19F91248CB20}"/>
          </ac:spMkLst>
        </pc:spChg>
        <pc:spChg chg="add mod">
          <ac:chgData name="Christopher Gondek" userId="8caafa95-aa09-4f66-9aa0-2103568af2df" providerId="ADAL" clId="{6B560633-530A-40BD-ADBF-D2C06A3E8F9A}" dt="2019-08-08T11:50:08.847" v="2958" actId="20577"/>
          <ac:spMkLst>
            <pc:docMk/>
            <pc:sldMk cId="3222446660" sldId="267"/>
            <ac:spMk id="8" creationId="{0838F902-DBF0-4174-8539-E2D2A07698E4}"/>
          </ac:spMkLst>
        </pc:spChg>
        <pc:spChg chg="add mod">
          <ac:chgData name="Christopher Gondek" userId="8caafa95-aa09-4f66-9aa0-2103568af2df" providerId="ADAL" clId="{6B560633-530A-40BD-ADBF-D2C06A3E8F9A}" dt="2019-08-08T11:50:39.263" v="3004" actId="20577"/>
          <ac:spMkLst>
            <pc:docMk/>
            <pc:sldMk cId="3222446660" sldId="267"/>
            <ac:spMk id="10" creationId="{478CCB0D-8305-4383-96BB-10A4F0F076D1}"/>
          </ac:spMkLst>
        </pc:spChg>
        <pc:spChg chg="add mod">
          <ac:chgData name="Christopher Gondek" userId="8caafa95-aa09-4f66-9aa0-2103568af2df" providerId="ADAL" clId="{6B560633-530A-40BD-ADBF-D2C06A3E8F9A}" dt="2019-08-08T11:51:03.018" v="3059" actId="1076"/>
          <ac:spMkLst>
            <pc:docMk/>
            <pc:sldMk cId="3222446660" sldId="267"/>
            <ac:spMk id="11" creationId="{7805BE62-422D-4FBF-90EE-02C79CAA2B5B}"/>
          </ac:spMkLst>
        </pc:spChg>
        <pc:spChg chg="add mod">
          <ac:chgData name="Christopher Gondek" userId="8caafa95-aa09-4f66-9aa0-2103568af2df" providerId="ADAL" clId="{6B560633-530A-40BD-ADBF-D2C06A3E8F9A}" dt="2019-08-08T11:56:08.875" v="3143" actId="20577"/>
          <ac:spMkLst>
            <pc:docMk/>
            <pc:sldMk cId="3222446660" sldId="267"/>
            <ac:spMk id="12" creationId="{C3C07691-564B-48C5-8EA0-5B150F306AA8}"/>
          </ac:spMkLst>
        </pc:spChg>
        <pc:spChg chg="del mod">
          <ac:chgData name="Christopher Gondek" userId="8caafa95-aa09-4f66-9aa0-2103568af2df" providerId="ADAL" clId="{6B560633-530A-40BD-ADBF-D2C06A3E8F9A}" dt="2019-08-08T09:46:24.021" v="2764" actId="478"/>
          <ac:spMkLst>
            <pc:docMk/>
            <pc:sldMk cId="3222446660" sldId="267"/>
            <ac:spMk id="37" creationId="{363D1D5F-695E-4A75-9C79-9D0931F65D59}"/>
          </ac:spMkLst>
        </pc:spChg>
        <pc:picChg chg="del">
          <ac:chgData name="Christopher Gondek" userId="8caafa95-aa09-4f66-9aa0-2103568af2df" providerId="ADAL" clId="{6B560633-530A-40BD-ADBF-D2C06A3E8F9A}" dt="2019-08-08T09:46:21.855" v="2762" actId="478"/>
          <ac:picMkLst>
            <pc:docMk/>
            <pc:sldMk cId="3222446660" sldId="267"/>
            <ac:picMk id="4" creationId="{A48B50E0-D1D7-495A-8768-56C0DABB2B1D}"/>
          </ac:picMkLst>
        </pc:picChg>
        <pc:picChg chg="mod">
          <ac:chgData name="Christopher Gondek" userId="8caafa95-aa09-4f66-9aa0-2103568af2df" providerId="ADAL" clId="{6B560633-530A-40BD-ADBF-D2C06A3E8F9A}" dt="2019-08-08T11:49:43.682" v="2927" actId="1076"/>
          <ac:picMkLst>
            <pc:docMk/>
            <pc:sldMk cId="3222446660" sldId="267"/>
            <ac:picMk id="5" creationId="{6EBD7EF2-ADB3-47D8-9098-B9D78D7E7B35}"/>
          </ac:picMkLst>
        </pc:picChg>
      </pc:sldChg>
      <pc:sldChg chg="addSp modSp add">
        <pc:chgData name="Christopher Gondek" userId="8caafa95-aa09-4f66-9aa0-2103568af2df" providerId="ADAL" clId="{6B560633-530A-40BD-ADBF-D2C06A3E8F9A}" dt="2019-08-08T12:00:08.384" v="3228" actId="20577"/>
        <pc:sldMkLst>
          <pc:docMk/>
          <pc:sldMk cId="2959177531" sldId="268"/>
        </pc:sldMkLst>
        <pc:spChg chg="mod">
          <ac:chgData name="Christopher Gondek" userId="8caafa95-aa09-4f66-9aa0-2103568af2df" providerId="ADAL" clId="{6B560633-530A-40BD-ADBF-D2C06A3E8F9A}" dt="2019-08-08T09:46:47.165" v="2792" actId="20577"/>
          <ac:spMkLst>
            <pc:docMk/>
            <pc:sldMk cId="2959177531" sldId="268"/>
            <ac:spMk id="2" creationId="{1C4F5574-F49D-498F-B1C2-54E563C8AD1B}"/>
          </ac:spMkLst>
        </pc:spChg>
        <pc:spChg chg="add mod">
          <ac:chgData name="Christopher Gondek" userId="8caafa95-aa09-4f66-9aa0-2103568af2df" providerId="ADAL" clId="{6B560633-530A-40BD-ADBF-D2C06A3E8F9A}" dt="2019-08-08T12:00:06.046" v="3227" actId="20577"/>
          <ac:spMkLst>
            <pc:docMk/>
            <pc:sldMk cId="2959177531" sldId="268"/>
            <ac:spMk id="3" creationId="{600EF081-D115-4A7F-8B33-69671192215C}"/>
          </ac:spMkLst>
        </pc:spChg>
        <pc:spChg chg="add mod">
          <ac:chgData name="Christopher Gondek" userId="8caafa95-aa09-4f66-9aa0-2103568af2df" providerId="ADAL" clId="{6B560633-530A-40BD-ADBF-D2C06A3E8F9A}" dt="2019-08-08T11:56:25.245" v="3162" actId="20577"/>
          <ac:spMkLst>
            <pc:docMk/>
            <pc:sldMk cId="2959177531" sldId="268"/>
            <ac:spMk id="6" creationId="{0452E9FE-E7DA-4102-A28F-F0D6A07108D8}"/>
          </ac:spMkLst>
        </pc:spChg>
        <pc:spChg chg="add mod">
          <ac:chgData name="Christopher Gondek" userId="8caafa95-aa09-4f66-9aa0-2103568af2df" providerId="ADAL" clId="{6B560633-530A-40BD-ADBF-D2C06A3E8F9A}" dt="2019-08-08T11:58:08.559" v="3183" actId="20577"/>
          <ac:spMkLst>
            <pc:docMk/>
            <pc:sldMk cId="2959177531" sldId="268"/>
            <ac:spMk id="7" creationId="{BCC7BBE7-7149-4515-ACF2-324A8F677AC3}"/>
          </ac:spMkLst>
        </pc:spChg>
        <pc:spChg chg="add mod">
          <ac:chgData name="Christopher Gondek" userId="8caafa95-aa09-4f66-9aa0-2103568af2df" providerId="ADAL" clId="{6B560633-530A-40BD-ADBF-D2C06A3E8F9A}" dt="2019-08-08T12:00:08.384" v="3228" actId="20577"/>
          <ac:spMkLst>
            <pc:docMk/>
            <pc:sldMk cId="2959177531" sldId="268"/>
            <ac:spMk id="8" creationId="{A5434031-A38A-4AB2-A46F-130A599459B4}"/>
          </ac:spMkLst>
        </pc:spChg>
      </pc:sldChg>
      <pc:sldMasterChg chg="add del addSldLayout delSldLayout">
        <pc:chgData name="Christopher Gondek" userId="8caafa95-aa09-4f66-9aa0-2103568af2df" providerId="ADAL" clId="{6B560633-530A-40BD-ADBF-D2C06A3E8F9A}" dt="2019-08-08T08:27:27.936" v="55" actId="26606"/>
        <pc:sldMasterMkLst>
          <pc:docMk/>
          <pc:sldMasterMk cId="3186098981" sldId="2147483648"/>
        </pc:sldMasterMkLst>
        <pc:sldLayoutChg chg="add del">
          <pc:chgData name="Christopher Gondek" userId="8caafa95-aa09-4f66-9aa0-2103568af2df" providerId="ADAL" clId="{6B560633-530A-40BD-ADBF-D2C06A3E8F9A}" dt="2019-08-08T08:27:27.936" v="55" actId="26606"/>
          <pc:sldLayoutMkLst>
            <pc:docMk/>
            <pc:sldMasterMk cId="3186098981" sldId="2147483648"/>
            <pc:sldLayoutMk cId="177940184" sldId="2147483649"/>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2252859856" sldId="2147483650"/>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3530746514" sldId="2147483651"/>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3674260719" sldId="2147483652"/>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224743326" sldId="2147483653"/>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3408065792" sldId="2147483654"/>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4261373227" sldId="2147483655"/>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4167914835" sldId="2147483656"/>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1515243602" sldId="2147483657"/>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4267094710" sldId="2147483658"/>
          </pc:sldLayoutMkLst>
        </pc:sldLayoutChg>
        <pc:sldLayoutChg chg="add del">
          <pc:chgData name="Christopher Gondek" userId="8caafa95-aa09-4f66-9aa0-2103568af2df" providerId="ADAL" clId="{6B560633-530A-40BD-ADBF-D2C06A3E8F9A}" dt="2019-08-08T08:27:27.936" v="55" actId="26606"/>
          <pc:sldLayoutMkLst>
            <pc:docMk/>
            <pc:sldMasterMk cId="3186098981" sldId="2147483648"/>
            <pc:sldLayoutMk cId="3063525610" sldId="2147483659"/>
          </pc:sldLayoutMkLst>
        </pc:sldLayoutChg>
      </pc:sldMasterChg>
      <pc:sldMasterChg chg="add replId addSldLayout">
        <pc:chgData name="Christopher Gondek" userId="8caafa95-aa09-4f66-9aa0-2103568af2df" providerId="ADAL" clId="{6B560633-530A-40BD-ADBF-D2C06A3E8F9A}" dt="2019-08-08T08:27:27.936" v="55" actId="26606"/>
        <pc:sldMasterMkLst>
          <pc:docMk/>
          <pc:sldMasterMk cId="2023706139" sldId="2147483660"/>
        </pc:sldMasterMkLst>
        <pc:sldLayoutChg chg="add replId">
          <pc:chgData name="Christopher Gondek" userId="8caafa95-aa09-4f66-9aa0-2103568af2df" providerId="ADAL" clId="{6B560633-530A-40BD-ADBF-D2C06A3E8F9A}" dt="2019-08-08T08:27:27.936" v="55" actId="26606"/>
          <pc:sldLayoutMkLst>
            <pc:docMk/>
            <pc:sldMasterMk cId="2023706139" sldId="2147483660"/>
            <pc:sldLayoutMk cId="1942187005" sldId="2147483661"/>
          </pc:sldLayoutMkLst>
        </pc:sldLayoutChg>
      </pc:sldMasterChg>
      <pc:sldMasterChg chg="add del addSldLayout delSldLayout">
        <pc:chgData name="Christopher Gondek" userId="8caafa95-aa09-4f66-9aa0-2103568af2df" providerId="ADAL" clId="{6B560633-530A-40BD-ADBF-D2C06A3E8F9A}" dt="2019-08-08T08:27:23.224" v="48" actId="26606"/>
        <pc:sldMasterMkLst>
          <pc:docMk/>
          <pc:sldMasterMk cId="712512279" sldId="2147483699"/>
        </pc:sldMasterMkLst>
        <pc:sldLayoutChg chg="add del">
          <pc:chgData name="Christopher Gondek" userId="8caafa95-aa09-4f66-9aa0-2103568af2df" providerId="ADAL" clId="{6B560633-530A-40BD-ADBF-D2C06A3E8F9A}" dt="2019-08-08T08:27:23.224" v="48" actId="26606"/>
          <pc:sldLayoutMkLst>
            <pc:docMk/>
            <pc:sldMasterMk cId="712512279" sldId="2147483699"/>
            <pc:sldLayoutMk cId="3460390941" sldId="2147483688"/>
          </pc:sldLayoutMkLst>
        </pc:sldLayoutChg>
      </pc:sldMasterChg>
      <pc:sldMasterChg chg="add del addSldLayout delSldLayout">
        <pc:chgData name="Christopher Gondek" userId="8caafa95-aa09-4f66-9aa0-2103568af2df" providerId="ADAL" clId="{6B560633-530A-40BD-ADBF-D2C06A3E8F9A}" dt="2019-08-08T08:27:24.157" v="50" actId="26606"/>
        <pc:sldMasterMkLst>
          <pc:docMk/>
          <pc:sldMasterMk cId="3796783805" sldId="2147483712"/>
        </pc:sldMasterMkLst>
        <pc:sldLayoutChg chg="add del">
          <pc:chgData name="Christopher Gondek" userId="8caafa95-aa09-4f66-9aa0-2103568af2df" providerId="ADAL" clId="{6B560633-530A-40BD-ADBF-D2C06A3E8F9A}" dt="2019-08-08T08:27:24.157" v="50" actId="26606"/>
          <pc:sldLayoutMkLst>
            <pc:docMk/>
            <pc:sldMasterMk cId="3796783805" sldId="2147483712"/>
            <pc:sldLayoutMk cId="3646791746" sldId="2147483706"/>
          </pc:sldLayoutMkLst>
        </pc:sldLayoutChg>
      </pc:sldMasterChg>
      <pc:sldMasterChg chg="add del addSldLayout delSldLayout">
        <pc:chgData name="Christopher Gondek" userId="8caafa95-aa09-4f66-9aa0-2103568af2df" providerId="ADAL" clId="{6B560633-530A-40BD-ADBF-D2C06A3E8F9A}" dt="2019-08-08T08:27:26.288" v="52" actId="26606"/>
        <pc:sldMasterMkLst>
          <pc:docMk/>
          <pc:sldMasterMk cId="2828278584" sldId="2147483725"/>
        </pc:sldMasterMkLst>
        <pc:sldLayoutChg chg="add del">
          <pc:chgData name="Christopher Gondek" userId="8caafa95-aa09-4f66-9aa0-2103568af2df" providerId="ADAL" clId="{6B560633-530A-40BD-ADBF-D2C06A3E8F9A}" dt="2019-08-08T08:27:26.288" v="52" actId="26606"/>
          <pc:sldLayoutMkLst>
            <pc:docMk/>
            <pc:sldMasterMk cId="2828278584" sldId="2147483725"/>
            <pc:sldLayoutMk cId="3397565085" sldId="2147483714"/>
          </pc:sldLayoutMkLst>
        </pc:sldLayoutChg>
      </pc:sldMasterChg>
      <pc:sldMasterChg chg="add del addSldLayout delSldLayout">
        <pc:chgData name="Christopher Gondek" userId="8caafa95-aa09-4f66-9aa0-2103568af2df" providerId="ADAL" clId="{6B560633-530A-40BD-ADBF-D2C06A3E8F9A}" dt="2019-08-08T08:27:27.889" v="54" actId="26606"/>
        <pc:sldMasterMkLst>
          <pc:docMk/>
          <pc:sldMasterMk cId="1366281741" sldId="2147483738"/>
        </pc:sldMasterMkLst>
        <pc:sldLayoutChg chg="add del">
          <pc:chgData name="Christopher Gondek" userId="8caafa95-aa09-4f66-9aa0-2103568af2df" providerId="ADAL" clId="{6B560633-530A-40BD-ADBF-D2C06A3E8F9A}" dt="2019-08-08T08:27:27.889" v="54" actId="26606"/>
          <pc:sldLayoutMkLst>
            <pc:docMk/>
            <pc:sldMasterMk cId="1366281741" sldId="2147483738"/>
            <pc:sldLayoutMk cId="572721359" sldId="2147483727"/>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291B17-9318-49DB-B28B-6E5994AE9581}" type="datetime1">
              <a:rPr lang="en-US" smtClean="0"/>
              <a:t>12/15/2022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4168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53166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87336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682825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1817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55775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74942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08227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06508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44886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79685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32930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86034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1393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97428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78491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39270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12/15/2022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89658122"/>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igital_currency" TargetMode="External"/><Relationship Id="rId7" Type="http://schemas.openxmlformats.org/officeDocument/2006/relationships/hyperlink" Target="https://en.wikipedia.org/wiki/Bank" TargetMode="Externa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hyperlink" Target="https://en.wikipedia.org/wiki/Government" TargetMode="External"/><Relationship Id="rId5" Type="http://schemas.openxmlformats.org/officeDocument/2006/relationships/hyperlink" Target="https://en.wikipedia.org/wiki/Computer_network" TargetMode="External"/><Relationship Id="rId4" Type="http://schemas.openxmlformats.org/officeDocument/2006/relationships/hyperlink" Target="https://en.wikipedia.org/wiki/Medium_of_exchan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2">
            <a:extLst>
              <a:ext uri="{FF2B5EF4-FFF2-40B4-BE49-F238E27FC236}">
                <a16:creationId xmlns:a16="http://schemas.microsoft.com/office/drawing/2014/main" id="{E39B0A3D-E293-409D-968C-E2446E1861F4}"/>
              </a:ext>
            </a:extLst>
          </p:cNvPr>
          <p:cNvPicPr>
            <a:picLocks noChangeAspect="1"/>
          </p:cNvPicPr>
          <p:nvPr/>
        </p:nvPicPr>
        <p:blipFill rotWithShape="1">
          <a:blip r:embed="rId2">
            <a:alphaModFix amt="40000"/>
          </a:blip>
          <a:srcRect t="8372" b="7358"/>
          <a:stretch/>
        </p:blipFill>
        <p:spPr>
          <a:xfrm>
            <a:off x="20" y="10"/>
            <a:ext cx="12191980" cy="6857990"/>
          </a:xfrm>
          <a:prstGeom prst="rect">
            <a:avLst/>
          </a:prstGeom>
        </p:spPr>
      </p:pic>
      <p:sp>
        <p:nvSpPr>
          <p:cNvPr id="2" name="Title 1">
            <a:extLst>
              <a:ext uri="{FF2B5EF4-FFF2-40B4-BE49-F238E27FC236}">
                <a16:creationId xmlns:a16="http://schemas.microsoft.com/office/drawing/2014/main" id="{9CAFBBE1-45A6-4A5E-9027-EE269AB04B61}"/>
              </a:ext>
            </a:extLst>
          </p:cNvPr>
          <p:cNvSpPr>
            <a:spLocks noGrp="1"/>
          </p:cNvSpPr>
          <p:nvPr>
            <p:ph type="ctrTitle"/>
          </p:nvPr>
        </p:nvSpPr>
        <p:spPr>
          <a:xfrm>
            <a:off x="965201" y="2448560"/>
            <a:ext cx="10225530" cy="2326640"/>
          </a:xfrm>
        </p:spPr>
        <p:txBody>
          <a:bodyPr>
            <a:normAutofit fontScale="90000"/>
          </a:bodyPr>
          <a:lstStyle/>
          <a:p>
            <a:r>
              <a:rPr lang="en-US" sz="4900" dirty="0">
                <a:solidFill>
                  <a:schemeClr val="tx1"/>
                </a:solidFill>
              </a:rPr>
              <a:t>Blockchain Technology</a:t>
            </a:r>
            <a:br>
              <a:rPr lang="en-US" sz="4000" dirty="0">
                <a:solidFill>
                  <a:schemeClr val="tx1"/>
                </a:solidFill>
              </a:rPr>
            </a:br>
            <a:br>
              <a:rPr lang="en-US" sz="4000" dirty="0">
                <a:solidFill>
                  <a:schemeClr val="tx1"/>
                </a:solidFill>
              </a:rPr>
            </a:br>
            <a:br>
              <a:rPr lang="en-US" sz="4000" dirty="0">
                <a:solidFill>
                  <a:schemeClr val="tx1"/>
                </a:solidFill>
              </a:rPr>
            </a:br>
            <a:r>
              <a:rPr lang="en-US" sz="4400" dirty="0">
                <a:solidFill>
                  <a:schemeClr val="tx1"/>
                </a:solidFill>
              </a:rPr>
              <a:t>by Parth Mandaliya</a:t>
            </a:r>
            <a:br>
              <a:rPr lang="en-US" sz="4400" dirty="0">
                <a:solidFill>
                  <a:schemeClr val="tx1"/>
                </a:solidFill>
              </a:rPr>
            </a:br>
            <a:r>
              <a:rPr lang="en-US" sz="4400" dirty="0">
                <a:solidFill>
                  <a:schemeClr val="tx1"/>
                </a:solidFill>
              </a:rPr>
              <a:t>MTECH </a:t>
            </a:r>
            <a:r>
              <a:rPr lang="en-US" sz="4400" dirty="0" err="1">
                <a:solidFill>
                  <a:schemeClr val="tx1"/>
                </a:solidFill>
              </a:rPr>
              <a:t>sem</a:t>
            </a:r>
            <a:r>
              <a:rPr lang="en-US" sz="4400" dirty="0">
                <a:solidFill>
                  <a:schemeClr val="tx1"/>
                </a:solidFill>
              </a:rPr>
              <a:t> 1</a:t>
            </a:r>
            <a:br>
              <a:rPr lang="en-US" sz="4000" dirty="0">
                <a:solidFill>
                  <a:schemeClr val="tx1"/>
                </a:solidFill>
              </a:rPr>
            </a:br>
            <a:endParaRPr lang="en-US" sz="2400" dirty="0">
              <a:solidFill>
                <a:schemeClr val="tx1"/>
              </a:solidFill>
            </a:endParaRPr>
          </a:p>
        </p:txBody>
      </p:sp>
    </p:spTree>
    <p:extLst>
      <p:ext uri="{BB962C8B-B14F-4D97-AF65-F5344CB8AC3E}">
        <p14:creationId xmlns:p14="http://schemas.microsoft.com/office/powerpoint/2010/main" val="17722787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25480"/>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1475013"/>
          </a:xfrm>
        </p:spPr>
        <p:txBody>
          <a:bodyPr>
            <a:normAutofit fontScale="90000"/>
          </a:bodyPr>
          <a:lstStyle/>
          <a:p>
            <a:r>
              <a:rPr lang="en-US" sz="4000" dirty="0">
                <a:solidFill>
                  <a:schemeClr val="tx1"/>
                </a:solidFill>
              </a:rPr>
              <a:t>Bitcoin ecosystem</a:t>
            </a:r>
            <a:br>
              <a:rPr lang="en-US" sz="4000" dirty="0">
                <a:solidFill>
                  <a:schemeClr val="tx1"/>
                </a:solidFill>
              </a:rPr>
            </a:br>
            <a:br>
              <a:rPr lang="en-US" sz="4000" dirty="0">
                <a:solidFill>
                  <a:schemeClr val="tx1"/>
                </a:solidFill>
              </a:rPr>
            </a:br>
            <a:r>
              <a:rPr lang="en-US" sz="1800" dirty="0"/>
              <a:t>The Bitcoin ecosystem is self-stabilizing. The more participants the system has, the more difficult manipulations become. And the more difficult manipulations become and the more participants there are, the greater the demand for Bitcoins. This results in a price increase, which in turn attracts new participants.</a:t>
            </a:r>
            <a:endParaRPr lang="en-US" sz="1800" dirty="0">
              <a:solidFill>
                <a:schemeClr val="tx1"/>
              </a:solidFill>
            </a:endParaRPr>
          </a:p>
        </p:txBody>
      </p:sp>
      <p:sp>
        <p:nvSpPr>
          <p:cNvPr id="4" name="TextBox 3">
            <a:extLst>
              <a:ext uri="{FF2B5EF4-FFF2-40B4-BE49-F238E27FC236}">
                <a16:creationId xmlns:a16="http://schemas.microsoft.com/office/drawing/2014/main" id="{12E7B4C1-0325-4664-A22A-9A5C9E79153B}"/>
              </a:ext>
            </a:extLst>
          </p:cNvPr>
          <p:cNvSpPr txBox="1"/>
          <p:nvPr/>
        </p:nvSpPr>
        <p:spPr>
          <a:xfrm>
            <a:off x="4458279" y="5398887"/>
            <a:ext cx="1528019" cy="646331"/>
          </a:xfrm>
          <a:prstGeom prst="rect">
            <a:avLst/>
          </a:prstGeom>
          <a:noFill/>
        </p:spPr>
        <p:txBody>
          <a:bodyPr wrap="square" rtlCol="0">
            <a:spAutoFit/>
          </a:bodyPr>
          <a:lstStyle/>
          <a:p>
            <a:r>
              <a:rPr lang="en-US" dirty="0"/>
              <a:t>Increased Bitcoin Value</a:t>
            </a:r>
          </a:p>
        </p:txBody>
      </p:sp>
      <p:sp>
        <p:nvSpPr>
          <p:cNvPr id="10" name="TextBox 9">
            <a:extLst>
              <a:ext uri="{FF2B5EF4-FFF2-40B4-BE49-F238E27FC236}">
                <a16:creationId xmlns:a16="http://schemas.microsoft.com/office/drawing/2014/main" id="{BFD10E9F-B39C-48AA-BC02-7D684A48B14C}"/>
              </a:ext>
            </a:extLst>
          </p:cNvPr>
          <p:cNvSpPr txBox="1"/>
          <p:nvPr/>
        </p:nvSpPr>
        <p:spPr>
          <a:xfrm>
            <a:off x="5606759" y="3140980"/>
            <a:ext cx="1688952" cy="369332"/>
          </a:xfrm>
          <a:prstGeom prst="rect">
            <a:avLst/>
          </a:prstGeom>
          <a:noFill/>
        </p:spPr>
        <p:txBody>
          <a:bodyPr wrap="square" rtlCol="0">
            <a:spAutoFit/>
          </a:bodyPr>
          <a:lstStyle/>
          <a:p>
            <a:r>
              <a:rPr lang="en-US" dirty="0"/>
              <a:t>More Security</a:t>
            </a:r>
          </a:p>
        </p:txBody>
      </p:sp>
      <p:sp>
        <p:nvSpPr>
          <p:cNvPr id="11" name="TextBox 10">
            <a:extLst>
              <a:ext uri="{FF2B5EF4-FFF2-40B4-BE49-F238E27FC236}">
                <a16:creationId xmlns:a16="http://schemas.microsoft.com/office/drawing/2014/main" id="{EC3A2ACC-65EA-43F8-AECE-DBF5F96A01A1}"/>
              </a:ext>
            </a:extLst>
          </p:cNvPr>
          <p:cNvSpPr txBox="1"/>
          <p:nvPr/>
        </p:nvSpPr>
        <p:spPr>
          <a:xfrm>
            <a:off x="5986298" y="3140500"/>
            <a:ext cx="2464714"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541123E5-E085-4C26-807B-E042E2ADF02F}"/>
              </a:ext>
            </a:extLst>
          </p:cNvPr>
          <p:cNvSpPr txBox="1"/>
          <p:nvPr/>
        </p:nvSpPr>
        <p:spPr>
          <a:xfrm>
            <a:off x="2828504" y="3802822"/>
            <a:ext cx="1688952" cy="646331"/>
          </a:xfrm>
          <a:prstGeom prst="rect">
            <a:avLst/>
          </a:prstGeom>
          <a:noFill/>
        </p:spPr>
        <p:txBody>
          <a:bodyPr wrap="square" rtlCol="0">
            <a:spAutoFit/>
          </a:bodyPr>
          <a:lstStyle/>
          <a:p>
            <a:r>
              <a:rPr lang="en-US" dirty="0"/>
              <a:t>More Participants</a:t>
            </a:r>
          </a:p>
        </p:txBody>
      </p:sp>
      <p:cxnSp>
        <p:nvCxnSpPr>
          <p:cNvPr id="12" name="Connector: Elbow 11">
            <a:extLst>
              <a:ext uri="{FF2B5EF4-FFF2-40B4-BE49-F238E27FC236}">
                <a16:creationId xmlns:a16="http://schemas.microsoft.com/office/drawing/2014/main" id="{B81BE457-A4B8-4B94-9164-B3DB79B5CD7D}"/>
              </a:ext>
            </a:extLst>
          </p:cNvPr>
          <p:cNvCxnSpPr>
            <a:cxnSpLocks/>
          </p:cNvCxnSpPr>
          <p:nvPr/>
        </p:nvCxnSpPr>
        <p:spPr>
          <a:xfrm flipV="1">
            <a:off x="3420779" y="3322103"/>
            <a:ext cx="1986684" cy="480338"/>
          </a:xfrm>
          <a:prstGeom prst="bentConnector3">
            <a:avLst>
              <a:gd name="adj1" fmla="val 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2462F0DE-694E-4BFC-81D3-8088B8F3B7B0}"/>
              </a:ext>
            </a:extLst>
          </p:cNvPr>
          <p:cNvCxnSpPr>
            <a:cxnSpLocks/>
            <a:endCxn id="4" idx="3"/>
          </p:cNvCxnSpPr>
          <p:nvPr/>
        </p:nvCxnSpPr>
        <p:spPr>
          <a:xfrm rot="5400000">
            <a:off x="5125141" y="4472708"/>
            <a:ext cx="2110502" cy="388188"/>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30A3890-5D06-43A2-9D80-D7ED6C79B4B9}"/>
              </a:ext>
            </a:extLst>
          </p:cNvPr>
          <p:cNvCxnSpPr>
            <a:cxnSpLocks/>
          </p:cNvCxnSpPr>
          <p:nvPr/>
        </p:nvCxnSpPr>
        <p:spPr>
          <a:xfrm rot="16200000" flipV="1">
            <a:off x="3286505" y="4647067"/>
            <a:ext cx="1209260" cy="940712"/>
          </a:xfrm>
          <a:prstGeom prst="bentConnector3">
            <a:avLst>
              <a:gd name="adj1" fmla="val -48"/>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73969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25480"/>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1475013"/>
          </a:xfrm>
        </p:spPr>
        <p:txBody>
          <a:bodyPr>
            <a:normAutofit fontScale="90000"/>
          </a:bodyPr>
          <a:lstStyle/>
          <a:p>
            <a:r>
              <a:rPr lang="en-US" sz="4000" dirty="0">
                <a:solidFill>
                  <a:schemeClr val="tx1"/>
                </a:solidFill>
              </a:rPr>
              <a:t>Cutting the middleman</a:t>
            </a:r>
            <a:br>
              <a:rPr lang="en-US" sz="4000" dirty="0">
                <a:solidFill>
                  <a:schemeClr val="tx1"/>
                </a:solidFill>
              </a:rPr>
            </a:br>
            <a:br>
              <a:rPr lang="en-US" sz="4000" dirty="0">
                <a:solidFill>
                  <a:schemeClr val="tx1"/>
                </a:solidFill>
              </a:rPr>
            </a:br>
            <a:r>
              <a:rPr lang="en-US" sz="1800" dirty="0"/>
              <a:t>Blockchain technology makes middlemen (so-called trusted third parties) obsolete in many applications. Bitcoin can serve as an example here. Bitcoins are not routed via a central instance, e.g. a bank, but can be transferred directly between the parties</a:t>
            </a:r>
            <a:endParaRPr lang="en-US" sz="1800" dirty="0">
              <a:solidFill>
                <a:schemeClr val="tx1"/>
              </a:solidFill>
            </a:endParaRPr>
          </a:p>
        </p:txBody>
      </p:sp>
      <p:pic>
        <p:nvPicPr>
          <p:cNvPr id="6" name="Graphic 5" descr="Man">
            <a:extLst>
              <a:ext uri="{FF2B5EF4-FFF2-40B4-BE49-F238E27FC236}">
                <a16:creationId xmlns:a16="http://schemas.microsoft.com/office/drawing/2014/main" id="{86C195D2-2018-4BE7-8D8D-0F09B2FAAB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9231" y="4420164"/>
            <a:ext cx="914400" cy="914400"/>
          </a:xfrm>
          <a:prstGeom prst="rect">
            <a:avLst/>
          </a:prstGeom>
        </p:spPr>
      </p:pic>
      <p:pic>
        <p:nvPicPr>
          <p:cNvPr id="8" name="Graphic 7" descr="Court">
            <a:extLst>
              <a:ext uri="{FF2B5EF4-FFF2-40B4-BE49-F238E27FC236}">
                <a16:creationId xmlns:a16="http://schemas.microsoft.com/office/drawing/2014/main" id="{626F1F2F-C945-4DC0-8D6A-2C071D2477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24627" y="3187375"/>
            <a:ext cx="914400" cy="914400"/>
          </a:xfrm>
          <a:prstGeom prst="rect">
            <a:avLst/>
          </a:prstGeom>
        </p:spPr>
      </p:pic>
      <p:pic>
        <p:nvPicPr>
          <p:cNvPr id="12" name="Graphic 11" descr="Man">
            <a:extLst>
              <a:ext uri="{FF2B5EF4-FFF2-40B4-BE49-F238E27FC236}">
                <a16:creationId xmlns:a16="http://schemas.microsoft.com/office/drawing/2014/main" id="{F66FE5FB-4E28-472C-A33F-E839CF0CF6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1703" y="4405781"/>
            <a:ext cx="914400" cy="914400"/>
          </a:xfrm>
          <a:prstGeom prst="rect">
            <a:avLst/>
          </a:prstGeom>
        </p:spPr>
      </p:pic>
      <p:cxnSp>
        <p:nvCxnSpPr>
          <p:cNvPr id="14" name="Straight Arrow Connector 13">
            <a:extLst>
              <a:ext uri="{FF2B5EF4-FFF2-40B4-BE49-F238E27FC236}">
                <a16:creationId xmlns:a16="http://schemas.microsoft.com/office/drawing/2014/main" id="{AA02B573-8581-44C5-9EAC-F8383B755216}"/>
              </a:ext>
            </a:extLst>
          </p:cNvPr>
          <p:cNvCxnSpPr>
            <a:cxnSpLocks/>
            <a:stCxn id="6" idx="3"/>
          </p:cNvCxnSpPr>
          <p:nvPr/>
        </p:nvCxnSpPr>
        <p:spPr>
          <a:xfrm flipV="1">
            <a:off x="2313631" y="3769433"/>
            <a:ext cx="2310996" cy="110793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2F5362-9493-4879-BE87-CE5A8EC3BDDE}"/>
              </a:ext>
            </a:extLst>
          </p:cNvPr>
          <p:cNvCxnSpPr>
            <a:cxnSpLocks/>
            <a:endCxn id="12" idx="1"/>
          </p:cNvCxnSpPr>
          <p:nvPr/>
        </p:nvCxnSpPr>
        <p:spPr>
          <a:xfrm>
            <a:off x="5539027" y="3769433"/>
            <a:ext cx="2202676" cy="10935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1CA29B4-1491-4DAC-9E16-CE4F61910B59}"/>
              </a:ext>
            </a:extLst>
          </p:cNvPr>
          <p:cNvCxnSpPr>
            <a:cxnSpLocks/>
          </p:cNvCxnSpPr>
          <p:nvPr/>
        </p:nvCxnSpPr>
        <p:spPr>
          <a:xfrm>
            <a:off x="2313631" y="5022687"/>
            <a:ext cx="542807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Graphic 35" descr="Close">
            <a:extLst>
              <a:ext uri="{FF2B5EF4-FFF2-40B4-BE49-F238E27FC236}">
                <a16:creationId xmlns:a16="http://schemas.microsoft.com/office/drawing/2014/main" id="{78593C01-2F65-4F54-9C27-CD7DCD1F62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9288" y="3195565"/>
            <a:ext cx="1025079" cy="1025079"/>
          </a:xfrm>
          <a:prstGeom prst="rect">
            <a:avLst/>
          </a:prstGeom>
        </p:spPr>
      </p:pic>
      <p:sp>
        <p:nvSpPr>
          <p:cNvPr id="37" name="TextBox 36">
            <a:extLst>
              <a:ext uri="{FF2B5EF4-FFF2-40B4-BE49-F238E27FC236}">
                <a16:creationId xmlns:a16="http://schemas.microsoft.com/office/drawing/2014/main" id="{363D1D5F-695E-4A75-9C79-9D0931F65D59}"/>
              </a:ext>
            </a:extLst>
          </p:cNvPr>
          <p:cNvSpPr txBox="1"/>
          <p:nvPr/>
        </p:nvSpPr>
        <p:spPr>
          <a:xfrm>
            <a:off x="3628336" y="5125301"/>
            <a:ext cx="3021320" cy="369332"/>
          </a:xfrm>
          <a:prstGeom prst="rect">
            <a:avLst/>
          </a:prstGeom>
          <a:noFill/>
        </p:spPr>
        <p:txBody>
          <a:bodyPr wrap="square" rtlCol="0">
            <a:spAutoFit/>
          </a:bodyPr>
          <a:lstStyle/>
          <a:p>
            <a:r>
              <a:rPr lang="en-US" dirty="0"/>
              <a:t>E.g. direct transfer of Bitcoins</a:t>
            </a:r>
          </a:p>
        </p:txBody>
      </p:sp>
    </p:spTree>
    <p:extLst>
      <p:ext uri="{BB962C8B-B14F-4D97-AF65-F5344CB8AC3E}">
        <p14:creationId xmlns:p14="http://schemas.microsoft.com/office/powerpoint/2010/main" val="220740152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5752"/>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889649"/>
          </a:xfrm>
        </p:spPr>
        <p:txBody>
          <a:bodyPr>
            <a:normAutofit/>
          </a:bodyPr>
          <a:lstStyle/>
          <a:p>
            <a:r>
              <a:rPr lang="en-US" sz="4000" dirty="0">
                <a:solidFill>
                  <a:schemeClr val="tx1"/>
                </a:solidFill>
              </a:rPr>
              <a:t>CREATING WITNESSES</a:t>
            </a:r>
          </a:p>
        </p:txBody>
      </p:sp>
      <p:sp>
        <p:nvSpPr>
          <p:cNvPr id="37" name="TextBox 36">
            <a:extLst>
              <a:ext uri="{FF2B5EF4-FFF2-40B4-BE49-F238E27FC236}">
                <a16:creationId xmlns:a16="http://schemas.microsoft.com/office/drawing/2014/main" id="{363D1D5F-695E-4A75-9C79-9D0931F65D59}"/>
              </a:ext>
            </a:extLst>
          </p:cNvPr>
          <p:cNvSpPr txBox="1"/>
          <p:nvPr/>
        </p:nvSpPr>
        <p:spPr>
          <a:xfrm>
            <a:off x="6096000" y="3579613"/>
            <a:ext cx="3094807" cy="2031325"/>
          </a:xfrm>
          <a:prstGeom prst="rect">
            <a:avLst/>
          </a:prstGeom>
          <a:noFill/>
        </p:spPr>
        <p:txBody>
          <a:bodyPr wrap="square" rtlCol="0">
            <a:spAutoFit/>
          </a:bodyPr>
          <a:lstStyle/>
          <a:p>
            <a:r>
              <a:rPr lang="en-US" dirty="0"/>
              <a:t>If something is published on a public blockchain, all participants become witnesses.</a:t>
            </a:r>
          </a:p>
          <a:p>
            <a:endParaRPr lang="en-US" dirty="0"/>
          </a:p>
          <a:p>
            <a:r>
              <a:rPr lang="en-US" dirty="0"/>
              <a:t>This is used, for example, by OriginStamp to create a secure timestamp for documents.</a:t>
            </a:r>
          </a:p>
        </p:txBody>
      </p:sp>
      <p:pic>
        <p:nvPicPr>
          <p:cNvPr id="4" name="Graphic 3" descr="Eye">
            <a:extLst>
              <a:ext uri="{FF2B5EF4-FFF2-40B4-BE49-F238E27FC236}">
                <a16:creationId xmlns:a16="http://schemas.microsoft.com/office/drawing/2014/main" id="{A48B50E0-D1D7-495A-8768-56C0DABB2B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02927" y="3526171"/>
            <a:ext cx="1861211" cy="1861211"/>
          </a:xfrm>
          <a:prstGeom prst="rect">
            <a:avLst/>
          </a:prstGeom>
        </p:spPr>
      </p:pic>
    </p:spTree>
    <p:extLst>
      <p:ext uri="{BB962C8B-B14F-4D97-AF65-F5344CB8AC3E}">
        <p14:creationId xmlns:p14="http://schemas.microsoft.com/office/powerpoint/2010/main" val="31338338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5752"/>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991249"/>
          </a:xfrm>
        </p:spPr>
        <p:txBody>
          <a:bodyPr>
            <a:normAutofit/>
          </a:bodyPr>
          <a:lstStyle/>
          <a:p>
            <a:r>
              <a:rPr lang="en-US" sz="4000" dirty="0">
                <a:solidFill>
                  <a:schemeClr val="tx1"/>
                </a:solidFill>
              </a:rPr>
              <a:t>Key Features</a:t>
            </a:r>
          </a:p>
        </p:txBody>
      </p:sp>
      <p:sp>
        <p:nvSpPr>
          <p:cNvPr id="7" name="TextBox 6">
            <a:extLst>
              <a:ext uri="{FF2B5EF4-FFF2-40B4-BE49-F238E27FC236}">
                <a16:creationId xmlns:a16="http://schemas.microsoft.com/office/drawing/2014/main" id="{28F77E7B-3EA2-44DF-A8C2-19F91248CB20}"/>
              </a:ext>
            </a:extLst>
          </p:cNvPr>
          <p:cNvSpPr txBox="1"/>
          <p:nvPr/>
        </p:nvSpPr>
        <p:spPr>
          <a:xfrm>
            <a:off x="1506641" y="3121581"/>
            <a:ext cx="3111408" cy="646331"/>
          </a:xfrm>
          <a:prstGeom prst="rect">
            <a:avLst/>
          </a:prstGeom>
          <a:noFill/>
        </p:spPr>
        <p:txBody>
          <a:bodyPr wrap="square" rtlCol="0">
            <a:spAutoFit/>
          </a:bodyPr>
          <a:lstStyle/>
          <a:p>
            <a:r>
              <a:rPr lang="en-US" dirty="0"/>
              <a:t>Write-only, immutable, transparent data storage</a:t>
            </a:r>
          </a:p>
        </p:txBody>
      </p:sp>
      <p:sp>
        <p:nvSpPr>
          <p:cNvPr id="8" name="TextBox 7">
            <a:extLst>
              <a:ext uri="{FF2B5EF4-FFF2-40B4-BE49-F238E27FC236}">
                <a16:creationId xmlns:a16="http://schemas.microsoft.com/office/drawing/2014/main" id="{0838F902-DBF0-4174-8539-E2D2A07698E4}"/>
              </a:ext>
            </a:extLst>
          </p:cNvPr>
          <p:cNvSpPr txBox="1"/>
          <p:nvPr/>
        </p:nvSpPr>
        <p:spPr>
          <a:xfrm>
            <a:off x="1506641" y="4130369"/>
            <a:ext cx="3111408" cy="646331"/>
          </a:xfrm>
          <a:prstGeom prst="rect">
            <a:avLst/>
          </a:prstGeom>
          <a:noFill/>
        </p:spPr>
        <p:txBody>
          <a:bodyPr wrap="square" rtlCol="0">
            <a:spAutoFit/>
          </a:bodyPr>
          <a:lstStyle/>
          <a:p>
            <a:r>
              <a:rPr lang="en-US" dirty="0"/>
              <a:t>Decentralized, no need for intermediaries</a:t>
            </a:r>
          </a:p>
        </p:txBody>
      </p:sp>
      <p:sp>
        <p:nvSpPr>
          <p:cNvPr id="10" name="TextBox 9">
            <a:extLst>
              <a:ext uri="{FF2B5EF4-FFF2-40B4-BE49-F238E27FC236}">
                <a16:creationId xmlns:a16="http://schemas.microsoft.com/office/drawing/2014/main" id="{478CCB0D-8305-4383-96BB-10A4F0F076D1}"/>
              </a:ext>
            </a:extLst>
          </p:cNvPr>
          <p:cNvSpPr txBox="1"/>
          <p:nvPr/>
        </p:nvSpPr>
        <p:spPr>
          <a:xfrm>
            <a:off x="1506641" y="5009916"/>
            <a:ext cx="3111408" cy="646331"/>
          </a:xfrm>
          <a:prstGeom prst="rect">
            <a:avLst/>
          </a:prstGeom>
          <a:noFill/>
        </p:spPr>
        <p:txBody>
          <a:bodyPr wrap="square" rtlCol="0">
            <a:spAutoFit/>
          </a:bodyPr>
          <a:lstStyle/>
          <a:p>
            <a:r>
              <a:rPr lang="en-US" dirty="0"/>
              <a:t>Consistent state across all participants</a:t>
            </a:r>
          </a:p>
        </p:txBody>
      </p:sp>
      <p:sp>
        <p:nvSpPr>
          <p:cNvPr id="11" name="TextBox 10">
            <a:extLst>
              <a:ext uri="{FF2B5EF4-FFF2-40B4-BE49-F238E27FC236}">
                <a16:creationId xmlns:a16="http://schemas.microsoft.com/office/drawing/2014/main" id="{7805BE62-422D-4FBF-90EE-02C79CAA2B5B}"/>
              </a:ext>
            </a:extLst>
          </p:cNvPr>
          <p:cNvSpPr txBox="1"/>
          <p:nvPr/>
        </p:nvSpPr>
        <p:spPr>
          <a:xfrm>
            <a:off x="5565524" y="3105834"/>
            <a:ext cx="3111408" cy="646331"/>
          </a:xfrm>
          <a:prstGeom prst="rect">
            <a:avLst/>
          </a:prstGeom>
          <a:noFill/>
        </p:spPr>
        <p:txBody>
          <a:bodyPr wrap="square" rtlCol="0">
            <a:spAutoFit/>
          </a:bodyPr>
          <a:lstStyle/>
          <a:p>
            <a:r>
              <a:rPr lang="en-US" dirty="0"/>
              <a:t>Resistant against malicious participants</a:t>
            </a:r>
          </a:p>
        </p:txBody>
      </p:sp>
      <p:sp>
        <p:nvSpPr>
          <p:cNvPr id="12" name="TextBox 11">
            <a:extLst>
              <a:ext uri="{FF2B5EF4-FFF2-40B4-BE49-F238E27FC236}">
                <a16:creationId xmlns:a16="http://schemas.microsoft.com/office/drawing/2014/main" id="{C3C07691-564B-48C5-8EA0-5B150F306AA8}"/>
              </a:ext>
            </a:extLst>
          </p:cNvPr>
          <p:cNvSpPr txBox="1"/>
          <p:nvPr/>
        </p:nvSpPr>
        <p:spPr>
          <a:xfrm>
            <a:off x="5565524" y="4130368"/>
            <a:ext cx="3111408" cy="369332"/>
          </a:xfrm>
          <a:prstGeom prst="rect">
            <a:avLst/>
          </a:prstGeom>
          <a:noFill/>
        </p:spPr>
        <p:txBody>
          <a:bodyPr wrap="square" rtlCol="0">
            <a:spAutoFit/>
          </a:bodyPr>
          <a:lstStyle/>
          <a:p>
            <a:r>
              <a:rPr lang="en-US" dirty="0"/>
              <a:t>Open to everyone</a:t>
            </a:r>
          </a:p>
        </p:txBody>
      </p:sp>
    </p:spTree>
    <p:extLst>
      <p:ext uri="{BB962C8B-B14F-4D97-AF65-F5344CB8AC3E}">
        <p14:creationId xmlns:p14="http://schemas.microsoft.com/office/powerpoint/2010/main" val="322244666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5752"/>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786939"/>
          </a:xfrm>
        </p:spPr>
        <p:txBody>
          <a:bodyPr>
            <a:normAutofit/>
          </a:bodyPr>
          <a:lstStyle/>
          <a:p>
            <a:r>
              <a:rPr lang="en-US" sz="4000" dirty="0">
                <a:solidFill>
                  <a:schemeClr val="tx1"/>
                </a:solidFill>
              </a:rPr>
              <a:t>challenges</a:t>
            </a:r>
          </a:p>
        </p:txBody>
      </p:sp>
      <p:sp>
        <p:nvSpPr>
          <p:cNvPr id="6" name="TextBox 5">
            <a:extLst>
              <a:ext uri="{FF2B5EF4-FFF2-40B4-BE49-F238E27FC236}">
                <a16:creationId xmlns:a16="http://schemas.microsoft.com/office/drawing/2014/main" id="{0452E9FE-E7DA-4102-A28F-F0D6A07108D8}"/>
              </a:ext>
            </a:extLst>
          </p:cNvPr>
          <p:cNvSpPr txBox="1"/>
          <p:nvPr/>
        </p:nvSpPr>
        <p:spPr>
          <a:xfrm>
            <a:off x="1506641" y="3121581"/>
            <a:ext cx="3111408" cy="369332"/>
          </a:xfrm>
          <a:prstGeom prst="rect">
            <a:avLst/>
          </a:prstGeom>
          <a:noFill/>
        </p:spPr>
        <p:txBody>
          <a:bodyPr wrap="square" rtlCol="0">
            <a:spAutoFit/>
          </a:bodyPr>
          <a:lstStyle/>
          <a:p>
            <a:r>
              <a:rPr lang="en-US" dirty="0"/>
              <a:t>Energy consumption</a:t>
            </a:r>
          </a:p>
        </p:txBody>
      </p:sp>
      <p:sp>
        <p:nvSpPr>
          <p:cNvPr id="7" name="TextBox 6">
            <a:extLst>
              <a:ext uri="{FF2B5EF4-FFF2-40B4-BE49-F238E27FC236}">
                <a16:creationId xmlns:a16="http://schemas.microsoft.com/office/drawing/2014/main" id="{BCC7BBE7-7149-4515-ACF2-324A8F677AC3}"/>
              </a:ext>
            </a:extLst>
          </p:cNvPr>
          <p:cNvSpPr txBox="1"/>
          <p:nvPr/>
        </p:nvSpPr>
        <p:spPr>
          <a:xfrm>
            <a:off x="1506641" y="3809655"/>
            <a:ext cx="3111408" cy="369332"/>
          </a:xfrm>
          <a:prstGeom prst="rect">
            <a:avLst/>
          </a:prstGeom>
          <a:noFill/>
        </p:spPr>
        <p:txBody>
          <a:bodyPr wrap="square" rtlCol="0">
            <a:spAutoFit/>
          </a:bodyPr>
          <a:lstStyle/>
          <a:p>
            <a:r>
              <a:rPr lang="en-US" dirty="0"/>
              <a:t>Scalability</a:t>
            </a:r>
          </a:p>
        </p:txBody>
      </p:sp>
      <p:sp>
        <p:nvSpPr>
          <p:cNvPr id="8" name="TextBox 7">
            <a:extLst>
              <a:ext uri="{FF2B5EF4-FFF2-40B4-BE49-F238E27FC236}">
                <a16:creationId xmlns:a16="http://schemas.microsoft.com/office/drawing/2014/main" id="{A5434031-A38A-4AB2-A46F-130A599459B4}"/>
              </a:ext>
            </a:extLst>
          </p:cNvPr>
          <p:cNvSpPr txBox="1"/>
          <p:nvPr/>
        </p:nvSpPr>
        <p:spPr>
          <a:xfrm>
            <a:off x="1506641" y="4492056"/>
            <a:ext cx="3111408" cy="369332"/>
          </a:xfrm>
          <a:prstGeom prst="rect">
            <a:avLst/>
          </a:prstGeom>
          <a:noFill/>
        </p:spPr>
        <p:txBody>
          <a:bodyPr wrap="square" rtlCol="0">
            <a:spAutoFit/>
          </a:bodyPr>
          <a:lstStyle/>
          <a:p>
            <a:r>
              <a:rPr lang="en-US" dirty="0"/>
              <a:t>Money laundering</a:t>
            </a:r>
          </a:p>
        </p:txBody>
      </p:sp>
      <p:sp>
        <p:nvSpPr>
          <p:cNvPr id="3" name="Rectangle 2">
            <a:extLst>
              <a:ext uri="{FF2B5EF4-FFF2-40B4-BE49-F238E27FC236}">
                <a16:creationId xmlns:a16="http://schemas.microsoft.com/office/drawing/2014/main" id="{600EF081-D115-4A7F-8B33-69671192215C}"/>
              </a:ext>
            </a:extLst>
          </p:cNvPr>
          <p:cNvSpPr/>
          <p:nvPr/>
        </p:nvSpPr>
        <p:spPr>
          <a:xfrm>
            <a:off x="1506641" y="5174457"/>
            <a:ext cx="2323713" cy="369332"/>
          </a:xfrm>
          <a:prstGeom prst="rect">
            <a:avLst/>
          </a:prstGeom>
        </p:spPr>
        <p:txBody>
          <a:bodyPr wrap="none">
            <a:spAutoFit/>
          </a:bodyPr>
          <a:lstStyle/>
          <a:p>
            <a:r>
              <a:rPr lang="en-US" dirty="0"/>
              <a:t>Personal responsibility</a:t>
            </a:r>
          </a:p>
        </p:txBody>
      </p:sp>
    </p:spTree>
    <p:extLst>
      <p:ext uri="{BB962C8B-B14F-4D97-AF65-F5344CB8AC3E}">
        <p14:creationId xmlns:p14="http://schemas.microsoft.com/office/powerpoint/2010/main" val="295917753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5752"/>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786939"/>
          </a:xfrm>
        </p:spPr>
        <p:txBody>
          <a:bodyPr>
            <a:normAutofit/>
          </a:bodyPr>
          <a:lstStyle/>
          <a:p>
            <a:r>
              <a:rPr lang="en-US" sz="4000" dirty="0">
                <a:solidFill>
                  <a:schemeClr val="tx1"/>
                </a:solidFill>
              </a:rPr>
              <a:t>Bitcoin mining</a:t>
            </a:r>
          </a:p>
        </p:txBody>
      </p:sp>
      <p:sp>
        <p:nvSpPr>
          <p:cNvPr id="3" name="Rectangle 2">
            <a:extLst>
              <a:ext uri="{FF2B5EF4-FFF2-40B4-BE49-F238E27FC236}">
                <a16:creationId xmlns:a16="http://schemas.microsoft.com/office/drawing/2014/main" id="{600EF081-D115-4A7F-8B33-69671192215C}"/>
              </a:ext>
            </a:extLst>
          </p:cNvPr>
          <p:cNvSpPr/>
          <p:nvPr/>
        </p:nvSpPr>
        <p:spPr>
          <a:xfrm>
            <a:off x="965201" y="2334881"/>
            <a:ext cx="10401300" cy="2031325"/>
          </a:xfrm>
          <a:prstGeom prst="rect">
            <a:avLst/>
          </a:prstGeom>
        </p:spPr>
        <p:txBody>
          <a:bodyPr wrap="square">
            <a:spAutoFit/>
          </a:bodyPr>
          <a:lstStyle/>
          <a:p>
            <a:pPr algn="just"/>
            <a:r>
              <a:rPr lang="en-US" b="1" dirty="0"/>
              <a:t>Bitcoin mining</a:t>
            </a:r>
            <a:r>
              <a:rPr lang="en-US" dirty="0"/>
              <a:t> refers to the process of authenticating and adding transactional records to the public ledger. The public ledge is known as the blockchain because it comprises a chain of the block.</a:t>
            </a:r>
          </a:p>
          <a:p>
            <a:pPr algn="just"/>
            <a:r>
              <a:rPr lang="en-US" dirty="0"/>
              <a:t>Before we understand the Bitcoin mining concept, we should understand what Bitcoin is. </a:t>
            </a:r>
            <a:r>
              <a:rPr lang="en-US" b="1" dirty="0"/>
              <a:t>Bitcoin</a:t>
            </a:r>
            <a:r>
              <a:rPr lang="en-US" dirty="0"/>
              <a:t> is virtual money having some value, and its value is not static, it varies according to time. There is no Bitcoin regulatory body that regulates the Bitcoin transactions.</a:t>
            </a:r>
          </a:p>
          <a:p>
            <a:endParaRPr lang="en-US" dirty="0"/>
          </a:p>
          <a:p>
            <a:endParaRPr lang="en-US" dirty="0"/>
          </a:p>
        </p:txBody>
      </p:sp>
      <p:pic>
        <p:nvPicPr>
          <p:cNvPr id="1028" name="Picture 4" descr="Bitcoin Data Mining 1">
            <a:extLst>
              <a:ext uri="{FF2B5EF4-FFF2-40B4-BE49-F238E27FC236}">
                <a16:creationId xmlns:a16="http://schemas.microsoft.com/office/drawing/2014/main" id="{B8A58A04-EEA9-4626-BC32-DEF2241CE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748" y="3855071"/>
            <a:ext cx="6232206" cy="2830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2534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5752"/>
            <a:ext cx="12191980" cy="6857990"/>
          </a:xfrm>
          <a:prstGeom prst="rect">
            <a:avLst/>
          </a:prstGeom>
        </p:spPr>
      </p:pic>
      <p:sp>
        <p:nvSpPr>
          <p:cNvPr id="3" name="Rectangle 2">
            <a:extLst>
              <a:ext uri="{FF2B5EF4-FFF2-40B4-BE49-F238E27FC236}">
                <a16:creationId xmlns:a16="http://schemas.microsoft.com/office/drawing/2014/main" id="{600EF081-D115-4A7F-8B33-69671192215C}"/>
              </a:ext>
            </a:extLst>
          </p:cNvPr>
          <p:cNvSpPr/>
          <p:nvPr/>
        </p:nvSpPr>
        <p:spPr>
          <a:xfrm>
            <a:off x="965201" y="2334881"/>
            <a:ext cx="10401300" cy="646331"/>
          </a:xfrm>
          <a:prstGeom prst="rect">
            <a:avLst/>
          </a:prstGeom>
        </p:spPr>
        <p:txBody>
          <a:bodyPr wrap="square">
            <a:spAutoFit/>
          </a:bodyPr>
          <a:lstStyle/>
          <a:p>
            <a:r>
              <a:rPr lang="en-US" dirty="0"/>
              <a:t>	</a:t>
            </a:r>
          </a:p>
          <a:p>
            <a:endParaRPr lang="en-US" dirty="0"/>
          </a:p>
        </p:txBody>
      </p:sp>
      <p:sp>
        <p:nvSpPr>
          <p:cNvPr id="6" name="Title 5">
            <a:extLst>
              <a:ext uri="{FF2B5EF4-FFF2-40B4-BE49-F238E27FC236}">
                <a16:creationId xmlns:a16="http://schemas.microsoft.com/office/drawing/2014/main" id="{438BBE4D-EC04-45C9-AB1B-6DBB535602D4}"/>
              </a:ext>
            </a:extLst>
          </p:cNvPr>
          <p:cNvSpPr>
            <a:spLocks noGrp="1"/>
          </p:cNvSpPr>
          <p:nvPr>
            <p:ph type="ctrTitle"/>
          </p:nvPr>
        </p:nvSpPr>
        <p:spPr>
          <a:xfrm>
            <a:off x="581191" y="1020431"/>
            <a:ext cx="10993549" cy="493409"/>
          </a:xfrm>
        </p:spPr>
        <p:txBody>
          <a:bodyPr>
            <a:normAutofit fontScale="90000"/>
          </a:bodyPr>
          <a:lstStyle/>
          <a:p>
            <a:r>
              <a:rPr lang="en-IN" dirty="0"/>
              <a:t>Working</a:t>
            </a:r>
          </a:p>
        </p:txBody>
      </p:sp>
      <p:pic>
        <p:nvPicPr>
          <p:cNvPr id="2052" name="Picture 4" descr="Bitcoin Data Mining 2">
            <a:extLst>
              <a:ext uri="{FF2B5EF4-FFF2-40B4-BE49-F238E27FC236}">
                <a16:creationId xmlns:a16="http://schemas.microsoft.com/office/drawing/2014/main" id="{2AD4DA49-24FF-4141-86DF-456537BB5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238" y="1442720"/>
            <a:ext cx="5343525" cy="488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57744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5752"/>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2840369"/>
          </a:xfrm>
        </p:spPr>
        <p:txBody>
          <a:bodyPr>
            <a:normAutofit/>
          </a:bodyPr>
          <a:lstStyle/>
          <a:p>
            <a:r>
              <a:rPr lang="en-US" sz="4000" dirty="0">
                <a:solidFill>
                  <a:schemeClr val="tx1"/>
                </a:solidFill>
              </a:rPr>
              <a:t>			</a:t>
            </a:r>
            <a:r>
              <a:rPr lang="en-US" sz="4000" dirty="0"/>
              <a:t>  </a:t>
            </a:r>
            <a:r>
              <a:rPr lang="en-US" sz="4800" dirty="0">
                <a:solidFill>
                  <a:schemeClr val="bg1"/>
                </a:solidFill>
              </a:rPr>
              <a:t>THANK YOU</a:t>
            </a:r>
          </a:p>
        </p:txBody>
      </p:sp>
    </p:spTree>
    <p:extLst>
      <p:ext uri="{BB962C8B-B14F-4D97-AF65-F5344CB8AC3E}">
        <p14:creationId xmlns:p14="http://schemas.microsoft.com/office/powerpoint/2010/main" val="25195665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0"/>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1475013"/>
          </a:xfrm>
        </p:spPr>
        <p:txBody>
          <a:bodyPr>
            <a:normAutofit/>
          </a:bodyPr>
          <a:lstStyle/>
          <a:p>
            <a:r>
              <a:rPr lang="en-IN" sz="4000" dirty="0">
                <a:solidFill>
                  <a:schemeClr val="tx1"/>
                </a:solidFill>
              </a:rPr>
              <a:t>BLOCKCHAIN TECHNOLOGY</a:t>
            </a:r>
            <a:endParaRPr lang="en-US" sz="4000" dirty="0">
              <a:solidFill>
                <a:schemeClr val="tx1"/>
              </a:solidFill>
            </a:endParaRPr>
          </a:p>
        </p:txBody>
      </p:sp>
      <p:sp>
        <p:nvSpPr>
          <p:cNvPr id="4" name="TextBox 3">
            <a:extLst>
              <a:ext uri="{FF2B5EF4-FFF2-40B4-BE49-F238E27FC236}">
                <a16:creationId xmlns:a16="http://schemas.microsoft.com/office/drawing/2014/main" id="{12E7B4C1-0325-4664-A22A-9A5C9E79153B}"/>
              </a:ext>
            </a:extLst>
          </p:cNvPr>
          <p:cNvSpPr txBox="1"/>
          <p:nvPr/>
        </p:nvSpPr>
        <p:spPr>
          <a:xfrm>
            <a:off x="965201" y="3162228"/>
            <a:ext cx="10766356" cy="2862322"/>
          </a:xfrm>
          <a:prstGeom prst="rect">
            <a:avLst/>
          </a:prstGeom>
          <a:noFill/>
        </p:spPr>
        <p:txBody>
          <a:bodyPr wrap="square" rtlCol="0">
            <a:spAutoFit/>
          </a:bodyPr>
          <a:lstStyle/>
          <a:p>
            <a:pPr algn="just"/>
            <a:r>
              <a:rPr lang="en-US" dirty="0"/>
              <a:t>Blockchain technology is a structure that stores transactional records, also known as the block, of the public in several databases, known as the “chain,” in a network connected through peer-to-peer nodes. Every transaction in this ledger is authorized by the digital signature of the owner, which authenticates the transaction and safeguards it from tampering. Hence, the information the digital ledger contains is highly secure.</a:t>
            </a:r>
          </a:p>
          <a:p>
            <a:pPr algn="just"/>
            <a:endParaRPr lang="en-US" dirty="0"/>
          </a:p>
          <a:p>
            <a:pPr algn="just"/>
            <a:r>
              <a:rPr lang="en-US" dirty="0"/>
              <a:t>Blockchain is a method of recording information that makes it impossible or difficult for the system to be changed, hacked, or manipulated. A blockchain is a distributed ledger that duplicates and distributes transactions across the network of computers participating in the blockchain.</a:t>
            </a:r>
            <a:endParaRPr lang="en-IN" dirty="0"/>
          </a:p>
          <a:p>
            <a:endParaRPr lang="en-IN" dirty="0"/>
          </a:p>
          <a:p>
            <a:endParaRPr lang="en-US" dirty="0"/>
          </a:p>
        </p:txBody>
      </p:sp>
      <p:sp>
        <p:nvSpPr>
          <p:cNvPr id="11" name="TextBox 10">
            <a:extLst>
              <a:ext uri="{FF2B5EF4-FFF2-40B4-BE49-F238E27FC236}">
                <a16:creationId xmlns:a16="http://schemas.microsoft.com/office/drawing/2014/main" id="{EC3A2ACC-65EA-43F8-AECE-DBF5F96A01A1}"/>
              </a:ext>
            </a:extLst>
          </p:cNvPr>
          <p:cNvSpPr txBox="1"/>
          <p:nvPr/>
        </p:nvSpPr>
        <p:spPr>
          <a:xfrm>
            <a:off x="6077966" y="3166816"/>
            <a:ext cx="2464714"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260776226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0"/>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1475013"/>
          </a:xfrm>
        </p:spPr>
        <p:txBody>
          <a:bodyPr>
            <a:normAutofit/>
          </a:bodyPr>
          <a:lstStyle/>
          <a:p>
            <a:r>
              <a:rPr lang="en-IN" sz="4000" dirty="0"/>
              <a:t>Cryptocurrency</a:t>
            </a:r>
            <a:endParaRPr lang="en-US" sz="4000" dirty="0">
              <a:solidFill>
                <a:schemeClr val="tx1"/>
              </a:solidFill>
            </a:endParaRPr>
          </a:p>
        </p:txBody>
      </p:sp>
      <p:sp>
        <p:nvSpPr>
          <p:cNvPr id="4" name="TextBox 3">
            <a:extLst>
              <a:ext uri="{FF2B5EF4-FFF2-40B4-BE49-F238E27FC236}">
                <a16:creationId xmlns:a16="http://schemas.microsoft.com/office/drawing/2014/main" id="{12E7B4C1-0325-4664-A22A-9A5C9E79153B}"/>
              </a:ext>
            </a:extLst>
          </p:cNvPr>
          <p:cNvSpPr txBox="1"/>
          <p:nvPr/>
        </p:nvSpPr>
        <p:spPr>
          <a:xfrm>
            <a:off x="965201" y="3162228"/>
            <a:ext cx="10766356" cy="2031325"/>
          </a:xfrm>
          <a:prstGeom prst="rect">
            <a:avLst/>
          </a:prstGeom>
          <a:noFill/>
        </p:spPr>
        <p:txBody>
          <a:bodyPr wrap="square" rtlCol="0">
            <a:spAutoFit/>
          </a:bodyPr>
          <a:lstStyle/>
          <a:p>
            <a:pPr algn="just"/>
            <a:r>
              <a:rPr lang="en-US" dirty="0"/>
              <a:t>A </a:t>
            </a:r>
            <a:r>
              <a:rPr lang="en-US" b="1" dirty="0"/>
              <a:t>cryptocurrency</a:t>
            </a:r>
            <a:r>
              <a:rPr lang="en-US" dirty="0"/>
              <a:t>, </a:t>
            </a:r>
            <a:r>
              <a:rPr lang="en-US" b="1" dirty="0"/>
              <a:t>crypto-currency</a:t>
            </a:r>
            <a:r>
              <a:rPr lang="en-US" dirty="0"/>
              <a:t>, or </a:t>
            </a:r>
            <a:r>
              <a:rPr lang="en-US" b="1" dirty="0"/>
              <a:t>crypto</a:t>
            </a:r>
            <a:r>
              <a:rPr lang="en-US" dirty="0"/>
              <a:t> is a </a:t>
            </a:r>
            <a:r>
              <a:rPr lang="en-US" dirty="0">
                <a:hlinkClick r:id="rId3" tooltip="Digital currency"/>
              </a:rPr>
              <a:t>digital currency</a:t>
            </a:r>
            <a:r>
              <a:rPr lang="en-US" dirty="0"/>
              <a:t> designed to work as a </a:t>
            </a:r>
            <a:r>
              <a:rPr lang="en-US" dirty="0">
                <a:hlinkClick r:id="rId4" tooltip="Medium of exchange"/>
              </a:rPr>
              <a:t>medium of exchange</a:t>
            </a:r>
            <a:r>
              <a:rPr lang="en-US" dirty="0"/>
              <a:t> through a </a:t>
            </a:r>
            <a:r>
              <a:rPr lang="en-US" dirty="0">
                <a:hlinkClick r:id="rId5" tooltip="Computer network"/>
              </a:rPr>
              <a:t>computer network</a:t>
            </a:r>
            <a:r>
              <a:rPr lang="en-US" dirty="0"/>
              <a:t> that is not reliant on any central authority, such as a </a:t>
            </a:r>
            <a:r>
              <a:rPr lang="en-US" dirty="0">
                <a:hlinkClick r:id="rId6" tooltip="Government"/>
              </a:rPr>
              <a:t>government</a:t>
            </a:r>
            <a:r>
              <a:rPr lang="en-US" dirty="0"/>
              <a:t> or </a:t>
            </a:r>
            <a:r>
              <a:rPr lang="en-US" dirty="0">
                <a:hlinkClick r:id="rId7" tooltip="Bank"/>
              </a:rPr>
              <a:t>bank</a:t>
            </a:r>
            <a:r>
              <a:rPr lang="en-US" dirty="0"/>
              <a:t>, to uphold or maintain it.</a:t>
            </a:r>
            <a:r>
              <a:rPr lang="en-US" baseline="30000" dirty="0"/>
              <a:t> </a:t>
            </a:r>
            <a:r>
              <a:rPr lang="en-US" dirty="0"/>
              <a:t>It is a decentralized system for verifying that the parties to a transaction have the money they claim to have, eliminating the need for traditional intermediaries, such as banks, when funds are being transferred between two entities.</a:t>
            </a:r>
            <a:endParaRPr lang="en-IN" dirty="0"/>
          </a:p>
          <a:p>
            <a:endParaRPr lang="en-IN" dirty="0"/>
          </a:p>
          <a:p>
            <a:endParaRPr lang="en-US" dirty="0"/>
          </a:p>
        </p:txBody>
      </p:sp>
      <p:sp>
        <p:nvSpPr>
          <p:cNvPr id="11" name="TextBox 10">
            <a:extLst>
              <a:ext uri="{FF2B5EF4-FFF2-40B4-BE49-F238E27FC236}">
                <a16:creationId xmlns:a16="http://schemas.microsoft.com/office/drawing/2014/main" id="{EC3A2ACC-65EA-43F8-AECE-DBF5F96A01A1}"/>
              </a:ext>
            </a:extLst>
          </p:cNvPr>
          <p:cNvSpPr txBox="1"/>
          <p:nvPr/>
        </p:nvSpPr>
        <p:spPr>
          <a:xfrm>
            <a:off x="6077966" y="3166816"/>
            <a:ext cx="2464714"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382626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30075"/>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1288363"/>
          </a:xfrm>
        </p:spPr>
        <p:txBody>
          <a:bodyPr>
            <a:normAutofit/>
          </a:bodyPr>
          <a:lstStyle/>
          <a:p>
            <a:r>
              <a:rPr lang="en-IN" sz="4000" dirty="0"/>
              <a:t>Bitcoin</a:t>
            </a:r>
            <a:endParaRPr lang="en-US" sz="4000" dirty="0">
              <a:solidFill>
                <a:schemeClr val="tx1"/>
              </a:solidFill>
            </a:endParaRPr>
          </a:p>
        </p:txBody>
      </p:sp>
      <p:sp>
        <p:nvSpPr>
          <p:cNvPr id="4" name="TextBox 3">
            <a:extLst>
              <a:ext uri="{FF2B5EF4-FFF2-40B4-BE49-F238E27FC236}">
                <a16:creationId xmlns:a16="http://schemas.microsoft.com/office/drawing/2014/main" id="{12E7B4C1-0325-4664-A22A-9A5C9E79153B}"/>
              </a:ext>
            </a:extLst>
          </p:cNvPr>
          <p:cNvSpPr txBox="1"/>
          <p:nvPr/>
        </p:nvSpPr>
        <p:spPr>
          <a:xfrm>
            <a:off x="965201" y="3162228"/>
            <a:ext cx="10698479" cy="1754326"/>
          </a:xfrm>
          <a:prstGeom prst="rect">
            <a:avLst/>
          </a:prstGeom>
          <a:noFill/>
        </p:spPr>
        <p:txBody>
          <a:bodyPr wrap="square" rtlCol="0">
            <a:spAutoFit/>
          </a:bodyPr>
          <a:lstStyle/>
          <a:p>
            <a:pPr algn="just"/>
            <a:r>
              <a:rPr lang="en-US" dirty="0"/>
              <a:t>Bitcoin is a decentralized digital currency that can be transferred on the peer-to-peer bitcoin network. Bitcoin transactions are verified by network nodes through cryptography and recorded in a public distributed ledger called a blockchain.</a:t>
            </a:r>
          </a:p>
          <a:p>
            <a:endParaRPr lang="en-US" dirty="0"/>
          </a:p>
          <a:p>
            <a:endParaRPr lang="en-IN" dirty="0"/>
          </a:p>
          <a:p>
            <a:endParaRPr lang="en-US" dirty="0"/>
          </a:p>
        </p:txBody>
      </p:sp>
      <p:sp>
        <p:nvSpPr>
          <p:cNvPr id="11" name="TextBox 10">
            <a:extLst>
              <a:ext uri="{FF2B5EF4-FFF2-40B4-BE49-F238E27FC236}">
                <a16:creationId xmlns:a16="http://schemas.microsoft.com/office/drawing/2014/main" id="{EC3A2ACC-65EA-43F8-AECE-DBF5F96A01A1}"/>
              </a:ext>
            </a:extLst>
          </p:cNvPr>
          <p:cNvSpPr txBox="1"/>
          <p:nvPr/>
        </p:nvSpPr>
        <p:spPr>
          <a:xfrm>
            <a:off x="6077966" y="3166816"/>
            <a:ext cx="2464714" cy="369332"/>
          </a:xfrm>
          <a:prstGeom prst="rect">
            <a:avLst/>
          </a:prstGeom>
          <a:noFill/>
        </p:spPr>
        <p:txBody>
          <a:bodyPr wrap="square" rtlCol="0">
            <a:spAutoFit/>
          </a:bodyPr>
          <a:lstStyle/>
          <a:p>
            <a:r>
              <a:rPr lang="en-US" dirty="0"/>
              <a:t> </a:t>
            </a:r>
          </a:p>
        </p:txBody>
      </p:sp>
      <p:pic>
        <p:nvPicPr>
          <p:cNvPr id="6" name="Picture 5">
            <a:extLst>
              <a:ext uri="{FF2B5EF4-FFF2-40B4-BE49-F238E27FC236}">
                <a16:creationId xmlns:a16="http://schemas.microsoft.com/office/drawing/2014/main" id="{9EC21A8C-FBB5-4697-B344-76635D7DD7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723" y="4512848"/>
            <a:ext cx="3517358" cy="1916348"/>
          </a:xfrm>
          <a:prstGeom prst="rect">
            <a:avLst/>
          </a:prstGeom>
        </p:spPr>
      </p:pic>
    </p:spTree>
    <p:extLst>
      <p:ext uri="{BB962C8B-B14F-4D97-AF65-F5344CB8AC3E}">
        <p14:creationId xmlns:p14="http://schemas.microsoft.com/office/powerpoint/2010/main" val="24628772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0"/>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1475013"/>
          </a:xfrm>
        </p:spPr>
        <p:txBody>
          <a:bodyPr>
            <a:normAutofit/>
          </a:bodyPr>
          <a:lstStyle/>
          <a:p>
            <a:r>
              <a:rPr lang="en-US" sz="4000" dirty="0">
                <a:solidFill>
                  <a:schemeClr val="tx1"/>
                </a:solidFill>
              </a:rPr>
              <a:t>The history of Bitcoin</a:t>
            </a:r>
          </a:p>
        </p:txBody>
      </p:sp>
      <p:sp>
        <p:nvSpPr>
          <p:cNvPr id="4" name="TextBox 3">
            <a:extLst>
              <a:ext uri="{FF2B5EF4-FFF2-40B4-BE49-F238E27FC236}">
                <a16:creationId xmlns:a16="http://schemas.microsoft.com/office/drawing/2014/main" id="{12E7B4C1-0325-4664-A22A-9A5C9E79153B}"/>
              </a:ext>
            </a:extLst>
          </p:cNvPr>
          <p:cNvSpPr txBox="1"/>
          <p:nvPr/>
        </p:nvSpPr>
        <p:spPr>
          <a:xfrm>
            <a:off x="965201" y="3162228"/>
            <a:ext cx="2464714" cy="1477328"/>
          </a:xfrm>
          <a:prstGeom prst="rect">
            <a:avLst/>
          </a:prstGeom>
          <a:noFill/>
        </p:spPr>
        <p:txBody>
          <a:bodyPr wrap="square" rtlCol="0">
            <a:spAutoFit/>
          </a:bodyPr>
          <a:lstStyle/>
          <a:p>
            <a:r>
              <a:rPr lang="en-US" dirty="0"/>
              <a:t>2008</a:t>
            </a:r>
          </a:p>
          <a:p>
            <a:endParaRPr lang="en-US" dirty="0"/>
          </a:p>
          <a:p>
            <a:r>
              <a:rPr lang="en-US" dirty="0"/>
              <a:t>Idea was published under the pseudonym Satoshi Nakamoto</a:t>
            </a:r>
          </a:p>
        </p:txBody>
      </p:sp>
      <p:sp>
        <p:nvSpPr>
          <p:cNvPr id="10" name="TextBox 9">
            <a:extLst>
              <a:ext uri="{FF2B5EF4-FFF2-40B4-BE49-F238E27FC236}">
                <a16:creationId xmlns:a16="http://schemas.microsoft.com/office/drawing/2014/main" id="{BFD10E9F-B39C-48AA-BC02-7D684A48B14C}"/>
              </a:ext>
            </a:extLst>
          </p:cNvPr>
          <p:cNvSpPr txBox="1"/>
          <p:nvPr/>
        </p:nvSpPr>
        <p:spPr>
          <a:xfrm>
            <a:off x="3613252" y="3162228"/>
            <a:ext cx="2464714" cy="1200329"/>
          </a:xfrm>
          <a:prstGeom prst="rect">
            <a:avLst/>
          </a:prstGeom>
          <a:noFill/>
        </p:spPr>
        <p:txBody>
          <a:bodyPr wrap="square" rtlCol="0">
            <a:spAutoFit/>
          </a:bodyPr>
          <a:lstStyle/>
          <a:p>
            <a:r>
              <a:rPr lang="en-US" dirty="0"/>
              <a:t>2009</a:t>
            </a:r>
          </a:p>
          <a:p>
            <a:endParaRPr lang="en-US" dirty="0"/>
          </a:p>
          <a:p>
            <a:r>
              <a:rPr lang="en-US" dirty="0"/>
              <a:t>Start of the Bitcoin Network</a:t>
            </a:r>
          </a:p>
        </p:txBody>
      </p:sp>
      <p:sp>
        <p:nvSpPr>
          <p:cNvPr id="11" name="TextBox 10">
            <a:extLst>
              <a:ext uri="{FF2B5EF4-FFF2-40B4-BE49-F238E27FC236}">
                <a16:creationId xmlns:a16="http://schemas.microsoft.com/office/drawing/2014/main" id="{EC3A2ACC-65EA-43F8-AECE-DBF5F96A01A1}"/>
              </a:ext>
            </a:extLst>
          </p:cNvPr>
          <p:cNvSpPr txBox="1"/>
          <p:nvPr/>
        </p:nvSpPr>
        <p:spPr>
          <a:xfrm>
            <a:off x="6077966" y="3166816"/>
            <a:ext cx="2464714" cy="1477328"/>
          </a:xfrm>
          <a:prstGeom prst="rect">
            <a:avLst/>
          </a:prstGeom>
          <a:noFill/>
        </p:spPr>
        <p:txBody>
          <a:bodyPr wrap="square" rtlCol="0">
            <a:spAutoFit/>
          </a:bodyPr>
          <a:lstStyle/>
          <a:p>
            <a:r>
              <a:rPr lang="en-US" dirty="0"/>
              <a:t>2010</a:t>
            </a:r>
          </a:p>
          <a:p>
            <a:endParaRPr lang="en-US" dirty="0"/>
          </a:p>
          <a:p>
            <a:r>
              <a:rPr lang="en-US" dirty="0"/>
              <a:t>Fist cryptocurrency stock exchange is launched </a:t>
            </a:r>
          </a:p>
        </p:txBody>
      </p:sp>
      <p:sp>
        <p:nvSpPr>
          <p:cNvPr id="12" name="TextBox 11">
            <a:extLst>
              <a:ext uri="{FF2B5EF4-FFF2-40B4-BE49-F238E27FC236}">
                <a16:creationId xmlns:a16="http://schemas.microsoft.com/office/drawing/2014/main" id="{56BAD84D-AE4D-4FF5-BC28-DAAF94B8A83A}"/>
              </a:ext>
            </a:extLst>
          </p:cNvPr>
          <p:cNvSpPr txBox="1"/>
          <p:nvPr/>
        </p:nvSpPr>
        <p:spPr>
          <a:xfrm>
            <a:off x="8542680" y="3157640"/>
            <a:ext cx="2464714" cy="1200329"/>
          </a:xfrm>
          <a:prstGeom prst="rect">
            <a:avLst/>
          </a:prstGeom>
          <a:noFill/>
        </p:spPr>
        <p:txBody>
          <a:bodyPr wrap="square" rtlCol="0">
            <a:spAutoFit/>
          </a:bodyPr>
          <a:lstStyle/>
          <a:p>
            <a:r>
              <a:rPr lang="en-US" dirty="0"/>
              <a:t>2011</a:t>
            </a:r>
          </a:p>
          <a:p>
            <a:endParaRPr lang="en-US" dirty="0"/>
          </a:p>
          <a:p>
            <a:r>
              <a:rPr lang="en-US" dirty="0"/>
              <a:t>One Bitcoin equals one USD</a:t>
            </a:r>
          </a:p>
        </p:txBody>
      </p:sp>
    </p:spTree>
    <p:extLst>
      <p:ext uri="{BB962C8B-B14F-4D97-AF65-F5344CB8AC3E}">
        <p14:creationId xmlns:p14="http://schemas.microsoft.com/office/powerpoint/2010/main" val="31942464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5752"/>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1475013"/>
          </a:xfrm>
        </p:spPr>
        <p:txBody>
          <a:bodyPr>
            <a:normAutofit/>
          </a:bodyPr>
          <a:lstStyle/>
          <a:p>
            <a:r>
              <a:rPr lang="en-US" sz="4000" dirty="0">
                <a:solidFill>
                  <a:schemeClr val="tx1"/>
                </a:solidFill>
              </a:rPr>
              <a:t>The history of Bitcoin</a:t>
            </a:r>
          </a:p>
        </p:txBody>
      </p:sp>
      <p:sp>
        <p:nvSpPr>
          <p:cNvPr id="4" name="TextBox 3">
            <a:extLst>
              <a:ext uri="{FF2B5EF4-FFF2-40B4-BE49-F238E27FC236}">
                <a16:creationId xmlns:a16="http://schemas.microsoft.com/office/drawing/2014/main" id="{12E7B4C1-0325-4664-A22A-9A5C9E79153B}"/>
              </a:ext>
            </a:extLst>
          </p:cNvPr>
          <p:cNvSpPr txBox="1"/>
          <p:nvPr/>
        </p:nvSpPr>
        <p:spPr>
          <a:xfrm>
            <a:off x="965201" y="3162228"/>
            <a:ext cx="2464714" cy="1200329"/>
          </a:xfrm>
          <a:prstGeom prst="rect">
            <a:avLst/>
          </a:prstGeom>
          <a:noFill/>
        </p:spPr>
        <p:txBody>
          <a:bodyPr wrap="square" rtlCol="0">
            <a:spAutoFit/>
          </a:bodyPr>
          <a:lstStyle/>
          <a:p>
            <a:r>
              <a:rPr lang="en-US" dirty="0"/>
              <a:t>2013</a:t>
            </a:r>
          </a:p>
          <a:p>
            <a:endParaRPr lang="en-US" dirty="0"/>
          </a:p>
          <a:p>
            <a:r>
              <a:rPr lang="en-US" dirty="0"/>
              <a:t>1 Bitcoin equals</a:t>
            </a:r>
          </a:p>
          <a:p>
            <a:r>
              <a:rPr lang="en-US" dirty="0"/>
              <a:t>100 USD</a:t>
            </a:r>
          </a:p>
        </p:txBody>
      </p:sp>
      <p:sp>
        <p:nvSpPr>
          <p:cNvPr id="10" name="TextBox 9">
            <a:extLst>
              <a:ext uri="{FF2B5EF4-FFF2-40B4-BE49-F238E27FC236}">
                <a16:creationId xmlns:a16="http://schemas.microsoft.com/office/drawing/2014/main" id="{BFD10E9F-B39C-48AA-BC02-7D684A48B14C}"/>
              </a:ext>
            </a:extLst>
          </p:cNvPr>
          <p:cNvSpPr txBox="1"/>
          <p:nvPr/>
        </p:nvSpPr>
        <p:spPr>
          <a:xfrm>
            <a:off x="3613252" y="3162227"/>
            <a:ext cx="2464714" cy="1200329"/>
          </a:xfrm>
          <a:prstGeom prst="rect">
            <a:avLst/>
          </a:prstGeom>
          <a:noFill/>
        </p:spPr>
        <p:txBody>
          <a:bodyPr wrap="square" rtlCol="0">
            <a:spAutoFit/>
          </a:bodyPr>
          <a:lstStyle/>
          <a:p>
            <a:r>
              <a:rPr lang="en-US" dirty="0"/>
              <a:t>2014</a:t>
            </a:r>
          </a:p>
          <a:p>
            <a:endParaRPr lang="en-US" dirty="0"/>
          </a:p>
          <a:p>
            <a:r>
              <a:rPr lang="en-US" dirty="0"/>
              <a:t>Microsoft accepts Bitcoin</a:t>
            </a:r>
          </a:p>
        </p:txBody>
      </p:sp>
      <p:sp>
        <p:nvSpPr>
          <p:cNvPr id="11" name="TextBox 10">
            <a:extLst>
              <a:ext uri="{FF2B5EF4-FFF2-40B4-BE49-F238E27FC236}">
                <a16:creationId xmlns:a16="http://schemas.microsoft.com/office/drawing/2014/main" id="{EC3A2ACC-65EA-43F8-AECE-DBF5F96A01A1}"/>
              </a:ext>
            </a:extLst>
          </p:cNvPr>
          <p:cNvSpPr txBox="1"/>
          <p:nvPr/>
        </p:nvSpPr>
        <p:spPr>
          <a:xfrm>
            <a:off x="5986298" y="3140500"/>
            <a:ext cx="2464714" cy="1200329"/>
          </a:xfrm>
          <a:prstGeom prst="rect">
            <a:avLst/>
          </a:prstGeom>
          <a:noFill/>
        </p:spPr>
        <p:txBody>
          <a:bodyPr wrap="square" rtlCol="0">
            <a:spAutoFit/>
          </a:bodyPr>
          <a:lstStyle/>
          <a:p>
            <a:r>
              <a:rPr lang="en-US" dirty="0"/>
              <a:t>2017</a:t>
            </a:r>
          </a:p>
          <a:p>
            <a:endParaRPr lang="en-US" dirty="0"/>
          </a:p>
          <a:p>
            <a:r>
              <a:rPr lang="en-US" dirty="0"/>
              <a:t>1 Bitcoin equals</a:t>
            </a:r>
          </a:p>
          <a:p>
            <a:r>
              <a:rPr lang="en-US" dirty="0"/>
              <a:t>10,000 USD</a:t>
            </a:r>
          </a:p>
        </p:txBody>
      </p:sp>
    </p:spTree>
    <p:extLst>
      <p:ext uri="{BB962C8B-B14F-4D97-AF65-F5344CB8AC3E}">
        <p14:creationId xmlns:p14="http://schemas.microsoft.com/office/powerpoint/2010/main" val="39613880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987"/>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1475013"/>
          </a:xfrm>
        </p:spPr>
        <p:txBody>
          <a:bodyPr>
            <a:normAutofit/>
          </a:bodyPr>
          <a:lstStyle/>
          <a:p>
            <a:r>
              <a:rPr lang="en-US" sz="4000" dirty="0">
                <a:solidFill>
                  <a:schemeClr val="tx1"/>
                </a:solidFill>
              </a:rPr>
              <a:t>Bitcoin       ≠        blockchain</a:t>
            </a:r>
          </a:p>
        </p:txBody>
      </p:sp>
      <p:sp>
        <p:nvSpPr>
          <p:cNvPr id="4" name="TextBox 3">
            <a:extLst>
              <a:ext uri="{FF2B5EF4-FFF2-40B4-BE49-F238E27FC236}">
                <a16:creationId xmlns:a16="http://schemas.microsoft.com/office/drawing/2014/main" id="{12E7B4C1-0325-4664-A22A-9A5C9E79153B}"/>
              </a:ext>
            </a:extLst>
          </p:cNvPr>
          <p:cNvSpPr txBox="1"/>
          <p:nvPr/>
        </p:nvSpPr>
        <p:spPr>
          <a:xfrm>
            <a:off x="965201" y="2780678"/>
            <a:ext cx="2464714" cy="646331"/>
          </a:xfrm>
          <a:prstGeom prst="rect">
            <a:avLst/>
          </a:prstGeom>
          <a:noFill/>
        </p:spPr>
        <p:txBody>
          <a:bodyPr wrap="square" rtlCol="0">
            <a:spAutoFit/>
          </a:bodyPr>
          <a:lstStyle/>
          <a:p>
            <a:r>
              <a:rPr lang="en-US" dirty="0"/>
              <a:t>Is an application of blockchain technology</a:t>
            </a:r>
          </a:p>
        </p:txBody>
      </p:sp>
      <p:sp>
        <p:nvSpPr>
          <p:cNvPr id="10" name="TextBox 9">
            <a:extLst>
              <a:ext uri="{FF2B5EF4-FFF2-40B4-BE49-F238E27FC236}">
                <a16:creationId xmlns:a16="http://schemas.microsoft.com/office/drawing/2014/main" id="{BFD10E9F-B39C-48AA-BC02-7D684A48B14C}"/>
              </a:ext>
            </a:extLst>
          </p:cNvPr>
          <p:cNvSpPr txBox="1"/>
          <p:nvPr/>
        </p:nvSpPr>
        <p:spPr>
          <a:xfrm>
            <a:off x="5440350" y="2780677"/>
            <a:ext cx="3321737" cy="923330"/>
          </a:xfrm>
          <a:prstGeom prst="rect">
            <a:avLst/>
          </a:prstGeom>
          <a:noFill/>
        </p:spPr>
        <p:txBody>
          <a:bodyPr wrap="square" rtlCol="0">
            <a:spAutoFit/>
          </a:bodyPr>
          <a:lstStyle/>
          <a:p>
            <a:r>
              <a:rPr lang="en-US" dirty="0"/>
              <a:t>Is the underlying </a:t>
            </a:r>
            <a:r>
              <a:rPr lang="en-US" dirty="0" err="1"/>
              <a:t>datastructure</a:t>
            </a:r>
            <a:r>
              <a:rPr lang="en-US" dirty="0"/>
              <a:t>, which can be used for many things, including cryptocurrencies</a:t>
            </a:r>
          </a:p>
        </p:txBody>
      </p:sp>
    </p:spTree>
    <p:extLst>
      <p:ext uri="{BB962C8B-B14F-4D97-AF65-F5344CB8AC3E}">
        <p14:creationId xmlns:p14="http://schemas.microsoft.com/office/powerpoint/2010/main" val="874922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0"/>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2"/>
            <a:ext cx="10225530" cy="1081862"/>
          </a:xfrm>
        </p:spPr>
        <p:txBody>
          <a:bodyPr>
            <a:normAutofit/>
          </a:bodyPr>
          <a:lstStyle/>
          <a:p>
            <a:r>
              <a:rPr lang="en-US" sz="4000" dirty="0">
                <a:solidFill>
                  <a:schemeClr val="tx1"/>
                </a:solidFill>
              </a:rPr>
              <a:t>What is A Blockchain?</a:t>
            </a:r>
          </a:p>
        </p:txBody>
      </p:sp>
      <p:sp>
        <p:nvSpPr>
          <p:cNvPr id="8" name="TextBox 7">
            <a:extLst>
              <a:ext uri="{FF2B5EF4-FFF2-40B4-BE49-F238E27FC236}">
                <a16:creationId xmlns:a16="http://schemas.microsoft.com/office/drawing/2014/main" id="{6928EC7B-9AFA-4B98-A57F-77AA0DE25040}"/>
              </a:ext>
            </a:extLst>
          </p:cNvPr>
          <p:cNvSpPr txBox="1"/>
          <p:nvPr/>
        </p:nvSpPr>
        <p:spPr>
          <a:xfrm>
            <a:off x="1011249" y="2777201"/>
            <a:ext cx="8080123" cy="369332"/>
          </a:xfrm>
          <a:prstGeom prst="rect">
            <a:avLst/>
          </a:prstGeom>
          <a:noFill/>
        </p:spPr>
        <p:txBody>
          <a:bodyPr wrap="square" rtlCol="0">
            <a:spAutoFit/>
          </a:bodyPr>
          <a:lstStyle/>
          <a:p>
            <a:r>
              <a:rPr lang="en-US" dirty="0"/>
              <a:t>A blockchain is a growing list of data blocks that are linked together.</a:t>
            </a:r>
          </a:p>
        </p:txBody>
      </p:sp>
      <p:sp>
        <p:nvSpPr>
          <p:cNvPr id="7" name="Rectangle 6">
            <a:extLst>
              <a:ext uri="{FF2B5EF4-FFF2-40B4-BE49-F238E27FC236}">
                <a16:creationId xmlns:a16="http://schemas.microsoft.com/office/drawing/2014/main" id="{B36FA8E6-A829-40D5-8978-1F071D33A4B7}"/>
              </a:ext>
            </a:extLst>
          </p:cNvPr>
          <p:cNvSpPr/>
          <p:nvPr/>
        </p:nvSpPr>
        <p:spPr>
          <a:xfrm>
            <a:off x="1111573" y="3821440"/>
            <a:ext cx="1940633" cy="236165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F59176D-ED8A-46CD-B91C-311A7C927FD2}"/>
              </a:ext>
            </a:extLst>
          </p:cNvPr>
          <p:cNvCxnSpPr/>
          <p:nvPr/>
        </p:nvCxnSpPr>
        <p:spPr>
          <a:xfrm>
            <a:off x="1111573" y="5778759"/>
            <a:ext cx="194063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EFF1DE-B422-4FDD-863F-AFA8D9298A21}"/>
              </a:ext>
            </a:extLst>
          </p:cNvPr>
          <p:cNvSpPr txBox="1"/>
          <p:nvPr/>
        </p:nvSpPr>
        <p:spPr>
          <a:xfrm>
            <a:off x="1670562" y="4598368"/>
            <a:ext cx="822653" cy="369332"/>
          </a:xfrm>
          <a:prstGeom prst="rect">
            <a:avLst/>
          </a:prstGeom>
          <a:noFill/>
        </p:spPr>
        <p:txBody>
          <a:bodyPr wrap="square" rtlCol="0">
            <a:spAutoFit/>
          </a:bodyPr>
          <a:lstStyle/>
          <a:p>
            <a:pPr algn="ctr"/>
            <a:r>
              <a:rPr lang="en-US" dirty="0"/>
              <a:t>Data</a:t>
            </a:r>
          </a:p>
        </p:txBody>
      </p:sp>
      <p:sp>
        <p:nvSpPr>
          <p:cNvPr id="13" name="TextBox 12">
            <a:extLst>
              <a:ext uri="{FF2B5EF4-FFF2-40B4-BE49-F238E27FC236}">
                <a16:creationId xmlns:a16="http://schemas.microsoft.com/office/drawing/2014/main" id="{1EE20481-BF18-4BD8-AAC5-8FAABDF8C956}"/>
              </a:ext>
            </a:extLst>
          </p:cNvPr>
          <p:cNvSpPr txBox="1"/>
          <p:nvPr/>
        </p:nvSpPr>
        <p:spPr>
          <a:xfrm>
            <a:off x="1361373" y="5796260"/>
            <a:ext cx="1441030" cy="369332"/>
          </a:xfrm>
          <a:prstGeom prst="rect">
            <a:avLst/>
          </a:prstGeom>
          <a:noFill/>
        </p:spPr>
        <p:txBody>
          <a:bodyPr wrap="square" rtlCol="0">
            <a:spAutoFit/>
          </a:bodyPr>
          <a:lstStyle/>
          <a:p>
            <a:pPr algn="ctr"/>
            <a:r>
              <a:rPr lang="en-US" dirty="0"/>
              <a:t>Reference</a:t>
            </a:r>
          </a:p>
        </p:txBody>
      </p:sp>
      <p:sp>
        <p:nvSpPr>
          <p:cNvPr id="18" name="Rectangle 17">
            <a:extLst>
              <a:ext uri="{FF2B5EF4-FFF2-40B4-BE49-F238E27FC236}">
                <a16:creationId xmlns:a16="http://schemas.microsoft.com/office/drawing/2014/main" id="{C482DC40-24E4-4A98-BC20-841DAF508F26}"/>
              </a:ext>
            </a:extLst>
          </p:cNvPr>
          <p:cNvSpPr/>
          <p:nvPr/>
        </p:nvSpPr>
        <p:spPr>
          <a:xfrm>
            <a:off x="4434770" y="3821440"/>
            <a:ext cx="1940633" cy="236165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7523948-1983-4DAE-9616-56D56CD9264A}"/>
              </a:ext>
            </a:extLst>
          </p:cNvPr>
          <p:cNvCxnSpPr/>
          <p:nvPr/>
        </p:nvCxnSpPr>
        <p:spPr>
          <a:xfrm>
            <a:off x="4434770" y="5778759"/>
            <a:ext cx="194063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818FDC8-1DD9-4795-9321-AA83CCCCD366}"/>
              </a:ext>
            </a:extLst>
          </p:cNvPr>
          <p:cNvSpPr txBox="1"/>
          <p:nvPr/>
        </p:nvSpPr>
        <p:spPr>
          <a:xfrm>
            <a:off x="4993759" y="4598368"/>
            <a:ext cx="822653" cy="369332"/>
          </a:xfrm>
          <a:prstGeom prst="rect">
            <a:avLst/>
          </a:prstGeom>
          <a:noFill/>
        </p:spPr>
        <p:txBody>
          <a:bodyPr wrap="square" rtlCol="0">
            <a:spAutoFit/>
          </a:bodyPr>
          <a:lstStyle/>
          <a:p>
            <a:pPr algn="ctr"/>
            <a:r>
              <a:rPr lang="en-US" dirty="0"/>
              <a:t>Data</a:t>
            </a:r>
          </a:p>
        </p:txBody>
      </p:sp>
      <p:sp>
        <p:nvSpPr>
          <p:cNvPr id="21" name="TextBox 20">
            <a:extLst>
              <a:ext uri="{FF2B5EF4-FFF2-40B4-BE49-F238E27FC236}">
                <a16:creationId xmlns:a16="http://schemas.microsoft.com/office/drawing/2014/main" id="{E71E70DD-B680-4F3F-BB54-28C4C50F0A01}"/>
              </a:ext>
            </a:extLst>
          </p:cNvPr>
          <p:cNvSpPr txBox="1"/>
          <p:nvPr/>
        </p:nvSpPr>
        <p:spPr>
          <a:xfrm>
            <a:off x="4684570" y="5796260"/>
            <a:ext cx="1441030" cy="369332"/>
          </a:xfrm>
          <a:prstGeom prst="rect">
            <a:avLst/>
          </a:prstGeom>
          <a:noFill/>
        </p:spPr>
        <p:txBody>
          <a:bodyPr wrap="square" rtlCol="0">
            <a:spAutoFit/>
          </a:bodyPr>
          <a:lstStyle/>
          <a:p>
            <a:pPr algn="ctr"/>
            <a:r>
              <a:rPr lang="en-US" dirty="0"/>
              <a:t>Reference</a:t>
            </a:r>
          </a:p>
        </p:txBody>
      </p:sp>
      <p:sp>
        <p:nvSpPr>
          <p:cNvPr id="22" name="Rectangle 21">
            <a:extLst>
              <a:ext uri="{FF2B5EF4-FFF2-40B4-BE49-F238E27FC236}">
                <a16:creationId xmlns:a16="http://schemas.microsoft.com/office/drawing/2014/main" id="{88D5EDD4-AAF2-4F70-A935-7751E0B4D335}"/>
              </a:ext>
            </a:extLst>
          </p:cNvPr>
          <p:cNvSpPr/>
          <p:nvPr/>
        </p:nvSpPr>
        <p:spPr>
          <a:xfrm>
            <a:off x="7757967" y="3821440"/>
            <a:ext cx="1940633" cy="236165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EFB93B31-7E53-4563-9205-1D37A286B5F0}"/>
              </a:ext>
            </a:extLst>
          </p:cNvPr>
          <p:cNvCxnSpPr/>
          <p:nvPr/>
        </p:nvCxnSpPr>
        <p:spPr>
          <a:xfrm>
            <a:off x="7757967" y="5778759"/>
            <a:ext cx="194063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2E25040-83F0-4360-9211-D8AB4F947235}"/>
              </a:ext>
            </a:extLst>
          </p:cNvPr>
          <p:cNvSpPr txBox="1"/>
          <p:nvPr/>
        </p:nvSpPr>
        <p:spPr>
          <a:xfrm>
            <a:off x="8316956" y="4598368"/>
            <a:ext cx="822653" cy="369332"/>
          </a:xfrm>
          <a:prstGeom prst="rect">
            <a:avLst/>
          </a:prstGeom>
          <a:noFill/>
        </p:spPr>
        <p:txBody>
          <a:bodyPr wrap="square" rtlCol="0">
            <a:spAutoFit/>
          </a:bodyPr>
          <a:lstStyle/>
          <a:p>
            <a:pPr algn="ctr"/>
            <a:r>
              <a:rPr lang="en-US" dirty="0"/>
              <a:t>Data</a:t>
            </a:r>
          </a:p>
        </p:txBody>
      </p:sp>
      <p:sp>
        <p:nvSpPr>
          <p:cNvPr id="25" name="TextBox 24">
            <a:extLst>
              <a:ext uri="{FF2B5EF4-FFF2-40B4-BE49-F238E27FC236}">
                <a16:creationId xmlns:a16="http://schemas.microsoft.com/office/drawing/2014/main" id="{220DC548-0DA2-414E-8836-FEB14860668B}"/>
              </a:ext>
            </a:extLst>
          </p:cNvPr>
          <p:cNvSpPr txBox="1"/>
          <p:nvPr/>
        </p:nvSpPr>
        <p:spPr>
          <a:xfrm>
            <a:off x="8007767" y="5796260"/>
            <a:ext cx="1441030" cy="369332"/>
          </a:xfrm>
          <a:prstGeom prst="rect">
            <a:avLst/>
          </a:prstGeom>
          <a:noFill/>
        </p:spPr>
        <p:txBody>
          <a:bodyPr wrap="square" rtlCol="0">
            <a:spAutoFit/>
          </a:bodyPr>
          <a:lstStyle/>
          <a:p>
            <a:pPr algn="ctr"/>
            <a:r>
              <a:rPr lang="en-US" dirty="0"/>
              <a:t>Reference</a:t>
            </a:r>
          </a:p>
        </p:txBody>
      </p:sp>
      <p:cxnSp>
        <p:nvCxnSpPr>
          <p:cNvPr id="27" name="Connector: Elbow 26">
            <a:extLst>
              <a:ext uri="{FF2B5EF4-FFF2-40B4-BE49-F238E27FC236}">
                <a16:creationId xmlns:a16="http://schemas.microsoft.com/office/drawing/2014/main" id="{0959BA6E-9083-4689-8181-1405A7972A29}"/>
              </a:ext>
            </a:extLst>
          </p:cNvPr>
          <p:cNvCxnSpPr/>
          <p:nvPr/>
        </p:nvCxnSpPr>
        <p:spPr>
          <a:xfrm rot="10800000" flipV="1">
            <a:off x="3052206" y="4598367"/>
            <a:ext cx="1382564" cy="1381413"/>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2B93BB1-D5AF-4A94-9F4D-F9E2D207FF7B}"/>
              </a:ext>
            </a:extLst>
          </p:cNvPr>
          <p:cNvCxnSpPr/>
          <p:nvPr/>
        </p:nvCxnSpPr>
        <p:spPr>
          <a:xfrm rot="10800000" flipV="1">
            <a:off x="6375393" y="4598368"/>
            <a:ext cx="1382564" cy="1381413"/>
          </a:xfrm>
          <a:prstGeom prst="bent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91848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D7EF2-ADB3-47D8-9098-B9D78D7E7B35}"/>
              </a:ext>
            </a:extLst>
          </p:cNvPr>
          <p:cNvPicPr>
            <a:picLocks noChangeAspect="1"/>
          </p:cNvPicPr>
          <p:nvPr/>
        </p:nvPicPr>
        <p:blipFill rotWithShape="1">
          <a:blip r:embed="rId2">
            <a:alphaModFix amt="40000"/>
          </a:blip>
          <a:srcRect t="5113" b="10617"/>
          <a:stretch/>
        </p:blipFill>
        <p:spPr>
          <a:xfrm>
            <a:off x="20" y="15752"/>
            <a:ext cx="12191980" cy="6857990"/>
          </a:xfrm>
          <a:prstGeom prst="rect">
            <a:avLst/>
          </a:prstGeom>
        </p:spPr>
      </p:pic>
      <p:sp>
        <p:nvSpPr>
          <p:cNvPr id="2" name="Title 1">
            <a:extLst>
              <a:ext uri="{FF2B5EF4-FFF2-40B4-BE49-F238E27FC236}">
                <a16:creationId xmlns:a16="http://schemas.microsoft.com/office/drawing/2014/main" id="{1C4F5574-F49D-498F-B1C2-54E563C8AD1B}"/>
              </a:ext>
            </a:extLst>
          </p:cNvPr>
          <p:cNvSpPr>
            <a:spLocks noGrp="1"/>
          </p:cNvSpPr>
          <p:nvPr>
            <p:ph type="ctrTitle"/>
          </p:nvPr>
        </p:nvSpPr>
        <p:spPr>
          <a:xfrm>
            <a:off x="965201" y="1020431"/>
            <a:ext cx="10225530" cy="950609"/>
          </a:xfrm>
        </p:spPr>
        <p:txBody>
          <a:bodyPr>
            <a:normAutofit/>
          </a:bodyPr>
          <a:lstStyle/>
          <a:p>
            <a:r>
              <a:rPr lang="en-US" sz="4000" dirty="0">
                <a:solidFill>
                  <a:schemeClr val="tx1"/>
                </a:solidFill>
              </a:rPr>
              <a:t>Bitcoin ecosystem</a:t>
            </a:r>
          </a:p>
        </p:txBody>
      </p:sp>
      <p:sp>
        <p:nvSpPr>
          <p:cNvPr id="8" name="TextBox 7">
            <a:extLst>
              <a:ext uri="{FF2B5EF4-FFF2-40B4-BE49-F238E27FC236}">
                <a16:creationId xmlns:a16="http://schemas.microsoft.com/office/drawing/2014/main" id="{541123E5-E085-4C26-807B-E042E2ADF02F}"/>
              </a:ext>
            </a:extLst>
          </p:cNvPr>
          <p:cNvSpPr txBox="1"/>
          <p:nvPr/>
        </p:nvSpPr>
        <p:spPr>
          <a:xfrm>
            <a:off x="965201" y="3092353"/>
            <a:ext cx="4276187" cy="1754326"/>
          </a:xfrm>
          <a:prstGeom prst="rect">
            <a:avLst/>
          </a:prstGeom>
          <a:noFill/>
        </p:spPr>
        <p:txBody>
          <a:bodyPr wrap="square" rtlCol="0">
            <a:spAutoFit/>
          </a:bodyPr>
          <a:lstStyle/>
          <a:p>
            <a:pPr algn="just"/>
            <a:r>
              <a:rPr lang="en-US" dirty="0"/>
              <a:t>A public network in which anyone, including a malicious participant, can participate without restriction. </a:t>
            </a:r>
          </a:p>
          <a:p>
            <a:pPr algn="just"/>
            <a:endParaRPr lang="en-US" dirty="0"/>
          </a:p>
          <a:p>
            <a:pPr algn="just"/>
            <a:r>
              <a:rPr lang="en-US" dirty="0"/>
              <a:t>Even though it is not organized by a central authority, it works!</a:t>
            </a:r>
          </a:p>
        </p:txBody>
      </p:sp>
    </p:spTree>
    <p:extLst>
      <p:ext uri="{BB962C8B-B14F-4D97-AF65-F5344CB8AC3E}">
        <p14:creationId xmlns:p14="http://schemas.microsoft.com/office/powerpoint/2010/main" val="288949105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2013</TotalTime>
  <Words>697</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Tw Cen MT</vt:lpstr>
      <vt:lpstr>Circuit</vt:lpstr>
      <vt:lpstr>Blockchain Technology   by Parth Mandaliya MTECH sem 1 </vt:lpstr>
      <vt:lpstr>BLOCKCHAIN TECHNOLOGY</vt:lpstr>
      <vt:lpstr>Cryptocurrency</vt:lpstr>
      <vt:lpstr>Bitcoin</vt:lpstr>
      <vt:lpstr>The history of Bitcoin</vt:lpstr>
      <vt:lpstr>The history of Bitcoin</vt:lpstr>
      <vt:lpstr>Bitcoin       ≠        blockchain</vt:lpstr>
      <vt:lpstr>What is A Blockchain?</vt:lpstr>
      <vt:lpstr>Bitcoin ecosystem</vt:lpstr>
      <vt:lpstr>Bitcoin ecosystem  The Bitcoin ecosystem is self-stabilizing. The more participants the system has, the more difficult manipulations become. And the more difficult manipulations become and the more participants there are, the greater the demand for Bitcoins. This results in a price increase, which in turn attracts new participants.</vt:lpstr>
      <vt:lpstr>Cutting the middleman  Blockchain technology makes middlemen (so-called trusted third parties) obsolete in many applications. Bitcoin can serve as an example here. Bitcoins are not routed via a central instance, e.g. a bank, but can be transferred directly between the parties</vt:lpstr>
      <vt:lpstr>CREATING WITNESSES</vt:lpstr>
      <vt:lpstr>Key Features</vt:lpstr>
      <vt:lpstr>challenges</vt:lpstr>
      <vt:lpstr>Bitcoin mining</vt:lpstr>
      <vt:lpstr>Working</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cp:lastModifiedBy>Pooja Upadhyay</cp:lastModifiedBy>
  <cp:revision>20</cp:revision>
  <dcterms:created xsi:type="dcterms:W3CDTF">2019-08-08T08:28:13Z</dcterms:created>
  <dcterms:modified xsi:type="dcterms:W3CDTF">2022-12-15T13:31:31Z</dcterms:modified>
</cp:coreProperties>
</file>