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A59F30-D796-4680-B812-FB0865125484}">
          <p14:sldIdLst>
            <p14:sldId id="256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F51CF-C3FF-4788-94D0-5032539C85B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5F9AC-C5CE-4087-AC2E-CE196BE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5F9AC-C5CE-4087-AC2E-CE196BE17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27A-2DAD-C5F4-D865-86D0C94C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77245-511F-B2E6-58FA-26B564C5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87F4-531D-16CF-4CA5-392DB2D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EB19-601D-EEE2-2A21-D501BFC0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6DF6-179B-5647-D7B8-C5BEE2D5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6F4E-A28E-82D0-2D81-79126C46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C1047-7898-3154-B4BC-144E86B48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FD5C-9933-49BB-D002-DCF70AC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B643-E24D-FE22-ED8A-08DEAAB0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8D6C-E40A-497F-F220-8226CA82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7AD8-28CC-A320-6C25-7C18C5FB2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EE26-6E96-6DD1-7F95-DDD8E7093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8C09-5A96-8240-01B0-BB9B80E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F096-2F1C-F076-E1F3-66B52591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7EAB-70DC-E070-F029-7448DB5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40A1-E3A9-0E47-75A6-1CEE645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7DEF-E0F5-ABD4-65FD-2268951C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C67C-6A2C-BB25-7076-88D23DE8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4032-97E1-35C7-6A38-4F95AE3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A0FA-AFCB-86E7-60E7-D4AB8E99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26F9-3C4C-54D1-92CD-CB19F504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24E5-77AE-4A11-4665-85C5810D1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5879-5964-4040-6122-01C55F23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2106-B465-9750-AC6F-08B6123C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7B71-EC02-33B8-FE78-DED5E8C1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0FE3-703B-8D99-76A1-FD12F22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3310-504A-DA4E-8141-3B4D8655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4A0A-8FF9-A8E7-ADD3-78EBF9E3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4437-DDCC-50DD-DA96-07FD588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199A-867E-4E9E-6E69-2E2CCF2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CE481-4748-76AA-7466-03EBED45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ABF6-9DB5-C537-E16F-D81CA0F3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BB2F8-27DD-1A01-2AC5-D107EB4F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6BA9-4968-3262-A49E-34C2AD28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C9173-E94C-46F4-F4E6-F4910922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402FD-EFC8-103A-0469-6DB8770E5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DBD24-1ED6-15E1-0366-6F87997D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B2327-FDEF-3DB1-F021-5DCF6C35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7F121-F281-DE64-EC87-D72EE543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D3A-DE7E-AFA1-7CE7-756DA7E2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14ED9-F293-3AF8-02C6-50718F3A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EC6A4-626A-ADBD-4505-7DF74E44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0D64-8093-7B93-CFA6-2FC049DC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7A4A0-EE21-1930-8071-5C21CFE1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C0B9-C79A-C492-4922-760B820D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749A-ADA9-5CE8-5DD8-FC5B2753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3D74-0202-CA86-FB3A-736E2A65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368B-B2CF-7D6B-6D44-194A2405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B32F-9AB6-C71E-8691-F3015304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2B90-7688-91FC-7EE8-2E6B66C5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7A64-B9F0-9698-6308-0FE47B69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AE79-28D6-79F7-76ED-8265CFA3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2355-F74A-5F1E-8C1A-B2B5E5ED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255C2-AA2B-393A-5117-5FD164C64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47F3-1B83-57CC-CE87-27B54EBF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D02BE-DE21-9399-675F-FE510E7B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154AB-DE2A-79E1-A935-04FB98BE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3A2F5-25B5-DC22-81C7-8556E2B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8422E-61FB-64B7-ADBE-F861415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523E7-C17E-CDBB-F23E-3DC797A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06E2-8DAC-6F6A-0507-060E428D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5718-5669-4A04-9018-BAD31F87BF1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9611-28F7-2350-972A-EE4E7F89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80B-0E97-CB1A-DCB0-60D271A4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5DAB-FB73-4656-B017-09DCDEE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anderfreberg/airbnb-listings-2016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929588-63E1-27B7-E4C2-FF2A1AFCC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11" y="0"/>
            <a:ext cx="6613388" cy="6858000"/>
          </a:xfrm>
        </p:spPr>
        <p:txBody>
          <a:bodyPr>
            <a:normAutofit/>
          </a:bodyPr>
          <a:lstStyle/>
          <a:p>
            <a:pPr algn="l"/>
            <a:endParaRPr lang="en-US" sz="1800" b="1" dirty="0"/>
          </a:p>
          <a:p>
            <a:pPr algn="l"/>
            <a:r>
              <a:rPr lang="en-US" sz="1800" b="1" dirty="0"/>
              <a:t>OBJECTIVE</a:t>
            </a:r>
          </a:p>
          <a:p>
            <a:pPr lvl="1" algn="l"/>
            <a:r>
              <a:rPr lang="en-US" sz="1600" b="0" i="0" dirty="0">
                <a:effectLst/>
                <a:latin typeface="Söhne"/>
              </a:rPr>
              <a:t>Conduct a comprehensive exploratory analysis on consumer behavior    and sales patterns to provide valuable insights for hosts seeking to optimize their rental income by strategically showcasing their properties during high-demand periods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endParaRPr lang="en-US" sz="1600" dirty="0">
              <a:latin typeface="Söhne"/>
            </a:endParaRPr>
          </a:p>
          <a:p>
            <a:pPr algn="l">
              <a:spcBef>
                <a:spcPts val="0"/>
              </a:spcBef>
            </a:pPr>
            <a:r>
              <a:rPr lang="en-US" sz="1800" b="1" dirty="0"/>
              <a:t>PROJECT &amp; DATA </a:t>
            </a:r>
          </a:p>
          <a:p>
            <a:pPr lvl="1" algn="l"/>
            <a:r>
              <a:rPr lang="en-US" sz="1600" dirty="0"/>
              <a:t>• </a:t>
            </a:r>
            <a:r>
              <a:rPr lang="en-US" sz="1600" dirty="0">
                <a:hlinkClick r:id="rId3"/>
              </a:rPr>
              <a:t>Kaggle</a:t>
            </a:r>
            <a:endParaRPr lang="en-US" sz="1600" dirty="0"/>
          </a:p>
          <a:p>
            <a:pPr lvl="1" algn="l"/>
            <a:endParaRPr lang="en-US" sz="1600" dirty="0"/>
          </a:p>
          <a:p>
            <a:pPr algn="l">
              <a:spcBef>
                <a:spcPts val="0"/>
              </a:spcBef>
            </a:pPr>
            <a:r>
              <a:rPr lang="en-US" sz="1800" b="1" dirty="0"/>
              <a:t>LIMITATIONS</a:t>
            </a:r>
            <a:r>
              <a:rPr lang="en-US" dirty="0"/>
              <a:t> </a:t>
            </a:r>
          </a:p>
          <a:p>
            <a:pPr lvl="1" algn="l"/>
            <a:r>
              <a:rPr lang="en-US" sz="1600" dirty="0"/>
              <a:t>• Data only contains records from 2016. </a:t>
            </a:r>
          </a:p>
          <a:p>
            <a:pPr algn="l"/>
            <a:endParaRPr lang="en-US" sz="1600" dirty="0">
              <a:latin typeface="Söhne"/>
            </a:endParaRPr>
          </a:p>
          <a:p>
            <a:pPr algn="l">
              <a:spcBef>
                <a:spcPts val="0"/>
              </a:spcBef>
            </a:pPr>
            <a:r>
              <a:rPr lang="en-US" sz="1800" b="1" dirty="0"/>
              <a:t>TECHNIQUES APPLIED </a:t>
            </a:r>
          </a:p>
          <a:p>
            <a:pPr lvl="1" algn="l"/>
            <a:r>
              <a:rPr lang="en-US" sz="1600" dirty="0"/>
              <a:t>• Data Exploration</a:t>
            </a:r>
          </a:p>
          <a:p>
            <a:pPr lvl="1" algn="l"/>
            <a:r>
              <a:rPr lang="en-US" sz="1600" dirty="0"/>
              <a:t>• Exporting Data</a:t>
            </a:r>
          </a:p>
          <a:p>
            <a:pPr lvl="1" algn="l"/>
            <a:r>
              <a:rPr lang="en-US" sz="1600" dirty="0"/>
              <a:t>• Building relations/Join between tables</a:t>
            </a:r>
          </a:p>
          <a:p>
            <a:pPr lvl="1" algn="l"/>
            <a:r>
              <a:rPr lang="en-US" sz="1600" dirty="0"/>
              <a:t>• Creating Visualization in Tableau</a:t>
            </a:r>
          </a:p>
          <a:p>
            <a:pPr lvl="1" algn="l"/>
            <a:endParaRPr lang="en-US" sz="1600" dirty="0"/>
          </a:p>
          <a:p>
            <a:pPr algn="l">
              <a:spcBef>
                <a:spcPts val="0"/>
              </a:spcBef>
            </a:pPr>
            <a:r>
              <a:rPr lang="en-US" sz="1800" dirty="0"/>
              <a:t>TOOLS</a:t>
            </a:r>
          </a:p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/>
              <a:t>	</a:t>
            </a:r>
            <a:endParaRPr lang="en-US" sz="1400" dirty="0">
              <a:latin typeface="Söhne"/>
            </a:endParaRPr>
          </a:p>
        </p:txBody>
      </p:sp>
      <p:pic>
        <p:nvPicPr>
          <p:cNvPr id="6" name="Picture 5" descr="A group of red and white papers&#10;&#10;Description automatically generated">
            <a:extLst>
              <a:ext uri="{FF2B5EF4-FFF2-40B4-BE49-F238E27FC236}">
                <a16:creationId xmlns:a16="http://schemas.microsoft.com/office/drawing/2014/main" id="{58EB9BCB-CD67-6837-E193-2C1AF1FB1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4454" cy="676991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C5A4EA9-AFA7-018D-F2BD-2B0D882C1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157" y="0"/>
            <a:ext cx="2474685" cy="111993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 Data Analysis</a:t>
            </a:r>
          </a:p>
        </p:txBody>
      </p:sp>
      <p:pic>
        <p:nvPicPr>
          <p:cNvPr id="23" name="Picture 22" descr="A logo with colorful crosses&#10;&#10;Description automatically generated">
            <a:extLst>
              <a:ext uri="{FF2B5EF4-FFF2-40B4-BE49-F238E27FC236}">
                <a16:creationId xmlns:a16="http://schemas.microsoft.com/office/drawing/2014/main" id="{33D91211-AB0D-13CA-E517-9CAC43169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36595"/>
            <a:ext cx="900350" cy="612843"/>
          </a:xfrm>
          <a:prstGeom prst="rect">
            <a:avLst/>
          </a:prstGeom>
        </p:spPr>
      </p:pic>
      <p:pic>
        <p:nvPicPr>
          <p:cNvPr id="27" name="Picture 26" descr="A green square with a white x&#10;&#10;Description automatically generated">
            <a:extLst>
              <a:ext uri="{FF2B5EF4-FFF2-40B4-BE49-F238E27FC236}">
                <a16:creationId xmlns:a16="http://schemas.microsoft.com/office/drawing/2014/main" id="{4BFB5BD2-DB2C-F565-68D1-747B668A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50" y="5836595"/>
            <a:ext cx="983319" cy="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and chart of sales&#10;&#10;Description automatically generated">
            <a:extLst>
              <a:ext uri="{FF2B5EF4-FFF2-40B4-BE49-F238E27FC236}">
                <a16:creationId xmlns:a16="http://schemas.microsoft.com/office/drawing/2014/main" id="{A407B65B-BDF6-D786-43B0-38334BF3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377506"/>
            <a:ext cx="11039912" cy="5981350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876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0D048-8AE8-D20B-A6AF-2CF09AF2D451}"/>
              </a:ext>
            </a:extLst>
          </p:cNvPr>
          <p:cNvSpPr txBox="1"/>
          <p:nvPr/>
        </p:nvSpPr>
        <p:spPr>
          <a:xfrm>
            <a:off x="81212" y="457200"/>
            <a:ext cx="3427001" cy="565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dashboard highlights the highest avg price by zip code as filter.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Zip code: 98134 has one &amp; two bedroom apartments only.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best month for rental income for that zip code is  from last week of May to last week of September.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FA7812D-2346-6426-BE44-561B3CE8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24" y="632298"/>
            <a:ext cx="8247725" cy="4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1701</TotalTime>
  <Words>120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Times New Roman</vt:lpstr>
      <vt:lpstr>Office Theme</vt:lpstr>
      <vt:lpstr>Airbnb 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</dc:title>
  <dc:creator>Parth Maheshwari</dc:creator>
  <cp:lastModifiedBy>Parth Maheshwari</cp:lastModifiedBy>
  <cp:revision>4</cp:revision>
  <dcterms:created xsi:type="dcterms:W3CDTF">2023-07-04T23:36:54Z</dcterms:created>
  <dcterms:modified xsi:type="dcterms:W3CDTF">2023-07-06T03:58:34Z</dcterms:modified>
</cp:coreProperties>
</file>