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</p:sldIdLst>
  <p:sldSz cx="18288000" cy="10287000"/>
  <p:notesSz cx="6858000" cy="9144000"/>
  <p:embeddedFontLst>
    <p:embeddedFont>
      <p:font typeface="Peace Sans" charset="1" panose="020005050400000200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Poppins Medium" charset="1" panose="02000000000000000000"/>
      <p:regular r:id="rId11"/>
    </p:embeddedFont>
    <p:embeddedFont>
      <p:font typeface="Poppins Medium Bold" charset="1" panose="02000000000000000000"/>
      <p:regular r:id="rId12"/>
    </p:embeddedFont>
    <p:embeddedFont>
      <p:font typeface="Code Pro" charset="1" panose="00000500000000000000"/>
      <p:regular r:id="rId13"/>
    </p:embeddedFont>
    <p:embeddedFont>
      <p:font typeface="Code Pro Bold" charset="1" panose="00000800000000000000"/>
      <p:regular r:id="rId14"/>
    </p:embeddedFont>
    <p:embeddedFont>
      <p:font typeface="CS Gordon Serif" charset="1" panose="00000000000000000000"/>
      <p:regular r:id="rId15"/>
    </p:embeddedFont>
    <p:embeddedFont>
      <p:font typeface="Articulat" charset="1" panose="00000500000000000000"/>
      <p:regular r:id="rId16"/>
    </p:embeddedFont>
    <p:embeddedFont>
      <p:font typeface="Articulat Bold" charset="1" panose="00000800000000000000"/>
      <p:regular r:id="rId17"/>
    </p:embeddedFont>
    <p:embeddedFont>
      <p:font typeface="Articulat Italics" charset="1" panose="00000500000000000000"/>
      <p:regular r:id="rId18"/>
    </p:embeddedFont>
    <p:embeddedFont>
      <p:font typeface="Articulat Bold Italics" charset="1" panose="00000800000000000000"/>
      <p:regular r:id="rId19"/>
    </p:embeddedFont>
    <p:embeddedFont>
      <p:font typeface="Lazord Sans Serif" charset="1" panose="020B0009030000000003"/>
      <p:regular r:id="rId20"/>
    </p:embeddedFont>
    <p:embeddedFont>
      <p:font typeface="Lazord Sans Serif Bold" charset="1" panose="020B0009030000000003"/>
      <p:regular r:id="rId21"/>
    </p:embeddedFont>
    <p:embeddedFont>
      <p:font typeface="Lazord Sans Serif Italics" charset="1" panose="020B0009030000000003"/>
      <p:regular r:id="rId22"/>
    </p:embeddedFont>
    <p:embeddedFont>
      <p:font typeface="Lazord Sans Serif Bold Italics" charset="1" panose="020B00090300000000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70000"/>
          </a:blip>
          <a:srcRect l="0" t="563" r="0" b="563"/>
          <a:stretch>
            <a:fillRect/>
          </a:stretch>
        </p:blipFill>
        <p:spPr>
          <a:xfrm flipH="false" flipV="false" rot="0">
            <a:off x="6924773" y="2217086"/>
            <a:ext cx="4572323" cy="426653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242238" y="3548459"/>
            <a:ext cx="7803524" cy="2935165"/>
            <a:chOff x="0" y="0"/>
            <a:chExt cx="10404699" cy="391355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622081" cy="3913553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2204797" y="1064285"/>
              <a:ext cx="5995104" cy="687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7"/>
                </a:lnSpc>
              </a:pPr>
              <a:r>
                <a:rPr lang="en-US" sz="3974">
                  <a:solidFill>
                    <a:srgbClr val="FFFFFF"/>
                  </a:solidFill>
                  <a:latin typeface="CS Gordon Serif"/>
                </a:rPr>
                <a:t>HACKTHIS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216032" y="1903802"/>
              <a:ext cx="5972635" cy="148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74"/>
                </a:lnSpc>
              </a:pPr>
              <a:r>
                <a:rPr lang="en-US" sz="8074">
                  <a:solidFill>
                    <a:srgbClr val="FF1616"/>
                  </a:solidFill>
                  <a:latin typeface="Peace Sans"/>
                </a:rPr>
                <a:t>TUNE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7782618" y="0"/>
              <a:ext cx="2622081" cy="3913553"/>
            </a:xfrm>
            <a:prstGeom prst="rect">
              <a:avLst/>
            </a:prstGeom>
          </p:spPr>
        </p:pic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44650" y="-2748624"/>
            <a:ext cx="2598699" cy="549724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alphaModFix amt="7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86400" y="6902724"/>
            <a:ext cx="7315200" cy="296265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4783008" y="9258300"/>
            <a:ext cx="784118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>
                <a:solidFill>
                  <a:srgbClr val="FDF9DE"/>
                </a:solidFill>
                <a:latin typeface="Poppins Medium"/>
              </a:rPr>
              <a:t>By Devhacks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8099" y="1162272"/>
            <a:ext cx="638379" cy="63837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764488" y="904875"/>
            <a:ext cx="2113610" cy="102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4"/>
              </a:lnSpc>
              <a:spcBef>
                <a:spcPct val="0"/>
              </a:spcBef>
            </a:pPr>
            <a:r>
              <a:rPr lang="en-US" sz="5974">
                <a:solidFill>
                  <a:srgbClr val="8C52FF"/>
                </a:solidFill>
                <a:latin typeface="Code Pro Bold"/>
              </a:rPr>
              <a:t>INTR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897880" y="2275123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394160" y="2570398"/>
            <a:ext cx="13499680" cy="152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FFFFFF"/>
                </a:solidFill>
                <a:latin typeface="Lazord Sans Serif"/>
              </a:rPr>
              <a:t>"GET READY TO JAM OUT WITH THE ULTIMATE MUSIC DESTINATION!"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22045"/>
            <a:ext cx="16230600" cy="152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FFFFFF"/>
                </a:solidFill>
                <a:latin typeface="Lazord Sans Serif"/>
              </a:rPr>
              <a:t>"OUR WEBSITE BRINGS THE BEAT STRAIGHT TO YOU WITH ITS USER-FRIENDLY DESIGN AND TOP-NOTCH FEATURES."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899477"/>
            <a:ext cx="16230600" cy="152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FFFFFF"/>
                </a:solidFill>
                <a:latin typeface="Lazord Sans Serif"/>
              </a:rPr>
              <a:t>"DISCOVER YOUR NEXT FAVORITE HIT, EASILY SEARCH FOR SONGS BY GENRE, ARTIST, AND MOOD, AND SAVE THEM FOR LATER LISTENING."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5160" y="7551123"/>
            <a:ext cx="16077679" cy="152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FFFFFF"/>
                </a:solidFill>
                <a:latin typeface="Lazord Sans Serif"/>
              </a:rPr>
              <a:t>"SAY GOODBYE TO THE HASSLE OF SHUFFLING THROUGH ENDLESS PLAYLISTS"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897880" y="2275123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959117" y="2551874"/>
            <a:ext cx="4998912" cy="3715246"/>
            <a:chOff x="0" y="0"/>
            <a:chExt cx="1316586" cy="9785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316586" cy="978501"/>
            </a:xfrm>
            <a:custGeom>
              <a:avLst/>
              <a:gdLst/>
              <a:ahLst/>
              <a:cxnLst/>
              <a:rect r="r" b="b" t="t" l="l"/>
              <a:pathLst>
                <a:path h="978501" w="1316586">
                  <a:moveTo>
                    <a:pt x="77436" y="0"/>
                  </a:moveTo>
                  <a:lnTo>
                    <a:pt x="1239150" y="0"/>
                  </a:lnTo>
                  <a:cubicBezTo>
                    <a:pt x="1281917" y="0"/>
                    <a:pt x="1316586" y="34669"/>
                    <a:pt x="1316586" y="77436"/>
                  </a:cubicBezTo>
                  <a:lnTo>
                    <a:pt x="1316586" y="901065"/>
                  </a:lnTo>
                  <a:cubicBezTo>
                    <a:pt x="1316586" y="943832"/>
                    <a:pt x="1281917" y="978501"/>
                    <a:pt x="1239150" y="978501"/>
                  </a:cubicBezTo>
                  <a:lnTo>
                    <a:pt x="77436" y="978501"/>
                  </a:lnTo>
                  <a:cubicBezTo>
                    <a:pt x="34669" y="978501"/>
                    <a:pt x="0" y="943832"/>
                    <a:pt x="0" y="901065"/>
                  </a:cubicBezTo>
                  <a:lnTo>
                    <a:pt x="0" y="77436"/>
                  </a:lnTo>
                  <a:cubicBezTo>
                    <a:pt x="0" y="34669"/>
                    <a:pt x="34669" y="0"/>
                    <a:pt x="77436" y="0"/>
                  </a:cubicBezTo>
                  <a:close/>
                </a:path>
              </a:pathLst>
            </a:custGeom>
            <a:solidFill>
              <a:srgbClr val="E4D6FF">
                <a:alpha val="78824"/>
              </a:srgbClr>
            </a:solidFill>
            <a:ln>
              <a:noFill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899146" y="904875"/>
            <a:ext cx="4489708" cy="102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4"/>
              </a:lnSpc>
              <a:spcBef>
                <a:spcPct val="0"/>
              </a:spcBef>
            </a:pPr>
            <a:r>
              <a:rPr lang="en-US" sz="5974">
                <a:solidFill>
                  <a:srgbClr val="8C52FF"/>
                </a:solidFill>
                <a:latin typeface="Code Pro Bold"/>
              </a:rPr>
              <a:t>FEATURES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551874"/>
            <a:ext cx="4996967" cy="6706426"/>
            <a:chOff x="0" y="0"/>
            <a:chExt cx="1316074" cy="176630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16074" cy="1766301"/>
            </a:xfrm>
            <a:custGeom>
              <a:avLst/>
              <a:gdLst/>
              <a:ahLst/>
              <a:cxnLst/>
              <a:rect r="r" b="b" t="t" l="l"/>
              <a:pathLst>
                <a:path h="1766301" w="1316074">
                  <a:moveTo>
                    <a:pt x="77466" y="0"/>
                  </a:moveTo>
                  <a:lnTo>
                    <a:pt x="1238607" y="0"/>
                  </a:lnTo>
                  <a:cubicBezTo>
                    <a:pt x="1281391" y="0"/>
                    <a:pt x="1316074" y="34683"/>
                    <a:pt x="1316074" y="77466"/>
                  </a:cubicBezTo>
                  <a:lnTo>
                    <a:pt x="1316074" y="1688835"/>
                  </a:lnTo>
                  <a:cubicBezTo>
                    <a:pt x="1316074" y="1731619"/>
                    <a:pt x="1281391" y="1766301"/>
                    <a:pt x="1238607" y="1766301"/>
                  </a:cubicBezTo>
                  <a:lnTo>
                    <a:pt x="77466" y="1766301"/>
                  </a:lnTo>
                  <a:cubicBezTo>
                    <a:pt x="56921" y="1766301"/>
                    <a:pt x="37217" y="1758140"/>
                    <a:pt x="22689" y="1743612"/>
                  </a:cubicBezTo>
                  <a:cubicBezTo>
                    <a:pt x="8162" y="1729084"/>
                    <a:pt x="0" y="1709381"/>
                    <a:pt x="0" y="1688835"/>
                  </a:cubicBezTo>
                  <a:lnTo>
                    <a:pt x="0" y="77466"/>
                  </a:lnTo>
                  <a:cubicBezTo>
                    <a:pt x="0" y="34683"/>
                    <a:pt x="34683" y="0"/>
                    <a:pt x="77466" y="0"/>
                  </a:cubicBezTo>
                  <a:close/>
                </a:path>
              </a:pathLst>
            </a:custGeom>
            <a:solidFill>
              <a:srgbClr val="E4D6FF">
                <a:alpha val="78824"/>
              </a:srgbClr>
            </a:solidFill>
            <a:ln>
              <a:noFill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91479" y="2551874"/>
            <a:ext cx="4367821" cy="2591626"/>
            <a:chOff x="0" y="0"/>
            <a:chExt cx="1150373" cy="68256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150373" cy="682568"/>
            </a:xfrm>
            <a:custGeom>
              <a:avLst/>
              <a:gdLst/>
              <a:ahLst/>
              <a:cxnLst/>
              <a:rect r="r" b="b" t="t" l="l"/>
              <a:pathLst>
                <a:path h="682568" w="1150373">
                  <a:moveTo>
                    <a:pt x="88625" y="0"/>
                  </a:moveTo>
                  <a:lnTo>
                    <a:pt x="1061748" y="0"/>
                  </a:lnTo>
                  <a:cubicBezTo>
                    <a:pt x="1085253" y="0"/>
                    <a:pt x="1107795" y="9337"/>
                    <a:pt x="1124415" y="25958"/>
                  </a:cubicBezTo>
                  <a:cubicBezTo>
                    <a:pt x="1141035" y="42578"/>
                    <a:pt x="1150373" y="65120"/>
                    <a:pt x="1150373" y="88625"/>
                  </a:cubicBezTo>
                  <a:lnTo>
                    <a:pt x="1150373" y="593944"/>
                  </a:lnTo>
                  <a:cubicBezTo>
                    <a:pt x="1150373" y="617448"/>
                    <a:pt x="1141035" y="639990"/>
                    <a:pt x="1124415" y="656611"/>
                  </a:cubicBezTo>
                  <a:cubicBezTo>
                    <a:pt x="1107795" y="673231"/>
                    <a:pt x="1085253" y="682568"/>
                    <a:pt x="1061748" y="682568"/>
                  </a:cubicBezTo>
                  <a:lnTo>
                    <a:pt x="88625" y="682568"/>
                  </a:lnTo>
                  <a:cubicBezTo>
                    <a:pt x="65120" y="682568"/>
                    <a:pt x="42578" y="673231"/>
                    <a:pt x="25958" y="656611"/>
                  </a:cubicBezTo>
                  <a:cubicBezTo>
                    <a:pt x="9337" y="639990"/>
                    <a:pt x="0" y="617448"/>
                    <a:pt x="0" y="593944"/>
                  </a:cubicBezTo>
                  <a:lnTo>
                    <a:pt x="0" y="88625"/>
                  </a:lnTo>
                  <a:cubicBezTo>
                    <a:pt x="0" y="65120"/>
                    <a:pt x="9337" y="42578"/>
                    <a:pt x="25958" y="25958"/>
                  </a:cubicBezTo>
                  <a:cubicBezTo>
                    <a:pt x="42578" y="9337"/>
                    <a:pt x="65120" y="0"/>
                    <a:pt x="88625" y="0"/>
                  </a:cubicBezTo>
                  <a:close/>
                </a:path>
              </a:pathLst>
            </a:custGeom>
            <a:solidFill>
              <a:srgbClr val="E4D6FF">
                <a:alpha val="78824"/>
              </a:srgbClr>
            </a:solidFill>
            <a:ln>
              <a:noFill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959117" y="6505245"/>
            <a:ext cx="4998912" cy="2753055"/>
            <a:chOff x="0" y="0"/>
            <a:chExt cx="1316586" cy="72508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316586" cy="725085"/>
            </a:xfrm>
            <a:custGeom>
              <a:avLst/>
              <a:gdLst/>
              <a:ahLst/>
              <a:cxnLst/>
              <a:rect r="r" b="b" t="t" l="l"/>
              <a:pathLst>
                <a:path h="725085" w="1316586">
                  <a:moveTo>
                    <a:pt x="77436" y="0"/>
                  </a:moveTo>
                  <a:lnTo>
                    <a:pt x="1239150" y="0"/>
                  </a:lnTo>
                  <a:cubicBezTo>
                    <a:pt x="1281917" y="0"/>
                    <a:pt x="1316586" y="34669"/>
                    <a:pt x="1316586" y="77436"/>
                  </a:cubicBezTo>
                  <a:lnTo>
                    <a:pt x="1316586" y="647648"/>
                  </a:lnTo>
                  <a:cubicBezTo>
                    <a:pt x="1316586" y="690415"/>
                    <a:pt x="1281917" y="725085"/>
                    <a:pt x="1239150" y="725085"/>
                  </a:cubicBezTo>
                  <a:lnTo>
                    <a:pt x="77436" y="725085"/>
                  </a:lnTo>
                  <a:cubicBezTo>
                    <a:pt x="34669" y="725085"/>
                    <a:pt x="0" y="690415"/>
                    <a:pt x="0" y="647648"/>
                  </a:cubicBezTo>
                  <a:lnTo>
                    <a:pt x="0" y="77436"/>
                  </a:lnTo>
                  <a:cubicBezTo>
                    <a:pt x="0" y="34669"/>
                    <a:pt x="34669" y="0"/>
                    <a:pt x="77436" y="0"/>
                  </a:cubicBezTo>
                  <a:close/>
                </a:path>
              </a:pathLst>
            </a:custGeom>
            <a:solidFill>
              <a:srgbClr val="E4D6FF">
                <a:alpha val="78824"/>
              </a:srgbClr>
            </a:solidFill>
            <a:ln>
              <a:noFill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891479" y="5403244"/>
            <a:ext cx="4367821" cy="3855056"/>
            <a:chOff x="0" y="0"/>
            <a:chExt cx="1150373" cy="1015323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50373" cy="1015323"/>
            </a:xfrm>
            <a:custGeom>
              <a:avLst/>
              <a:gdLst/>
              <a:ahLst/>
              <a:cxnLst/>
              <a:rect r="r" b="b" t="t" l="l"/>
              <a:pathLst>
                <a:path h="1015323" w="1150373">
                  <a:moveTo>
                    <a:pt x="88625" y="0"/>
                  </a:moveTo>
                  <a:lnTo>
                    <a:pt x="1061748" y="0"/>
                  </a:lnTo>
                  <a:cubicBezTo>
                    <a:pt x="1085253" y="0"/>
                    <a:pt x="1107795" y="9337"/>
                    <a:pt x="1124415" y="25958"/>
                  </a:cubicBezTo>
                  <a:cubicBezTo>
                    <a:pt x="1141035" y="42578"/>
                    <a:pt x="1150373" y="65120"/>
                    <a:pt x="1150373" y="88625"/>
                  </a:cubicBezTo>
                  <a:lnTo>
                    <a:pt x="1150373" y="926699"/>
                  </a:lnTo>
                  <a:cubicBezTo>
                    <a:pt x="1150373" y="950203"/>
                    <a:pt x="1141035" y="972745"/>
                    <a:pt x="1124415" y="989366"/>
                  </a:cubicBezTo>
                  <a:cubicBezTo>
                    <a:pt x="1107795" y="1005986"/>
                    <a:pt x="1085253" y="1015323"/>
                    <a:pt x="1061748" y="1015323"/>
                  </a:cubicBezTo>
                  <a:lnTo>
                    <a:pt x="88625" y="1015323"/>
                  </a:lnTo>
                  <a:cubicBezTo>
                    <a:pt x="39679" y="1015323"/>
                    <a:pt x="0" y="975645"/>
                    <a:pt x="0" y="926699"/>
                  </a:cubicBezTo>
                  <a:lnTo>
                    <a:pt x="0" y="88625"/>
                  </a:lnTo>
                  <a:cubicBezTo>
                    <a:pt x="0" y="65120"/>
                    <a:pt x="9337" y="42578"/>
                    <a:pt x="25958" y="25958"/>
                  </a:cubicBezTo>
                  <a:cubicBezTo>
                    <a:pt x="42578" y="9337"/>
                    <a:pt x="65120" y="0"/>
                    <a:pt x="88625" y="0"/>
                  </a:cubicBezTo>
                  <a:close/>
                </a:path>
              </a:pathLst>
            </a:custGeom>
            <a:solidFill>
              <a:srgbClr val="E4D6FF">
                <a:alpha val="78824"/>
              </a:srgbClr>
            </a:solidFill>
            <a:ln>
              <a:noFill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35745" y="4190422"/>
            <a:ext cx="3782877" cy="2937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000000"/>
                </a:solidFill>
                <a:latin typeface="Lazord Sans Serif"/>
              </a:rPr>
              <a:t>" DISCOVER TRENDING SONGS FROM A VAST MUSIC LIBRARY "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03666" y="6459183"/>
            <a:ext cx="3109813" cy="263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5"/>
              </a:lnSpc>
              <a:spcBef>
                <a:spcPct val="0"/>
              </a:spcBef>
            </a:pPr>
            <a:r>
              <a:rPr lang="en-US" sz="3547">
                <a:solidFill>
                  <a:srgbClr val="000000"/>
                </a:solidFill>
                <a:latin typeface="Lazord Sans Serif"/>
              </a:rPr>
              <a:t>" DIRECTLY SEARCH SONGS FROM THE WEBSITE "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89419" y="5400049"/>
            <a:ext cx="2971941" cy="364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000000"/>
                </a:solidFill>
                <a:latin typeface="Lazord Sans Serif"/>
              </a:rPr>
              <a:t>" AN EASY-TO-USE AND INTUITIVE USER INTERFACE 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91758" y="2831199"/>
            <a:ext cx="4333630" cy="2937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000000"/>
                </a:solidFill>
                <a:latin typeface="Lazord Sans Serif"/>
              </a:rPr>
              <a:t>" SAVE YOUR FAVOURITE SONGS FOR LATER LISTENING "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30570" y="2527977"/>
            <a:ext cx="3089638" cy="2458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US" sz="3335">
                <a:solidFill>
                  <a:srgbClr val="000000"/>
                </a:solidFill>
                <a:latin typeface="Lazord Sans Serif"/>
              </a:rPr>
              <a:t>" CUSTOMIZE AND CONQUER YOUR SOUNDTRACK! 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48" t="0" r="1148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48" t="0" r="1148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21278" y="3086100"/>
            <a:ext cx="2910286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66504" y="3538861"/>
            <a:ext cx="2767203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979369" y="4566914"/>
            <a:ext cx="4329261" cy="102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4"/>
              </a:lnSpc>
              <a:spcBef>
                <a:spcPct val="0"/>
              </a:spcBef>
            </a:pPr>
            <a:r>
              <a:rPr lang="en-US" sz="5974">
                <a:solidFill>
                  <a:srgbClr val="8C52FF"/>
                </a:solidFill>
                <a:latin typeface="Code Pro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DAFZoXwO9vw</dc:identifier>
  <dcterms:modified xsi:type="dcterms:W3CDTF">2011-08-01T06:04:30Z</dcterms:modified>
  <cp:revision>1</cp:revision>
  <dc:title>TUNE</dc:title>
</cp:coreProperties>
</file>