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Python project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By : </a:t>
            </a:r>
            <a:r>
              <a:rPr lang="en-IN" dirty="0" err="1" smtClean="0"/>
              <a:t>parth</a:t>
            </a:r>
            <a:r>
              <a:rPr lang="en-IN" dirty="0" smtClean="0"/>
              <a:t> Mahajan</a:t>
            </a:r>
          </a:p>
          <a:p>
            <a:r>
              <a:rPr lang="en-IN" dirty="0" err="1" smtClean="0"/>
              <a:t>B.Tech</a:t>
            </a:r>
            <a:r>
              <a:rPr lang="en-IN" dirty="0" smtClean="0"/>
              <a:t> </a:t>
            </a:r>
            <a:r>
              <a:rPr lang="en-IN" dirty="0" err="1" smtClean="0"/>
              <a:t>cse</a:t>
            </a:r>
            <a:endParaRPr lang="en-IN" dirty="0" smtClean="0"/>
          </a:p>
          <a:p>
            <a:r>
              <a:rPr lang="en-IN" dirty="0" smtClean="0"/>
              <a:t>Section-b</a:t>
            </a:r>
          </a:p>
          <a:p>
            <a:r>
              <a:rPr lang="en-IN" dirty="0" smtClean="0"/>
              <a:t>130020203053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3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b="1" dirty="0" smtClean="0"/>
              <a:t>New Hero sports bike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9" y="1291021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 smtClean="0"/>
              <a:t>Hero </a:t>
            </a:r>
            <a:r>
              <a:rPr lang="en-IN" sz="3600" dirty="0" smtClean="0"/>
              <a:t>has </a:t>
            </a:r>
            <a:r>
              <a:rPr lang="en-IN" sz="3600" dirty="0"/>
              <a:t>designed a new style of sports </a:t>
            </a:r>
            <a:r>
              <a:rPr lang="en-IN" sz="3600" dirty="0" smtClean="0"/>
              <a:t>bicycle Hero Octane DBT ! Now </a:t>
            </a:r>
            <a:r>
              <a:rPr lang="en-IN" sz="3600" dirty="0" smtClean="0"/>
              <a:t>Hero </a:t>
            </a:r>
            <a:r>
              <a:rPr lang="en-IN" sz="3600" dirty="0"/>
              <a:t>want to make lots of them and sell them for profit.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76" y="3263462"/>
            <a:ext cx="6360924" cy="3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IN" dirty="0" smtClean="0"/>
              <a:t>Problem: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95" y="1330217"/>
            <a:ext cx="10131425" cy="5104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&gt;&gt;Our costs </a:t>
            </a:r>
            <a:r>
              <a:rPr lang="en-IN" dirty="0"/>
              <a:t>are going to be:</a:t>
            </a:r>
          </a:p>
          <a:p>
            <a:r>
              <a:rPr lang="en-IN" dirty="0" smtClean="0"/>
              <a:t>$</a:t>
            </a:r>
            <a:r>
              <a:rPr lang="en-IN" dirty="0"/>
              <a:t>700,000 for manufacturing set-up costs, advertising, </a:t>
            </a:r>
            <a:r>
              <a:rPr lang="en-IN" dirty="0" smtClean="0"/>
              <a:t>etc.</a:t>
            </a:r>
            <a:endParaRPr lang="en-IN" dirty="0"/>
          </a:p>
          <a:p>
            <a:r>
              <a:rPr lang="en-IN" dirty="0" smtClean="0"/>
              <a:t>$</a:t>
            </a:r>
            <a:r>
              <a:rPr lang="en-IN" dirty="0"/>
              <a:t>110 to make each </a:t>
            </a:r>
            <a:r>
              <a:rPr lang="en-IN" dirty="0" smtClean="0"/>
              <a:t>bike</a:t>
            </a:r>
          </a:p>
          <a:p>
            <a:pPr marL="0" indent="0">
              <a:buNone/>
            </a:pPr>
            <a:r>
              <a:rPr lang="en-IN" dirty="0" smtClean="0"/>
              <a:t>  Based </a:t>
            </a:r>
            <a:r>
              <a:rPr lang="en-IN" dirty="0"/>
              <a:t>on similar bikes, you can expect sales to follow this "Demand Curve":</a:t>
            </a:r>
          </a:p>
          <a:p>
            <a:r>
              <a:rPr lang="en-IN" dirty="0" smtClean="0"/>
              <a:t>Unit </a:t>
            </a:r>
            <a:r>
              <a:rPr lang="en-IN" dirty="0"/>
              <a:t>Sales = 70,000 - 200P</a:t>
            </a:r>
          </a:p>
          <a:p>
            <a:endParaRPr lang="en-IN" dirty="0"/>
          </a:p>
          <a:p>
            <a:r>
              <a:rPr lang="en-IN" dirty="0"/>
              <a:t>Where "P" is the price.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&gt;&gt;For </a:t>
            </a:r>
            <a:r>
              <a:rPr lang="en-IN" dirty="0"/>
              <a:t>example, if </a:t>
            </a:r>
            <a:r>
              <a:rPr lang="en-IN" dirty="0" smtClean="0"/>
              <a:t>we </a:t>
            </a:r>
            <a:r>
              <a:rPr lang="en-IN" dirty="0"/>
              <a:t>set the price:</a:t>
            </a:r>
          </a:p>
          <a:p>
            <a:r>
              <a:rPr lang="en-IN" dirty="0" smtClean="0"/>
              <a:t>at </a:t>
            </a:r>
            <a:r>
              <a:rPr lang="en-IN" dirty="0"/>
              <a:t>$0, you would just give away 70,000 bikes </a:t>
            </a:r>
          </a:p>
          <a:p>
            <a:r>
              <a:rPr lang="en-IN" dirty="0" smtClean="0"/>
              <a:t>at </a:t>
            </a:r>
            <a:r>
              <a:rPr lang="en-IN" dirty="0"/>
              <a:t>$350, you would not sell any bikes at all.</a:t>
            </a:r>
          </a:p>
          <a:p>
            <a:r>
              <a:rPr lang="en-IN" dirty="0" smtClean="0"/>
              <a:t>at </a:t>
            </a:r>
            <a:r>
              <a:rPr lang="en-IN" dirty="0"/>
              <a:t>$300 you might sell 70,000 - 200×300 = 10,000 bikes</a:t>
            </a:r>
          </a:p>
          <a:p>
            <a:endParaRPr lang="en-IN" dirty="0"/>
          </a:p>
          <a:p>
            <a:r>
              <a:rPr lang="en-IN" dirty="0"/>
              <a:t>So ... what is the best price? And how many should you make?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64" y="1832852"/>
            <a:ext cx="3069230" cy="42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949" y="2042444"/>
            <a:ext cx="9861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Aim 					         : </a:t>
            </a:r>
            <a:r>
              <a:rPr lang="en-IN" sz="2400" dirty="0" smtClean="0"/>
              <a:t>To maximize the profit on bicycle.</a:t>
            </a:r>
          </a:p>
          <a:p>
            <a:endParaRPr lang="en-IN" dirty="0"/>
          </a:p>
          <a:p>
            <a:r>
              <a:rPr lang="en-IN" sz="3600" dirty="0" smtClean="0"/>
              <a:t>Language 		         : </a:t>
            </a:r>
            <a:r>
              <a:rPr lang="en-IN" sz="2400" dirty="0" smtClean="0"/>
              <a:t>Python</a:t>
            </a:r>
          </a:p>
          <a:p>
            <a:endParaRPr lang="en-IN" dirty="0"/>
          </a:p>
          <a:p>
            <a:r>
              <a:rPr lang="en-IN" sz="3600" dirty="0" smtClean="0"/>
              <a:t>Package Required    : </a:t>
            </a:r>
            <a:r>
              <a:rPr lang="en-IN" sz="2400" dirty="0" smtClean="0"/>
              <a:t>Scipy.optimize , matplotlib.pylab and </a:t>
            </a:r>
            <a:r>
              <a:rPr lang="en-IN" sz="2400" dirty="0" err="1" smtClean="0"/>
              <a:t>numpy</a:t>
            </a:r>
            <a:endParaRPr lang="en-IN" sz="2400" dirty="0" smtClean="0"/>
          </a:p>
          <a:p>
            <a:endParaRPr lang="en-IN" dirty="0"/>
          </a:p>
          <a:p>
            <a:r>
              <a:rPr lang="en-IN" sz="3600" dirty="0" smtClean="0"/>
              <a:t>Optimizer Required : </a:t>
            </a:r>
            <a:r>
              <a:rPr lang="en-IN" sz="2400" dirty="0" smtClean="0"/>
              <a:t>minimize_scalar()</a:t>
            </a:r>
          </a:p>
          <a:p>
            <a:endParaRPr lang="en-IN" dirty="0"/>
          </a:p>
          <a:p>
            <a:r>
              <a:rPr lang="en-IN" sz="3600" dirty="0" smtClean="0"/>
              <a:t>IDE Required		     :</a:t>
            </a:r>
            <a:r>
              <a:rPr lang="en-IN" dirty="0" smtClean="0"/>
              <a:t> </a:t>
            </a:r>
            <a:r>
              <a:rPr lang="en-IN" sz="2400" dirty="0" err="1" smtClean="0"/>
              <a:t>ipython</a:t>
            </a:r>
            <a:r>
              <a:rPr lang="en-IN" sz="2400" dirty="0" smtClean="0"/>
              <a:t> notebook by </a:t>
            </a:r>
            <a:r>
              <a:rPr lang="en-IN" sz="2400" dirty="0" err="1" smtClean="0"/>
              <a:t>Jyupter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623559" y="564023"/>
            <a:ext cx="604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Aim And Requirements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8151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Let us make some equations!</a:t>
            </a:r>
            <a:endParaRPr lang="en-IN" dirty="0"/>
          </a:p>
          <a:p>
            <a:r>
              <a:rPr lang="en-IN" dirty="0"/>
              <a:t>How many you sell depends on price, so use "P" for Price as the variable</a:t>
            </a:r>
          </a:p>
          <a:p>
            <a:r>
              <a:rPr lang="en-IN" dirty="0"/>
              <a:t>Unit Sales = 70,000 - 200P</a:t>
            </a:r>
          </a:p>
          <a:p>
            <a:r>
              <a:rPr lang="en-IN" dirty="0"/>
              <a:t>Sales in Dollars = Units × Price = (70,000 - 200P) × P = 70,000P - 200P</a:t>
            </a:r>
            <a:r>
              <a:rPr lang="en-IN" baseline="30000" dirty="0"/>
              <a:t>2</a:t>
            </a:r>
            <a:endParaRPr lang="en-IN" dirty="0"/>
          </a:p>
          <a:p>
            <a:r>
              <a:rPr lang="en-IN" dirty="0"/>
              <a:t>Costs = 700,000 + 110 x (70,000 - 200P) = 700,000 + 7,700,000 - 22,000P = 8,400,000 - 22,000P</a:t>
            </a:r>
          </a:p>
          <a:p>
            <a:r>
              <a:rPr lang="en-IN" dirty="0"/>
              <a:t>Profit = Sales-Costs = 70,000P - 200P</a:t>
            </a:r>
            <a:r>
              <a:rPr lang="en-IN" baseline="30000" dirty="0"/>
              <a:t>2</a:t>
            </a:r>
            <a:r>
              <a:rPr lang="en-IN" dirty="0"/>
              <a:t> - (8,400,000 - 22,000P) = -200P</a:t>
            </a:r>
            <a:r>
              <a:rPr lang="en-IN" baseline="30000" dirty="0"/>
              <a:t>2</a:t>
            </a:r>
            <a:r>
              <a:rPr lang="en-IN" dirty="0"/>
              <a:t> + 92,000P - 8,400,000</a:t>
            </a:r>
          </a:p>
          <a:p>
            <a:r>
              <a:rPr lang="en-IN" dirty="0"/>
              <a:t>Profit = -200P</a:t>
            </a:r>
            <a:r>
              <a:rPr lang="en-IN" baseline="30000" dirty="0"/>
              <a:t>2</a:t>
            </a:r>
            <a:r>
              <a:rPr lang="en-IN" dirty="0"/>
              <a:t> + 92,000P - 8,400,000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0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2" y="0"/>
            <a:ext cx="10131425" cy="1456267"/>
          </a:xfrm>
        </p:spPr>
        <p:txBody>
          <a:bodyPr/>
          <a:lstStyle/>
          <a:p>
            <a:r>
              <a:rPr lang="en-IN" dirty="0" smtClean="0"/>
              <a:t>Python code: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88" y="1136592"/>
            <a:ext cx="11964112" cy="564877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 matplotlib.pylab as </a:t>
            </a:r>
            <a:r>
              <a:rPr lang="en-IN" dirty="0" err="1" smtClean="0"/>
              <a:t>plt</a:t>
            </a:r>
            <a:endParaRPr lang="en-IN" dirty="0" smtClean="0"/>
          </a:p>
          <a:p>
            <a:r>
              <a:rPr lang="en-IN" dirty="0"/>
              <a:t>import </a:t>
            </a:r>
            <a:r>
              <a:rPr lang="en-IN" dirty="0" err="1"/>
              <a:t>scipy.optimize</a:t>
            </a:r>
            <a:r>
              <a:rPr lang="en-IN" dirty="0"/>
              <a:t> as opt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err="1"/>
              <a:t>obj</a:t>
            </a:r>
            <a:r>
              <a:rPr lang="en-IN" dirty="0"/>
              <a:t>=np.poly1d([-200,92000,-8400000])</a:t>
            </a:r>
          </a:p>
          <a:p>
            <a:r>
              <a:rPr lang="en-IN" dirty="0"/>
              <a:t>print </a:t>
            </a:r>
            <a:r>
              <a:rPr lang="en-IN" dirty="0" err="1" smtClean="0"/>
              <a:t>obj</a:t>
            </a:r>
            <a:endParaRPr lang="en-IN" dirty="0" smtClean="0"/>
          </a:p>
          <a:p>
            <a:r>
              <a:rPr lang="en-IN" dirty="0"/>
              <a:t>result=</a:t>
            </a:r>
            <a:r>
              <a:rPr lang="en-IN" dirty="0" err="1"/>
              <a:t>opt.minimize_scalar</a:t>
            </a:r>
            <a:r>
              <a:rPr lang="en-IN" dirty="0"/>
              <a:t>(-</a:t>
            </a:r>
            <a:r>
              <a:rPr lang="en-IN" dirty="0" err="1"/>
              <a:t>obj</a:t>
            </a:r>
            <a:r>
              <a:rPr lang="en-IN" dirty="0"/>
              <a:t>,[-10,10])</a:t>
            </a:r>
          </a:p>
          <a:p>
            <a:r>
              <a:rPr lang="en-IN" dirty="0"/>
              <a:t>print </a:t>
            </a:r>
            <a:r>
              <a:rPr lang="en-IN" dirty="0" err="1"/>
              <a:t>result.x</a:t>
            </a:r>
            <a:endParaRPr lang="en-IN" dirty="0"/>
          </a:p>
          <a:p>
            <a:r>
              <a:rPr lang="en-IN" dirty="0"/>
              <a:t>print </a:t>
            </a:r>
            <a:r>
              <a:rPr lang="en-IN" dirty="0" err="1" smtClean="0"/>
              <a:t>result.fun</a:t>
            </a:r>
            <a:endParaRPr lang="en-IN" dirty="0" smtClean="0"/>
          </a:p>
          <a:p>
            <a:r>
              <a:rPr lang="en-IN" dirty="0"/>
              <a:t>y1=</a:t>
            </a:r>
            <a:r>
              <a:rPr lang="en-IN" dirty="0" err="1"/>
              <a:t>np.linspace</a:t>
            </a:r>
            <a:r>
              <a:rPr lang="en-IN" dirty="0"/>
              <a:t>(126,334,100</a:t>
            </a:r>
            <a:r>
              <a:rPr lang="en-IN" dirty="0" smtClean="0"/>
              <a:t>)</a:t>
            </a:r>
          </a:p>
          <a:p>
            <a:r>
              <a:rPr lang="en-IN" dirty="0" err="1"/>
              <a:t>plt.plot</a:t>
            </a:r>
            <a:r>
              <a:rPr lang="en-IN" dirty="0"/>
              <a:t>(y1,obj(y1),label='profit curve')</a:t>
            </a:r>
          </a:p>
          <a:p>
            <a:r>
              <a:rPr lang="en-IN" dirty="0" err="1"/>
              <a:t>plt.plot</a:t>
            </a:r>
            <a:r>
              <a:rPr lang="en-IN" dirty="0"/>
              <a:t>(result.x,-result.fun,'</a:t>
            </a:r>
            <a:r>
              <a:rPr lang="en-IN" dirty="0" err="1"/>
              <a:t>ro</a:t>
            </a:r>
            <a:r>
              <a:rPr lang="en-IN" dirty="0"/>
              <a:t>',label='maximum profit')</a:t>
            </a:r>
          </a:p>
          <a:p>
            <a:r>
              <a:rPr lang="en-IN" dirty="0" err="1"/>
              <a:t>plt.xlabel</a:t>
            </a:r>
            <a:r>
              <a:rPr lang="en-IN" dirty="0"/>
              <a:t>("Cost")</a:t>
            </a:r>
          </a:p>
          <a:p>
            <a:r>
              <a:rPr lang="en-IN" dirty="0" err="1"/>
              <a:t>plt.ylabel</a:t>
            </a:r>
            <a:r>
              <a:rPr lang="en-IN" dirty="0"/>
              <a:t>("Profit")</a:t>
            </a:r>
          </a:p>
          <a:p>
            <a:r>
              <a:rPr lang="en-IN" dirty="0" err="1"/>
              <a:t>plt.title</a:t>
            </a:r>
            <a:r>
              <a:rPr lang="en-IN" dirty="0"/>
              <a:t>("Profit Maximization Graph")</a:t>
            </a:r>
          </a:p>
          <a:p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r>
              <a:rPr lang="en-IN" dirty="0" err="1"/>
              <a:t>plt.grid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52" y="1340069"/>
            <a:ext cx="6858147" cy="54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Optimization report: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671146"/>
            <a:ext cx="11374820" cy="501343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Function Value (Maximum Profit)	    : 2180000.0 </a:t>
            </a:r>
          </a:p>
          <a:p>
            <a:r>
              <a:rPr lang="en-IN" sz="3200" dirty="0" smtClean="0"/>
              <a:t>Function Evaluations					    : </a:t>
            </a:r>
            <a:r>
              <a:rPr lang="en-IN" sz="3200" dirty="0"/>
              <a:t>5 </a:t>
            </a:r>
            <a:endParaRPr lang="en-IN" sz="3200" dirty="0" smtClean="0"/>
          </a:p>
          <a:p>
            <a:r>
              <a:rPr lang="en-IN" sz="3200" dirty="0" smtClean="0"/>
              <a:t>Net Iterations								    : </a:t>
            </a:r>
            <a:r>
              <a:rPr lang="en-IN" sz="3200" dirty="0"/>
              <a:t>4 </a:t>
            </a:r>
            <a:endParaRPr lang="en-IN" sz="3200" dirty="0" smtClean="0"/>
          </a:p>
          <a:p>
            <a:r>
              <a:rPr lang="en-IN" sz="3200" dirty="0" smtClean="0"/>
              <a:t>Value of x (cost for maximum profit) : </a:t>
            </a:r>
            <a:r>
              <a:rPr lang="en-IN" sz="3200" dirty="0"/>
              <a:t>230.00000000000011</a:t>
            </a:r>
          </a:p>
        </p:txBody>
      </p:sp>
    </p:spTree>
    <p:extLst>
      <p:ext uri="{BB962C8B-B14F-4D97-AF65-F5344CB8AC3E}">
        <p14:creationId xmlns:p14="http://schemas.microsoft.com/office/powerpoint/2010/main" val="24504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Unit Sales = 70,000 - 200 x 230 = 24,000 </a:t>
            </a:r>
          </a:p>
          <a:p>
            <a:r>
              <a:rPr lang="en-IN" sz="3600" dirty="0"/>
              <a:t>Sales in Dollars = $230 x 24,000 = $5,520,000</a:t>
            </a:r>
          </a:p>
          <a:p>
            <a:r>
              <a:rPr lang="en-IN" sz="3600" dirty="0"/>
              <a:t>Costs = 700,000 + $110 x 24,000 = $3,340,000</a:t>
            </a:r>
          </a:p>
          <a:p>
            <a:r>
              <a:rPr lang="en-IN" sz="3600" dirty="0"/>
              <a:t>Profit = $5,520,000 - $3,340,000 = </a:t>
            </a:r>
            <a:r>
              <a:rPr lang="en-IN" sz="3600" b="1" dirty="0"/>
              <a:t>$</a:t>
            </a:r>
            <a:r>
              <a:rPr lang="en-IN" sz="3600" b="1" dirty="0" smtClean="0"/>
              <a:t>2,180,000</a:t>
            </a:r>
          </a:p>
          <a:p>
            <a:pPr marL="0" indent="0">
              <a:buNone/>
            </a:pPr>
            <a:endParaRPr lang="en-IN" sz="3600" dirty="0" smtClean="0"/>
          </a:p>
          <a:p>
            <a:pPr marL="0" indent="0">
              <a:buNone/>
            </a:pPr>
            <a:r>
              <a:rPr lang="en-IN" sz="3600" dirty="0" smtClean="0"/>
              <a:t>A </a:t>
            </a:r>
            <a:r>
              <a:rPr lang="en-IN" sz="3600" dirty="0"/>
              <a:t>very profitable venture.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523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930869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 !!</a:t>
            </a:r>
            <a:br>
              <a:rPr lang="en-IN" sz="6000" dirty="0" smtClean="0"/>
            </a:br>
            <a:r>
              <a:rPr lang="en-IN" sz="6000" dirty="0"/>
              <a:t/>
            </a:r>
            <a:br>
              <a:rPr lang="en-IN" sz="6000" dirty="0"/>
            </a:br>
            <a:r>
              <a:rPr lang="en-IN" sz="6000" dirty="0" smtClean="0"/>
              <a:t>Happy programming </a:t>
            </a:r>
            <a:r>
              <a:rPr lang="en-IN" sz="6000" dirty="0" smtClean="0">
                <a:sym typeface="Wingdings" panose="05000000000000000000" pitchFamily="2" charset="2"/>
              </a:rPr>
              <a:t>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8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137</TotalTime>
  <Words>398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Celestial</vt:lpstr>
      <vt:lpstr>Python project</vt:lpstr>
      <vt:lpstr>New Hero sports bike </vt:lpstr>
      <vt:lpstr>Problem:</vt:lpstr>
      <vt:lpstr>PowerPoint Presentation</vt:lpstr>
      <vt:lpstr>Solution:</vt:lpstr>
      <vt:lpstr>Python code:</vt:lpstr>
      <vt:lpstr>Optimization report:</vt:lpstr>
      <vt:lpstr>Result:</vt:lpstr>
      <vt:lpstr>Thank you !!  Happy programming 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Parth Mahajan</dc:creator>
  <cp:lastModifiedBy>Parth Mahajan</cp:lastModifiedBy>
  <cp:revision>11</cp:revision>
  <dcterms:created xsi:type="dcterms:W3CDTF">2015-11-11T08:31:09Z</dcterms:created>
  <dcterms:modified xsi:type="dcterms:W3CDTF">2015-11-27T10:13:32Z</dcterms:modified>
</cp:coreProperties>
</file>