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/>
    <p:restoredTop sz="94661"/>
  </p:normalViewPr>
  <p:slideViewPr>
    <p:cSldViewPr snapToGrid="0">
      <p:cViewPr varScale="1">
        <p:scale>
          <a:sx n="114" d="100"/>
          <a:sy n="11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E20D4-D7C7-4738-ACA8-42109E7366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F8401-A49D-4ACA-A934-93FD42CC8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QuizMaster is designed to be an application that enables users to assess their knowledge and proficiency on a specific topic. It does so by:</a:t>
          </a:r>
        </a:p>
      </dgm:t>
    </dgm:pt>
    <dgm:pt modelId="{A7C522EF-8097-415E-8933-8F4E314C019A}" type="parTrans" cxnId="{98AFB368-1BEF-4326-A9A0-7431105EDC8D}">
      <dgm:prSet/>
      <dgm:spPr/>
      <dgm:t>
        <a:bodyPr/>
        <a:lstStyle/>
        <a:p>
          <a:endParaRPr lang="en-US"/>
        </a:p>
      </dgm:t>
    </dgm:pt>
    <dgm:pt modelId="{EB40B6D8-5853-43FC-A3C0-1DA8A239A0D9}" type="sibTrans" cxnId="{98AFB368-1BEF-4326-A9A0-7431105EDC8D}">
      <dgm:prSet/>
      <dgm:spPr/>
      <dgm:t>
        <a:bodyPr/>
        <a:lstStyle/>
        <a:p>
          <a:endParaRPr lang="en-US"/>
        </a:p>
      </dgm:t>
    </dgm:pt>
    <dgm:pt modelId="{F9118A85-5FCB-4C58-AF60-D51B6D20F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Generating a quiz based on user-provided content.</a:t>
          </a:r>
        </a:p>
      </dgm:t>
    </dgm:pt>
    <dgm:pt modelId="{6AC2B388-1402-4F29-9146-811926EA891E}" type="parTrans" cxnId="{200D5D9D-0FB0-4A7A-A07B-C833571EC007}">
      <dgm:prSet/>
      <dgm:spPr/>
      <dgm:t>
        <a:bodyPr/>
        <a:lstStyle/>
        <a:p>
          <a:endParaRPr lang="en-US"/>
        </a:p>
      </dgm:t>
    </dgm:pt>
    <dgm:pt modelId="{34C1E893-5468-462A-B99A-3CE0A52E127B}" type="sibTrans" cxnId="{200D5D9D-0FB0-4A7A-A07B-C833571EC007}">
      <dgm:prSet/>
      <dgm:spPr/>
      <dgm:t>
        <a:bodyPr/>
        <a:lstStyle/>
        <a:p>
          <a:endParaRPr lang="en-US"/>
        </a:p>
      </dgm:t>
    </dgm:pt>
    <dgm:pt modelId="{A4BAFA94-4629-465D-BA90-4762FFCE66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Assesses the correctness of the answers and provides instant feedback</a:t>
          </a:r>
        </a:p>
      </dgm:t>
    </dgm:pt>
    <dgm:pt modelId="{580738C8-53EA-473D-B672-6FEB19A86773}" type="parTrans" cxnId="{5C44CBF0-19B2-45A4-B313-40F314733255}">
      <dgm:prSet/>
      <dgm:spPr/>
      <dgm:t>
        <a:bodyPr/>
        <a:lstStyle/>
        <a:p>
          <a:endParaRPr lang="en-US"/>
        </a:p>
      </dgm:t>
    </dgm:pt>
    <dgm:pt modelId="{2F495EE3-DAC6-4673-9C70-604371C14D41}" type="sibTrans" cxnId="{5C44CBF0-19B2-45A4-B313-40F314733255}">
      <dgm:prSet/>
      <dgm:spPr/>
      <dgm:t>
        <a:bodyPr/>
        <a:lstStyle/>
        <a:p>
          <a:endParaRPr lang="en-US"/>
        </a:p>
      </dgm:t>
    </dgm:pt>
    <dgm:pt modelId="{267930D0-4460-41D8-8B45-06E80820E4D8}" type="pres">
      <dgm:prSet presAssocID="{CD1E20D4-D7C7-4738-ACA8-42109E73661A}" presName="root" presStyleCnt="0">
        <dgm:presLayoutVars>
          <dgm:dir/>
          <dgm:resizeHandles val="exact"/>
        </dgm:presLayoutVars>
      </dgm:prSet>
      <dgm:spPr/>
    </dgm:pt>
    <dgm:pt modelId="{63DDEB96-A0B7-4866-B54B-2D87701243D6}" type="pres">
      <dgm:prSet presAssocID="{CB5F8401-A49D-4ACA-A934-93FD42CC8A79}" presName="compNode" presStyleCnt="0"/>
      <dgm:spPr/>
    </dgm:pt>
    <dgm:pt modelId="{AD728BA2-D03C-4F3F-B104-AFFBA8CDFCA8}" type="pres">
      <dgm:prSet presAssocID="{CB5F8401-A49D-4ACA-A934-93FD42CC8A79}" presName="bgRect" presStyleLbl="bgShp" presStyleIdx="0" presStyleCnt="3"/>
      <dgm:spPr/>
    </dgm:pt>
    <dgm:pt modelId="{6DE728C2-C685-4692-901E-2035A5AE4B5B}" type="pres">
      <dgm:prSet presAssocID="{CB5F8401-A49D-4ACA-A934-93FD42CC8A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BB4C421-2E46-47FF-973B-DF77693E57F3}" type="pres">
      <dgm:prSet presAssocID="{CB5F8401-A49D-4ACA-A934-93FD42CC8A79}" presName="spaceRect" presStyleCnt="0"/>
      <dgm:spPr/>
    </dgm:pt>
    <dgm:pt modelId="{E828625B-C0E1-4B96-B59F-597470C3A0B6}" type="pres">
      <dgm:prSet presAssocID="{CB5F8401-A49D-4ACA-A934-93FD42CC8A79}" presName="parTx" presStyleLbl="revTx" presStyleIdx="0" presStyleCnt="3">
        <dgm:presLayoutVars>
          <dgm:chMax val="0"/>
          <dgm:chPref val="0"/>
        </dgm:presLayoutVars>
      </dgm:prSet>
      <dgm:spPr/>
    </dgm:pt>
    <dgm:pt modelId="{1A8F77CA-B558-45F2-8928-8BC42BB5B1B0}" type="pres">
      <dgm:prSet presAssocID="{EB40B6D8-5853-43FC-A3C0-1DA8A239A0D9}" presName="sibTrans" presStyleCnt="0"/>
      <dgm:spPr/>
    </dgm:pt>
    <dgm:pt modelId="{2EB00A53-3DBF-49EE-9C0A-54702072BA1A}" type="pres">
      <dgm:prSet presAssocID="{F9118A85-5FCB-4C58-AF60-D51B6D20F9A3}" presName="compNode" presStyleCnt="0"/>
      <dgm:spPr/>
    </dgm:pt>
    <dgm:pt modelId="{9E3DA621-8231-48FD-A6C5-275E4A685930}" type="pres">
      <dgm:prSet presAssocID="{F9118A85-5FCB-4C58-AF60-D51B6D20F9A3}" presName="bgRect" presStyleLbl="bgShp" presStyleIdx="1" presStyleCnt="3"/>
      <dgm:spPr/>
    </dgm:pt>
    <dgm:pt modelId="{41B63CB1-BE2F-4188-BEE8-0C827C2DD80D}" type="pres">
      <dgm:prSet presAssocID="{F9118A85-5FCB-4C58-AF60-D51B6D20F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CD8548-B7DF-449F-A1EB-5E5421980C67}" type="pres">
      <dgm:prSet presAssocID="{F9118A85-5FCB-4C58-AF60-D51B6D20F9A3}" presName="spaceRect" presStyleCnt="0"/>
      <dgm:spPr/>
    </dgm:pt>
    <dgm:pt modelId="{9A7BF242-0103-40C6-B2BC-68D8E2765B8C}" type="pres">
      <dgm:prSet presAssocID="{F9118A85-5FCB-4C58-AF60-D51B6D20F9A3}" presName="parTx" presStyleLbl="revTx" presStyleIdx="1" presStyleCnt="3">
        <dgm:presLayoutVars>
          <dgm:chMax val="0"/>
          <dgm:chPref val="0"/>
        </dgm:presLayoutVars>
      </dgm:prSet>
      <dgm:spPr/>
    </dgm:pt>
    <dgm:pt modelId="{0B373B3B-FBA4-4F8C-9EFD-9CE523613119}" type="pres">
      <dgm:prSet presAssocID="{34C1E893-5468-462A-B99A-3CE0A52E127B}" presName="sibTrans" presStyleCnt="0"/>
      <dgm:spPr/>
    </dgm:pt>
    <dgm:pt modelId="{5A31E1CC-BD1F-49C3-B323-20170578323F}" type="pres">
      <dgm:prSet presAssocID="{A4BAFA94-4629-465D-BA90-4762FFCE6669}" presName="compNode" presStyleCnt="0"/>
      <dgm:spPr/>
    </dgm:pt>
    <dgm:pt modelId="{378E66D9-74D7-4B65-A003-A27B78115346}" type="pres">
      <dgm:prSet presAssocID="{A4BAFA94-4629-465D-BA90-4762FFCE6669}" presName="bgRect" presStyleLbl="bgShp" presStyleIdx="2" presStyleCnt="3"/>
      <dgm:spPr/>
    </dgm:pt>
    <dgm:pt modelId="{9A00CE38-4E54-49DA-96BC-BFD5997D9A2E}" type="pres">
      <dgm:prSet presAssocID="{A4BAFA94-4629-465D-BA90-4762FFCE6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739C84-DB43-4009-9887-C258D900767C}" type="pres">
      <dgm:prSet presAssocID="{A4BAFA94-4629-465D-BA90-4762FFCE6669}" presName="spaceRect" presStyleCnt="0"/>
      <dgm:spPr/>
    </dgm:pt>
    <dgm:pt modelId="{18C64183-1ECF-459A-BDA0-CE03B4DD1011}" type="pres">
      <dgm:prSet presAssocID="{A4BAFA94-4629-465D-BA90-4762FFCE66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D12B51-DAF2-40D1-845B-D568D2C13818}" type="presOf" srcId="{CB5F8401-A49D-4ACA-A934-93FD42CC8A79}" destId="{E828625B-C0E1-4B96-B59F-597470C3A0B6}" srcOrd="0" destOrd="0" presId="urn:microsoft.com/office/officeart/2018/2/layout/IconVerticalSolidList"/>
    <dgm:cxn modelId="{F43FAB55-CA57-49E2-B6B9-8E7198533715}" type="presOf" srcId="{CD1E20D4-D7C7-4738-ACA8-42109E73661A}" destId="{267930D0-4460-41D8-8B45-06E80820E4D8}" srcOrd="0" destOrd="0" presId="urn:microsoft.com/office/officeart/2018/2/layout/IconVerticalSolidList"/>
    <dgm:cxn modelId="{98AFB368-1BEF-4326-A9A0-7431105EDC8D}" srcId="{CD1E20D4-D7C7-4738-ACA8-42109E73661A}" destId="{CB5F8401-A49D-4ACA-A934-93FD42CC8A79}" srcOrd="0" destOrd="0" parTransId="{A7C522EF-8097-415E-8933-8F4E314C019A}" sibTransId="{EB40B6D8-5853-43FC-A3C0-1DA8A239A0D9}"/>
    <dgm:cxn modelId="{FC1A847A-1807-42A1-B657-940D6D24CF0F}" type="presOf" srcId="{F9118A85-5FCB-4C58-AF60-D51B6D20F9A3}" destId="{9A7BF242-0103-40C6-B2BC-68D8E2765B8C}" srcOrd="0" destOrd="0" presId="urn:microsoft.com/office/officeart/2018/2/layout/IconVerticalSolidList"/>
    <dgm:cxn modelId="{6D83139B-A55D-4BA5-8466-8083D01F1316}" type="presOf" srcId="{A4BAFA94-4629-465D-BA90-4762FFCE6669}" destId="{18C64183-1ECF-459A-BDA0-CE03B4DD1011}" srcOrd="0" destOrd="0" presId="urn:microsoft.com/office/officeart/2018/2/layout/IconVerticalSolidList"/>
    <dgm:cxn modelId="{200D5D9D-0FB0-4A7A-A07B-C833571EC007}" srcId="{CD1E20D4-D7C7-4738-ACA8-42109E73661A}" destId="{F9118A85-5FCB-4C58-AF60-D51B6D20F9A3}" srcOrd="1" destOrd="0" parTransId="{6AC2B388-1402-4F29-9146-811926EA891E}" sibTransId="{34C1E893-5468-462A-B99A-3CE0A52E127B}"/>
    <dgm:cxn modelId="{5C44CBF0-19B2-45A4-B313-40F314733255}" srcId="{CD1E20D4-D7C7-4738-ACA8-42109E73661A}" destId="{A4BAFA94-4629-465D-BA90-4762FFCE6669}" srcOrd="2" destOrd="0" parTransId="{580738C8-53EA-473D-B672-6FEB19A86773}" sibTransId="{2F495EE3-DAC6-4673-9C70-604371C14D41}"/>
    <dgm:cxn modelId="{C3B9CDFB-54B8-4410-AE7B-25F2C4433457}" type="presParOf" srcId="{267930D0-4460-41D8-8B45-06E80820E4D8}" destId="{63DDEB96-A0B7-4866-B54B-2D87701243D6}" srcOrd="0" destOrd="0" presId="urn:microsoft.com/office/officeart/2018/2/layout/IconVerticalSolidList"/>
    <dgm:cxn modelId="{5DE0DA7C-B3EC-4C7C-B705-31EEFF9FE50C}" type="presParOf" srcId="{63DDEB96-A0B7-4866-B54B-2D87701243D6}" destId="{AD728BA2-D03C-4F3F-B104-AFFBA8CDFCA8}" srcOrd="0" destOrd="0" presId="urn:microsoft.com/office/officeart/2018/2/layout/IconVerticalSolidList"/>
    <dgm:cxn modelId="{DB335042-5C8D-46FA-87D9-7E18A77CEAD9}" type="presParOf" srcId="{63DDEB96-A0B7-4866-B54B-2D87701243D6}" destId="{6DE728C2-C685-4692-901E-2035A5AE4B5B}" srcOrd="1" destOrd="0" presId="urn:microsoft.com/office/officeart/2018/2/layout/IconVerticalSolidList"/>
    <dgm:cxn modelId="{6C97B23B-A523-4DF3-B915-898AE36641F8}" type="presParOf" srcId="{63DDEB96-A0B7-4866-B54B-2D87701243D6}" destId="{CBB4C421-2E46-47FF-973B-DF77693E57F3}" srcOrd="2" destOrd="0" presId="urn:microsoft.com/office/officeart/2018/2/layout/IconVerticalSolidList"/>
    <dgm:cxn modelId="{06CACF05-6438-4B26-ACE6-80E1188086FB}" type="presParOf" srcId="{63DDEB96-A0B7-4866-B54B-2D87701243D6}" destId="{E828625B-C0E1-4B96-B59F-597470C3A0B6}" srcOrd="3" destOrd="0" presId="urn:microsoft.com/office/officeart/2018/2/layout/IconVerticalSolidList"/>
    <dgm:cxn modelId="{E9A1C3ED-BC21-44DF-93D3-FEBF24C21F07}" type="presParOf" srcId="{267930D0-4460-41D8-8B45-06E80820E4D8}" destId="{1A8F77CA-B558-45F2-8928-8BC42BB5B1B0}" srcOrd="1" destOrd="0" presId="urn:microsoft.com/office/officeart/2018/2/layout/IconVerticalSolidList"/>
    <dgm:cxn modelId="{0A47F690-2EEF-453B-A32A-2154703B7465}" type="presParOf" srcId="{267930D0-4460-41D8-8B45-06E80820E4D8}" destId="{2EB00A53-3DBF-49EE-9C0A-54702072BA1A}" srcOrd="2" destOrd="0" presId="urn:microsoft.com/office/officeart/2018/2/layout/IconVerticalSolidList"/>
    <dgm:cxn modelId="{A27BDB75-323C-490D-931D-A713682AFACF}" type="presParOf" srcId="{2EB00A53-3DBF-49EE-9C0A-54702072BA1A}" destId="{9E3DA621-8231-48FD-A6C5-275E4A685930}" srcOrd="0" destOrd="0" presId="urn:microsoft.com/office/officeart/2018/2/layout/IconVerticalSolidList"/>
    <dgm:cxn modelId="{9519F6AC-DEB7-488A-87E5-236A7973B053}" type="presParOf" srcId="{2EB00A53-3DBF-49EE-9C0A-54702072BA1A}" destId="{41B63CB1-BE2F-4188-BEE8-0C827C2DD80D}" srcOrd="1" destOrd="0" presId="urn:microsoft.com/office/officeart/2018/2/layout/IconVerticalSolidList"/>
    <dgm:cxn modelId="{3E9A3DF2-C8CF-4BD1-A56A-984CAE25F125}" type="presParOf" srcId="{2EB00A53-3DBF-49EE-9C0A-54702072BA1A}" destId="{1ACD8548-B7DF-449F-A1EB-5E5421980C67}" srcOrd="2" destOrd="0" presId="urn:microsoft.com/office/officeart/2018/2/layout/IconVerticalSolidList"/>
    <dgm:cxn modelId="{26216C46-2350-4525-84BA-1E53ADEEE757}" type="presParOf" srcId="{2EB00A53-3DBF-49EE-9C0A-54702072BA1A}" destId="{9A7BF242-0103-40C6-B2BC-68D8E2765B8C}" srcOrd="3" destOrd="0" presId="urn:microsoft.com/office/officeart/2018/2/layout/IconVerticalSolidList"/>
    <dgm:cxn modelId="{C0D073C4-BA51-4C6A-B911-C79F3A469500}" type="presParOf" srcId="{267930D0-4460-41D8-8B45-06E80820E4D8}" destId="{0B373B3B-FBA4-4F8C-9EFD-9CE523613119}" srcOrd="3" destOrd="0" presId="urn:microsoft.com/office/officeart/2018/2/layout/IconVerticalSolidList"/>
    <dgm:cxn modelId="{41A5C4CF-C1D3-43D5-AEE6-94802A154A2B}" type="presParOf" srcId="{267930D0-4460-41D8-8B45-06E80820E4D8}" destId="{5A31E1CC-BD1F-49C3-B323-20170578323F}" srcOrd="4" destOrd="0" presId="urn:microsoft.com/office/officeart/2018/2/layout/IconVerticalSolidList"/>
    <dgm:cxn modelId="{D74E8D8A-1E8E-46DB-BF75-24C8020A3F25}" type="presParOf" srcId="{5A31E1CC-BD1F-49C3-B323-20170578323F}" destId="{378E66D9-74D7-4B65-A003-A27B78115346}" srcOrd="0" destOrd="0" presId="urn:microsoft.com/office/officeart/2018/2/layout/IconVerticalSolidList"/>
    <dgm:cxn modelId="{C33F8D5D-A597-48BE-8591-D27DD2FE47DC}" type="presParOf" srcId="{5A31E1CC-BD1F-49C3-B323-20170578323F}" destId="{9A00CE38-4E54-49DA-96BC-BFD5997D9A2E}" srcOrd="1" destOrd="0" presId="urn:microsoft.com/office/officeart/2018/2/layout/IconVerticalSolidList"/>
    <dgm:cxn modelId="{8BCFD5A5-27FB-48F1-B230-EAE573F13860}" type="presParOf" srcId="{5A31E1CC-BD1F-49C3-B323-20170578323F}" destId="{1A739C84-DB43-4009-9887-C258D900767C}" srcOrd="2" destOrd="0" presId="urn:microsoft.com/office/officeart/2018/2/layout/IconVerticalSolidList"/>
    <dgm:cxn modelId="{69D878AE-D4DE-40C4-8197-9A5F0EFAF025}" type="presParOf" srcId="{5A31E1CC-BD1F-49C3-B323-20170578323F}" destId="{18C64183-1ECF-459A-BDA0-CE03B4DD1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29E56-7818-4EF0-8F81-829D48F667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D345E-5C86-4312-9BF9-6E43C9948F6D}">
      <dgm:prSet/>
      <dgm:spPr/>
      <dgm:t>
        <a:bodyPr/>
        <a:lstStyle/>
        <a:p>
          <a:r>
            <a:rPr lang="en-US" dirty="0"/>
            <a:t>Step 1: Click “Create Quiz!”</a:t>
          </a:r>
        </a:p>
      </dgm:t>
    </dgm:pt>
    <dgm:pt modelId="{5400C636-E505-4733-BEA2-F2427CF83BC7}" type="parTrans" cxnId="{6527F21C-4F14-4797-AC1D-D0034B16EFE2}">
      <dgm:prSet/>
      <dgm:spPr/>
      <dgm:t>
        <a:bodyPr/>
        <a:lstStyle/>
        <a:p>
          <a:endParaRPr lang="en-US"/>
        </a:p>
      </dgm:t>
    </dgm:pt>
    <dgm:pt modelId="{0FFD981B-B410-4665-B02E-0318C8BDB8AF}" type="sibTrans" cxnId="{6527F21C-4F14-4797-AC1D-D0034B16EFE2}">
      <dgm:prSet/>
      <dgm:spPr/>
      <dgm:t>
        <a:bodyPr/>
        <a:lstStyle/>
        <a:p>
          <a:endParaRPr lang="en-US"/>
        </a:p>
      </dgm:t>
    </dgm:pt>
    <dgm:pt modelId="{8AAAB1A4-067F-4DEE-A412-9BB5C57E4C50}">
      <dgm:prSet/>
      <dgm:spPr/>
      <dgm:t>
        <a:bodyPr/>
        <a:lstStyle/>
        <a:p>
          <a:r>
            <a:rPr lang="en-US"/>
            <a:t>Step 2: Upload the file you want to be tested on.</a:t>
          </a:r>
        </a:p>
      </dgm:t>
    </dgm:pt>
    <dgm:pt modelId="{1FBC7453-8504-438B-A947-7BF2B305892B}" type="parTrans" cxnId="{764A76B2-7373-4892-8634-C9D72297B204}">
      <dgm:prSet/>
      <dgm:spPr/>
      <dgm:t>
        <a:bodyPr/>
        <a:lstStyle/>
        <a:p>
          <a:endParaRPr lang="en-US"/>
        </a:p>
      </dgm:t>
    </dgm:pt>
    <dgm:pt modelId="{4660C3B1-0258-4995-8D28-E0F54945EE15}" type="sibTrans" cxnId="{764A76B2-7373-4892-8634-C9D72297B204}">
      <dgm:prSet/>
      <dgm:spPr/>
      <dgm:t>
        <a:bodyPr/>
        <a:lstStyle/>
        <a:p>
          <a:endParaRPr lang="en-US"/>
        </a:p>
      </dgm:t>
    </dgm:pt>
    <dgm:pt modelId="{9548BD4E-CBD6-4F59-9F79-D90454E6C333}">
      <dgm:prSet/>
      <dgm:spPr/>
      <dgm:t>
        <a:bodyPr/>
        <a:lstStyle/>
        <a:p>
          <a:r>
            <a:rPr lang="en-US" dirty="0"/>
            <a:t>Step 3: Take the quiz and submit.</a:t>
          </a:r>
        </a:p>
      </dgm:t>
    </dgm:pt>
    <dgm:pt modelId="{3CAB5452-1E21-44EB-9F78-C68C1831DE8B}" type="parTrans" cxnId="{3B58E5C7-2EE3-4B5F-9983-24823E053401}">
      <dgm:prSet/>
      <dgm:spPr/>
      <dgm:t>
        <a:bodyPr/>
        <a:lstStyle/>
        <a:p>
          <a:endParaRPr lang="en-US"/>
        </a:p>
      </dgm:t>
    </dgm:pt>
    <dgm:pt modelId="{F84493C3-C37C-4983-87DD-29BEC660B52F}" type="sibTrans" cxnId="{3B58E5C7-2EE3-4B5F-9983-24823E053401}">
      <dgm:prSet/>
      <dgm:spPr/>
      <dgm:t>
        <a:bodyPr/>
        <a:lstStyle/>
        <a:p>
          <a:endParaRPr lang="en-US"/>
        </a:p>
      </dgm:t>
    </dgm:pt>
    <dgm:pt modelId="{932D694B-B158-44FD-B571-DFDCC6631AC0}">
      <dgm:prSet/>
      <dgm:spPr/>
      <dgm:t>
        <a:bodyPr/>
        <a:lstStyle/>
        <a:p>
          <a:r>
            <a:rPr lang="en-US"/>
            <a:t>Step 4: Receive the score instantly</a:t>
          </a:r>
        </a:p>
      </dgm:t>
    </dgm:pt>
    <dgm:pt modelId="{AE5D9D04-52E8-4F2F-BF88-0606534F6771}" type="parTrans" cxnId="{EB972E9B-E13A-45DD-9E9C-4399E34A3D53}">
      <dgm:prSet/>
      <dgm:spPr/>
      <dgm:t>
        <a:bodyPr/>
        <a:lstStyle/>
        <a:p>
          <a:endParaRPr lang="en-US"/>
        </a:p>
      </dgm:t>
    </dgm:pt>
    <dgm:pt modelId="{48C80A2F-B0D6-448B-A94B-C61406A4BFAD}" type="sibTrans" cxnId="{EB972E9B-E13A-45DD-9E9C-4399E34A3D53}">
      <dgm:prSet/>
      <dgm:spPr/>
      <dgm:t>
        <a:bodyPr/>
        <a:lstStyle/>
        <a:p>
          <a:endParaRPr lang="en-US"/>
        </a:p>
      </dgm:t>
    </dgm:pt>
    <dgm:pt modelId="{353106D3-4B9C-416C-A4AE-2F7C8BFDDB04}">
      <dgm:prSet/>
      <dgm:spPr/>
      <dgm:t>
        <a:bodyPr/>
        <a:lstStyle/>
        <a:p>
          <a:r>
            <a:rPr lang="en-US"/>
            <a:t>Step 5: Retake the quiz, Save the quiz, or discard the quiz</a:t>
          </a:r>
        </a:p>
      </dgm:t>
    </dgm:pt>
    <dgm:pt modelId="{3092E9DE-DEC9-4402-B96D-174D53111B10}" type="parTrans" cxnId="{6C49480C-E275-4768-BEC5-31A74E6B050A}">
      <dgm:prSet/>
      <dgm:spPr/>
      <dgm:t>
        <a:bodyPr/>
        <a:lstStyle/>
        <a:p>
          <a:endParaRPr lang="en-US"/>
        </a:p>
      </dgm:t>
    </dgm:pt>
    <dgm:pt modelId="{FC92B4CB-491B-420D-9498-3315A720EAC4}" type="sibTrans" cxnId="{6C49480C-E275-4768-BEC5-31A74E6B050A}">
      <dgm:prSet/>
      <dgm:spPr/>
      <dgm:t>
        <a:bodyPr/>
        <a:lstStyle/>
        <a:p>
          <a:endParaRPr lang="en-US"/>
        </a:p>
      </dgm:t>
    </dgm:pt>
    <dgm:pt modelId="{F8D88A76-F23C-4431-8497-9B73D5076561}">
      <dgm:prSet/>
      <dgm:spPr/>
      <dgm:t>
        <a:bodyPr/>
        <a:lstStyle/>
        <a:p>
          <a:r>
            <a:rPr lang="en-US"/>
            <a:t>Saved Quizzes remain in your account for you to retake as many times as possible!</a:t>
          </a:r>
        </a:p>
      </dgm:t>
    </dgm:pt>
    <dgm:pt modelId="{3B6E9EAC-68DC-4EDB-9525-A339E20DCFDD}" type="parTrans" cxnId="{91A84712-4565-43E5-9DC7-5777EE2F1E24}">
      <dgm:prSet/>
      <dgm:spPr/>
      <dgm:t>
        <a:bodyPr/>
        <a:lstStyle/>
        <a:p>
          <a:endParaRPr lang="en-US"/>
        </a:p>
      </dgm:t>
    </dgm:pt>
    <dgm:pt modelId="{FC626686-4711-4979-BEC6-EA2FFDA0E4FD}" type="sibTrans" cxnId="{91A84712-4565-43E5-9DC7-5777EE2F1E24}">
      <dgm:prSet/>
      <dgm:spPr/>
      <dgm:t>
        <a:bodyPr/>
        <a:lstStyle/>
        <a:p>
          <a:endParaRPr lang="en-US"/>
        </a:p>
      </dgm:t>
    </dgm:pt>
    <dgm:pt modelId="{E99DFA90-E266-024F-9C24-FD519AE38D33}" type="pres">
      <dgm:prSet presAssocID="{02F29E56-7818-4EF0-8F81-829D48F667B3}" presName="Name0" presStyleCnt="0">
        <dgm:presLayoutVars>
          <dgm:dir/>
          <dgm:resizeHandles val="exact"/>
        </dgm:presLayoutVars>
      </dgm:prSet>
      <dgm:spPr/>
    </dgm:pt>
    <dgm:pt modelId="{16A59C32-6142-D643-91E4-E6B008ED0D88}" type="pres">
      <dgm:prSet presAssocID="{B92D345E-5C86-4312-9BF9-6E43C9948F6D}" presName="node" presStyleLbl="node1" presStyleIdx="0" presStyleCnt="6">
        <dgm:presLayoutVars>
          <dgm:bulletEnabled val="1"/>
        </dgm:presLayoutVars>
      </dgm:prSet>
      <dgm:spPr/>
    </dgm:pt>
    <dgm:pt modelId="{F89A1704-5613-CD48-BC67-A5D23C2ACBD9}" type="pres">
      <dgm:prSet presAssocID="{0FFD981B-B410-4665-B02E-0318C8BDB8AF}" presName="sibTrans" presStyleLbl="sibTrans1D1" presStyleIdx="0" presStyleCnt="5"/>
      <dgm:spPr/>
    </dgm:pt>
    <dgm:pt modelId="{EF1134E3-EB27-6E42-B755-1D44945AE57F}" type="pres">
      <dgm:prSet presAssocID="{0FFD981B-B410-4665-B02E-0318C8BDB8AF}" presName="connectorText" presStyleLbl="sibTrans1D1" presStyleIdx="0" presStyleCnt="5"/>
      <dgm:spPr/>
    </dgm:pt>
    <dgm:pt modelId="{06507275-D0B2-CC4D-9D4A-D59492B0E269}" type="pres">
      <dgm:prSet presAssocID="{8AAAB1A4-067F-4DEE-A412-9BB5C57E4C50}" presName="node" presStyleLbl="node1" presStyleIdx="1" presStyleCnt="6">
        <dgm:presLayoutVars>
          <dgm:bulletEnabled val="1"/>
        </dgm:presLayoutVars>
      </dgm:prSet>
      <dgm:spPr/>
    </dgm:pt>
    <dgm:pt modelId="{17ED1618-2F99-0D4A-A4A6-365C982DEE76}" type="pres">
      <dgm:prSet presAssocID="{4660C3B1-0258-4995-8D28-E0F54945EE15}" presName="sibTrans" presStyleLbl="sibTrans1D1" presStyleIdx="1" presStyleCnt="5"/>
      <dgm:spPr/>
    </dgm:pt>
    <dgm:pt modelId="{5583BF3C-900E-8B47-B191-628B4819E49F}" type="pres">
      <dgm:prSet presAssocID="{4660C3B1-0258-4995-8D28-E0F54945EE15}" presName="connectorText" presStyleLbl="sibTrans1D1" presStyleIdx="1" presStyleCnt="5"/>
      <dgm:spPr/>
    </dgm:pt>
    <dgm:pt modelId="{D2860F9C-AC6B-3D43-AE8C-2646F30F3991}" type="pres">
      <dgm:prSet presAssocID="{9548BD4E-CBD6-4F59-9F79-D90454E6C333}" presName="node" presStyleLbl="node1" presStyleIdx="2" presStyleCnt="6">
        <dgm:presLayoutVars>
          <dgm:bulletEnabled val="1"/>
        </dgm:presLayoutVars>
      </dgm:prSet>
      <dgm:spPr/>
    </dgm:pt>
    <dgm:pt modelId="{91402298-55E5-824F-968B-E87C2EFF580C}" type="pres">
      <dgm:prSet presAssocID="{F84493C3-C37C-4983-87DD-29BEC660B52F}" presName="sibTrans" presStyleLbl="sibTrans1D1" presStyleIdx="2" presStyleCnt="5"/>
      <dgm:spPr/>
    </dgm:pt>
    <dgm:pt modelId="{4C6C1858-C048-5143-BC75-18C2AF854679}" type="pres">
      <dgm:prSet presAssocID="{F84493C3-C37C-4983-87DD-29BEC660B52F}" presName="connectorText" presStyleLbl="sibTrans1D1" presStyleIdx="2" presStyleCnt="5"/>
      <dgm:spPr/>
    </dgm:pt>
    <dgm:pt modelId="{5D5AE7DA-6C7E-DC4B-804D-9D3E9070489C}" type="pres">
      <dgm:prSet presAssocID="{932D694B-B158-44FD-B571-DFDCC6631AC0}" presName="node" presStyleLbl="node1" presStyleIdx="3" presStyleCnt="6">
        <dgm:presLayoutVars>
          <dgm:bulletEnabled val="1"/>
        </dgm:presLayoutVars>
      </dgm:prSet>
      <dgm:spPr/>
    </dgm:pt>
    <dgm:pt modelId="{DD810D8D-7844-1249-9C9B-95A50F696D7B}" type="pres">
      <dgm:prSet presAssocID="{48C80A2F-B0D6-448B-A94B-C61406A4BFAD}" presName="sibTrans" presStyleLbl="sibTrans1D1" presStyleIdx="3" presStyleCnt="5"/>
      <dgm:spPr/>
    </dgm:pt>
    <dgm:pt modelId="{4B765EE6-9DFF-7D4F-BA68-46EE314E99D6}" type="pres">
      <dgm:prSet presAssocID="{48C80A2F-B0D6-448B-A94B-C61406A4BFAD}" presName="connectorText" presStyleLbl="sibTrans1D1" presStyleIdx="3" presStyleCnt="5"/>
      <dgm:spPr/>
    </dgm:pt>
    <dgm:pt modelId="{48976ECD-BDAD-224C-B63F-BFDC2FE69270}" type="pres">
      <dgm:prSet presAssocID="{353106D3-4B9C-416C-A4AE-2F7C8BFDDB04}" presName="node" presStyleLbl="node1" presStyleIdx="4" presStyleCnt="6">
        <dgm:presLayoutVars>
          <dgm:bulletEnabled val="1"/>
        </dgm:presLayoutVars>
      </dgm:prSet>
      <dgm:spPr/>
    </dgm:pt>
    <dgm:pt modelId="{B49AD210-BB84-694D-BDB5-DDA641A0E17D}" type="pres">
      <dgm:prSet presAssocID="{FC92B4CB-491B-420D-9498-3315A720EAC4}" presName="sibTrans" presStyleLbl="sibTrans1D1" presStyleIdx="4" presStyleCnt="5"/>
      <dgm:spPr/>
    </dgm:pt>
    <dgm:pt modelId="{E811DEC7-5E2A-6448-BFD7-4EF7B0AE0A04}" type="pres">
      <dgm:prSet presAssocID="{FC92B4CB-491B-420D-9498-3315A720EAC4}" presName="connectorText" presStyleLbl="sibTrans1D1" presStyleIdx="4" presStyleCnt="5"/>
      <dgm:spPr/>
    </dgm:pt>
    <dgm:pt modelId="{09230838-4743-A24B-A730-A4AFB8AE9A15}" type="pres">
      <dgm:prSet presAssocID="{F8D88A76-F23C-4431-8497-9B73D5076561}" presName="node" presStyleLbl="node1" presStyleIdx="5" presStyleCnt="6">
        <dgm:presLayoutVars>
          <dgm:bulletEnabled val="1"/>
        </dgm:presLayoutVars>
      </dgm:prSet>
      <dgm:spPr/>
    </dgm:pt>
  </dgm:ptLst>
  <dgm:cxnLst>
    <dgm:cxn modelId="{0126A600-AFA8-B041-A8C5-8F17FBCDCE8D}" type="presOf" srcId="{48C80A2F-B0D6-448B-A94B-C61406A4BFAD}" destId="{DD810D8D-7844-1249-9C9B-95A50F696D7B}" srcOrd="0" destOrd="0" presId="urn:microsoft.com/office/officeart/2016/7/layout/RepeatingBendingProcessNew"/>
    <dgm:cxn modelId="{6C49480C-E275-4768-BEC5-31A74E6B050A}" srcId="{02F29E56-7818-4EF0-8F81-829D48F667B3}" destId="{353106D3-4B9C-416C-A4AE-2F7C8BFDDB04}" srcOrd="4" destOrd="0" parTransId="{3092E9DE-DEC9-4402-B96D-174D53111B10}" sibTransId="{FC92B4CB-491B-420D-9498-3315A720EAC4}"/>
    <dgm:cxn modelId="{91A84712-4565-43E5-9DC7-5777EE2F1E24}" srcId="{02F29E56-7818-4EF0-8F81-829D48F667B3}" destId="{F8D88A76-F23C-4431-8497-9B73D5076561}" srcOrd="5" destOrd="0" parTransId="{3B6E9EAC-68DC-4EDB-9525-A339E20DCFDD}" sibTransId="{FC626686-4711-4979-BEC6-EA2FFDA0E4FD}"/>
    <dgm:cxn modelId="{6527F21C-4F14-4797-AC1D-D0034B16EFE2}" srcId="{02F29E56-7818-4EF0-8F81-829D48F667B3}" destId="{B92D345E-5C86-4312-9BF9-6E43C9948F6D}" srcOrd="0" destOrd="0" parTransId="{5400C636-E505-4733-BEA2-F2427CF83BC7}" sibTransId="{0FFD981B-B410-4665-B02E-0318C8BDB8AF}"/>
    <dgm:cxn modelId="{7AFC5423-0C87-CA47-8E69-16A7C88DDD6E}" type="presOf" srcId="{F8D88A76-F23C-4431-8497-9B73D5076561}" destId="{09230838-4743-A24B-A730-A4AFB8AE9A15}" srcOrd="0" destOrd="0" presId="urn:microsoft.com/office/officeart/2016/7/layout/RepeatingBendingProcessNew"/>
    <dgm:cxn modelId="{EFD0E938-9BE9-1142-922F-6468DD118365}" type="presOf" srcId="{FC92B4CB-491B-420D-9498-3315A720EAC4}" destId="{E811DEC7-5E2A-6448-BFD7-4EF7B0AE0A04}" srcOrd="1" destOrd="0" presId="urn:microsoft.com/office/officeart/2016/7/layout/RepeatingBendingProcessNew"/>
    <dgm:cxn modelId="{3BCAB83A-760B-9B4B-9F0F-9B09FB6235A9}" type="presOf" srcId="{4660C3B1-0258-4995-8D28-E0F54945EE15}" destId="{5583BF3C-900E-8B47-B191-628B4819E49F}" srcOrd="1" destOrd="0" presId="urn:microsoft.com/office/officeart/2016/7/layout/RepeatingBendingProcessNew"/>
    <dgm:cxn modelId="{5A69843E-1755-F54A-B316-50810DCB2A5F}" type="presOf" srcId="{FC92B4CB-491B-420D-9498-3315A720EAC4}" destId="{B49AD210-BB84-694D-BDB5-DDA641A0E17D}" srcOrd="0" destOrd="0" presId="urn:microsoft.com/office/officeart/2016/7/layout/RepeatingBendingProcessNew"/>
    <dgm:cxn modelId="{6CE08243-4B12-DA4A-88A8-F08E343B4500}" type="presOf" srcId="{353106D3-4B9C-416C-A4AE-2F7C8BFDDB04}" destId="{48976ECD-BDAD-224C-B63F-BFDC2FE69270}" srcOrd="0" destOrd="0" presId="urn:microsoft.com/office/officeart/2016/7/layout/RepeatingBendingProcessNew"/>
    <dgm:cxn modelId="{13817250-4062-8747-9802-A0DEE1F80BC4}" type="presOf" srcId="{0FFD981B-B410-4665-B02E-0318C8BDB8AF}" destId="{EF1134E3-EB27-6E42-B755-1D44945AE57F}" srcOrd="1" destOrd="0" presId="urn:microsoft.com/office/officeart/2016/7/layout/RepeatingBendingProcessNew"/>
    <dgm:cxn modelId="{5182685F-5AAC-CC42-990B-DBC58F90D951}" type="presOf" srcId="{F84493C3-C37C-4983-87DD-29BEC660B52F}" destId="{91402298-55E5-824F-968B-E87C2EFF580C}" srcOrd="0" destOrd="0" presId="urn:microsoft.com/office/officeart/2016/7/layout/RepeatingBendingProcessNew"/>
    <dgm:cxn modelId="{4EAF4C62-C534-E948-939A-B6C6C3867DAC}" type="presOf" srcId="{4660C3B1-0258-4995-8D28-E0F54945EE15}" destId="{17ED1618-2F99-0D4A-A4A6-365C982DEE76}" srcOrd="0" destOrd="0" presId="urn:microsoft.com/office/officeart/2016/7/layout/RepeatingBendingProcessNew"/>
    <dgm:cxn modelId="{0E397A76-9725-C246-B83B-49289986FD11}" type="presOf" srcId="{B92D345E-5C86-4312-9BF9-6E43C9948F6D}" destId="{16A59C32-6142-D643-91E4-E6B008ED0D88}" srcOrd="0" destOrd="0" presId="urn:microsoft.com/office/officeart/2016/7/layout/RepeatingBendingProcessNew"/>
    <dgm:cxn modelId="{FBE5D790-6D09-7B4B-A35C-C7C15123AC81}" type="presOf" srcId="{932D694B-B158-44FD-B571-DFDCC6631AC0}" destId="{5D5AE7DA-6C7E-DC4B-804D-9D3E9070489C}" srcOrd="0" destOrd="0" presId="urn:microsoft.com/office/officeart/2016/7/layout/RepeatingBendingProcessNew"/>
    <dgm:cxn modelId="{EB972E9B-E13A-45DD-9E9C-4399E34A3D53}" srcId="{02F29E56-7818-4EF0-8F81-829D48F667B3}" destId="{932D694B-B158-44FD-B571-DFDCC6631AC0}" srcOrd="3" destOrd="0" parTransId="{AE5D9D04-52E8-4F2F-BF88-0606534F6771}" sibTransId="{48C80A2F-B0D6-448B-A94B-C61406A4BFAD}"/>
    <dgm:cxn modelId="{09B020B1-57ED-614E-BD45-B911EB59DE8C}" type="presOf" srcId="{0FFD981B-B410-4665-B02E-0318C8BDB8AF}" destId="{F89A1704-5613-CD48-BC67-A5D23C2ACBD9}" srcOrd="0" destOrd="0" presId="urn:microsoft.com/office/officeart/2016/7/layout/RepeatingBendingProcessNew"/>
    <dgm:cxn modelId="{764A76B2-7373-4892-8634-C9D72297B204}" srcId="{02F29E56-7818-4EF0-8F81-829D48F667B3}" destId="{8AAAB1A4-067F-4DEE-A412-9BB5C57E4C50}" srcOrd="1" destOrd="0" parTransId="{1FBC7453-8504-438B-A947-7BF2B305892B}" sibTransId="{4660C3B1-0258-4995-8D28-E0F54945EE15}"/>
    <dgm:cxn modelId="{62D92CB3-21B4-BA4B-844F-EA998FD9CE8A}" type="presOf" srcId="{48C80A2F-B0D6-448B-A94B-C61406A4BFAD}" destId="{4B765EE6-9DFF-7D4F-BA68-46EE314E99D6}" srcOrd="1" destOrd="0" presId="urn:microsoft.com/office/officeart/2016/7/layout/RepeatingBendingProcessNew"/>
    <dgm:cxn modelId="{523CB5B3-DECC-5940-A3BF-6C72F2F66A1C}" type="presOf" srcId="{F84493C3-C37C-4983-87DD-29BEC660B52F}" destId="{4C6C1858-C048-5143-BC75-18C2AF854679}" srcOrd="1" destOrd="0" presId="urn:microsoft.com/office/officeart/2016/7/layout/RepeatingBendingProcessNew"/>
    <dgm:cxn modelId="{967FA7B9-C730-5843-A99B-534FC9EF31FB}" type="presOf" srcId="{8AAAB1A4-067F-4DEE-A412-9BB5C57E4C50}" destId="{06507275-D0B2-CC4D-9D4A-D59492B0E269}" srcOrd="0" destOrd="0" presId="urn:microsoft.com/office/officeart/2016/7/layout/RepeatingBendingProcessNew"/>
    <dgm:cxn modelId="{3B58E5C7-2EE3-4B5F-9983-24823E053401}" srcId="{02F29E56-7818-4EF0-8F81-829D48F667B3}" destId="{9548BD4E-CBD6-4F59-9F79-D90454E6C333}" srcOrd="2" destOrd="0" parTransId="{3CAB5452-1E21-44EB-9F78-C68C1831DE8B}" sibTransId="{F84493C3-C37C-4983-87DD-29BEC660B52F}"/>
    <dgm:cxn modelId="{F0753BDB-E366-4A4C-B573-8E76203708BE}" type="presOf" srcId="{02F29E56-7818-4EF0-8F81-829D48F667B3}" destId="{E99DFA90-E266-024F-9C24-FD519AE38D33}" srcOrd="0" destOrd="0" presId="urn:microsoft.com/office/officeart/2016/7/layout/RepeatingBendingProcessNew"/>
    <dgm:cxn modelId="{60FD6DFA-8336-2740-AA3E-4076AEB1286F}" type="presOf" srcId="{9548BD4E-CBD6-4F59-9F79-D90454E6C333}" destId="{D2860F9C-AC6B-3D43-AE8C-2646F30F3991}" srcOrd="0" destOrd="0" presId="urn:microsoft.com/office/officeart/2016/7/layout/RepeatingBendingProcessNew"/>
    <dgm:cxn modelId="{5A10B2F9-121A-4C4B-A89A-17BB5F80CDEB}" type="presParOf" srcId="{E99DFA90-E266-024F-9C24-FD519AE38D33}" destId="{16A59C32-6142-D643-91E4-E6B008ED0D88}" srcOrd="0" destOrd="0" presId="urn:microsoft.com/office/officeart/2016/7/layout/RepeatingBendingProcessNew"/>
    <dgm:cxn modelId="{9FB38E8D-9EE2-8543-B27F-E063AB85F948}" type="presParOf" srcId="{E99DFA90-E266-024F-9C24-FD519AE38D33}" destId="{F89A1704-5613-CD48-BC67-A5D23C2ACBD9}" srcOrd="1" destOrd="0" presId="urn:microsoft.com/office/officeart/2016/7/layout/RepeatingBendingProcessNew"/>
    <dgm:cxn modelId="{B1CBE85A-1901-3340-B02F-9B1879E18E9A}" type="presParOf" srcId="{F89A1704-5613-CD48-BC67-A5D23C2ACBD9}" destId="{EF1134E3-EB27-6E42-B755-1D44945AE57F}" srcOrd="0" destOrd="0" presId="urn:microsoft.com/office/officeart/2016/7/layout/RepeatingBendingProcessNew"/>
    <dgm:cxn modelId="{2500F89D-D151-034E-98E8-2A8563CDEA26}" type="presParOf" srcId="{E99DFA90-E266-024F-9C24-FD519AE38D33}" destId="{06507275-D0B2-CC4D-9D4A-D59492B0E269}" srcOrd="2" destOrd="0" presId="urn:microsoft.com/office/officeart/2016/7/layout/RepeatingBendingProcessNew"/>
    <dgm:cxn modelId="{3F53E4D2-B96A-2042-8BD4-FD5C2AE9FDE5}" type="presParOf" srcId="{E99DFA90-E266-024F-9C24-FD519AE38D33}" destId="{17ED1618-2F99-0D4A-A4A6-365C982DEE76}" srcOrd="3" destOrd="0" presId="urn:microsoft.com/office/officeart/2016/7/layout/RepeatingBendingProcessNew"/>
    <dgm:cxn modelId="{68531EDF-7486-324E-822C-95A7B0003ABA}" type="presParOf" srcId="{17ED1618-2F99-0D4A-A4A6-365C982DEE76}" destId="{5583BF3C-900E-8B47-B191-628B4819E49F}" srcOrd="0" destOrd="0" presId="urn:microsoft.com/office/officeart/2016/7/layout/RepeatingBendingProcessNew"/>
    <dgm:cxn modelId="{9E8C7F42-EF36-114B-B102-E0085324E8ED}" type="presParOf" srcId="{E99DFA90-E266-024F-9C24-FD519AE38D33}" destId="{D2860F9C-AC6B-3D43-AE8C-2646F30F3991}" srcOrd="4" destOrd="0" presId="urn:microsoft.com/office/officeart/2016/7/layout/RepeatingBendingProcessNew"/>
    <dgm:cxn modelId="{6F9DA245-E418-0241-9814-D860A106274C}" type="presParOf" srcId="{E99DFA90-E266-024F-9C24-FD519AE38D33}" destId="{91402298-55E5-824F-968B-E87C2EFF580C}" srcOrd="5" destOrd="0" presId="urn:microsoft.com/office/officeart/2016/7/layout/RepeatingBendingProcessNew"/>
    <dgm:cxn modelId="{845CFAD5-5518-DE4E-9583-0242122B6A9F}" type="presParOf" srcId="{91402298-55E5-824F-968B-E87C2EFF580C}" destId="{4C6C1858-C048-5143-BC75-18C2AF854679}" srcOrd="0" destOrd="0" presId="urn:microsoft.com/office/officeart/2016/7/layout/RepeatingBendingProcessNew"/>
    <dgm:cxn modelId="{A3ED3680-80B8-F040-A498-61A34AAA1B67}" type="presParOf" srcId="{E99DFA90-E266-024F-9C24-FD519AE38D33}" destId="{5D5AE7DA-6C7E-DC4B-804D-9D3E9070489C}" srcOrd="6" destOrd="0" presId="urn:microsoft.com/office/officeart/2016/7/layout/RepeatingBendingProcessNew"/>
    <dgm:cxn modelId="{A8AD14BF-9C62-D540-B969-CB1B21AE7090}" type="presParOf" srcId="{E99DFA90-E266-024F-9C24-FD519AE38D33}" destId="{DD810D8D-7844-1249-9C9B-95A50F696D7B}" srcOrd="7" destOrd="0" presId="urn:microsoft.com/office/officeart/2016/7/layout/RepeatingBendingProcessNew"/>
    <dgm:cxn modelId="{72855268-FF29-534C-AD20-2953B72AFA08}" type="presParOf" srcId="{DD810D8D-7844-1249-9C9B-95A50F696D7B}" destId="{4B765EE6-9DFF-7D4F-BA68-46EE314E99D6}" srcOrd="0" destOrd="0" presId="urn:microsoft.com/office/officeart/2016/7/layout/RepeatingBendingProcessNew"/>
    <dgm:cxn modelId="{52458259-351D-7B47-A0EF-EB6CE2B6867B}" type="presParOf" srcId="{E99DFA90-E266-024F-9C24-FD519AE38D33}" destId="{48976ECD-BDAD-224C-B63F-BFDC2FE69270}" srcOrd="8" destOrd="0" presId="urn:microsoft.com/office/officeart/2016/7/layout/RepeatingBendingProcessNew"/>
    <dgm:cxn modelId="{FB0DE36C-C066-9D4B-83B1-55B399A2296D}" type="presParOf" srcId="{E99DFA90-E266-024F-9C24-FD519AE38D33}" destId="{B49AD210-BB84-694D-BDB5-DDA641A0E17D}" srcOrd="9" destOrd="0" presId="urn:microsoft.com/office/officeart/2016/7/layout/RepeatingBendingProcessNew"/>
    <dgm:cxn modelId="{FD7CCA4F-FFA0-064D-937E-F78D82E88BD6}" type="presParOf" srcId="{B49AD210-BB84-694D-BDB5-DDA641A0E17D}" destId="{E811DEC7-5E2A-6448-BFD7-4EF7B0AE0A04}" srcOrd="0" destOrd="0" presId="urn:microsoft.com/office/officeart/2016/7/layout/RepeatingBendingProcessNew"/>
    <dgm:cxn modelId="{A06CA8FB-2757-104B-8831-DFD76D55C278}" type="presParOf" srcId="{E99DFA90-E266-024F-9C24-FD519AE38D33}" destId="{09230838-4743-A24B-A730-A4AFB8AE9A1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4B3839-103D-443B-9513-20B8E6AEF48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D84F73-DFAB-4C52-B94D-4027EDA59ACB}">
      <dgm:prSet/>
      <dgm:spPr/>
      <dgm:t>
        <a:bodyPr/>
        <a:lstStyle/>
        <a:p>
          <a:r>
            <a:rPr lang="en-US"/>
            <a:t>Students</a:t>
          </a:r>
        </a:p>
      </dgm:t>
    </dgm:pt>
    <dgm:pt modelId="{284BD9B3-1EA5-4BF0-8D79-A11DDACF1BDD}" type="parTrans" cxnId="{DFED7E18-5AD8-48A1-93E6-FD6188DE5F96}">
      <dgm:prSet/>
      <dgm:spPr/>
      <dgm:t>
        <a:bodyPr/>
        <a:lstStyle/>
        <a:p>
          <a:endParaRPr lang="en-US"/>
        </a:p>
      </dgm:t>
    </dgm:pt>
    <dgm:pt modelId="{709D91C0-EE6A-4AD5-A28F-9C61F915AF11}" type="sibTrans" cxnId="{DFED7E18-5AD8-48A1-93E6-FD6188DE5F96}">
      <dgm:prSet/>
      <dgm:spPr/>
      <dgm:t>
        <a:bodyPr/>
        <a:lstStyle/>
        <a:p>
          <a:endParaRPr lang="en-US"/>
        </a:p>
      </dgm:t>
    </dgm:pt>
    <dgm:pt modelId="{A081B061-B384-42BD-9637-8C0EFEDFB8FF}">
      <dgm:prSet/>
      <dgm:spPr/>
      <dgm:t>
        <a:bodyPr/>
        <a:lstStyle/>
        <a:p>
          <a:r>
            <a:rPr lang="en-US"/>
            <a:t>Can upload lecture slides, textbook chapters, notes, etc. to generate short quizzes or lengthy tests.</a:t>
          </a:r>
        </a:p>
      </dgm:t>
    </dgm:pt>
    <dgm:pt modelId="{F50D2589-DFAB-4446-8F1B-DCE22E9CB17F}" type="parTrans" cxnId="{AA65759C-CB64-4834-9D22-E270273AB61A}">
      <dgm:prSet/>
      <dgm:spPr/>
      <dgm:t>
        <a:bodyPr/>
        <a:lstStyle/>
        <a:p>
          <a:endParaRPr lang="en-US"/>
        </a:p>
      </dgm:t>
    </dgm:pt>
    <dgm:pt modelId="{9F3EBCFF-81CD-4BE9-AE4B-8034F23633CC}" type="sibTrans" cxnId="{AA65759C-CB64-4834-9D22-E270273AB61A}">
      <dgm:prSet/>
      <dgm:spPr/>
      <dgm:t>
        <a:bodyPr/>
        <a:lstStyle/>
        <a:p>
          <a:endParaRPr lang="en-US"/>
        </a:p>
      </dgm:t>
    </dgm:pt>
    <dgm:pt modelId="{B8125CF6-DB7E-4B16-AA2A-F4821790309D}">
      <dgm:prSet/>
      <dgm:spPr/>
      <dgm:t>
        <a:bodyPr/>
        <a:lstStyle/>
        <a:p>
          <a:r>
            <a:rPr lang="en-US"/>
            <a:t>Onboarding employees</a:t>
          </a:r>
        </a:p>
      </dgm:t>
    </dgm:pt>
    <dgm:pt modelId="{5302CDEE-4ACB-4660-A1F8-D2D25BD39988}" type="parTrans" cxnId="{85E22D0D-DEBD-412F-8088-CFAD4B7E68D4}">
      <dgm:prSet/>
      <dgm:spPr/>
      <dgm:t>
        <a:bodyPr/>
        <a:lstStyle/>
        <a:p>
          <a:endParaRPr lang="en-US"/>
        </a:p>
      </dgm:t>
    </dgm:pt>
    <dgm:pt modelId="{8D48D94A-667F-42F8-B502-0E89BC425AF3}" type="sibTrans" cxnId="{85E22D0D-DEBD-412F-8088-CFAD4B7E68D4}">
      <dgm:prSet/>
      <dgm:spPr/>
      <dgm:t>
        <a:bodyPr/>
        <a:lstStyle/>
        <a:p>
          <a:endParaRPr lang="en-US"/>
        </a:p>
      </dgm:t>
    </dgm:pt>
    <dgm:pt modelId="{B2E87BA2-2CBE-4982-AF00-67BDDD066B6B}">
      <dgm:prSet/>
      <dgm:spPr/>
      <dgm:t>
        <a:bodyPr/>
        <a:lstStyle/>
        <a:p>
          <a:r>
            <a:rPr lang="en-US"/>
            <a:t>Enterprises can integrate this tool in their employee training and progress assessment</a:t>
          </a:r>
        </a:p>
      </dgm:t>
    </dgm:pt>
    <dgm:pt modelId="{22F8A542-C5A7-402D-92CF-C23A6AEAEE00}" type="parTrans" cxnId="{94ACC456-1F34-442A-959F-178C3294614F}">
      <dgm:prSet/>
      <dgm:spPr/>
      <dgm:t>
        <a:bodyPr/>
        <a:lstStyle/>
        <a:p>
          <a:endParaRPr lang="en-US"/>
        </a:p>
      </dgm:t>
    </dgm:pt>
    <dgm:pt modelId="{EA52BAA4-6DF0-406F-AB72-E641E2AAF856}" type="sibTrans" cxnId="{94ACC456-1F34-442A-959F-178C3294614F}">
      <dgm:prSet/>
      <dgm:spPr/>
      <dgm:t>
        <a:bodyPr/>
        <a:lstStyle/>
        <a:p>
          <a:endParaRPr lang="en-US"/>
        </a:p>
      </dgm:t>
    </dgm:pt>
    <dgm:pt modelId="{1A24AB05-20D4-4A04-9C4A-0C0BD5789CDC}">
      <dgm:prSet/>
      <dgm:spPr/>
      <dgm:t>
        <a:bodyPr/>
        <a:lstStyle/>
        <a:p>
          <a:r>
            <a:rPr lang="en-US"/>
            <a:t>Professors</a:t>
          </a:r>
        </a:p>
      </dgm:t>
    </dgm:pt>
    <dgm:pt modelId="{BA9F96E0-2EB8-4092-B902-07BEDB5313D0}" type="parTrans" cxnId="{41DF5962-671F-4A23-8E62-CB7A6F6F3FAD}">
      <dgm:prSet/>
      <dgm:spPr/>
      <dgm:t>
        <a:bodyPr/>
        <a:lstStyle/>
        <a:p>
          <a:endParaRPr lang="en-US"/>
        </a:p>
      </dgm:t>
    </dgm:pt>
    <dgm:pt modelId="{FBD6C2D9-0C80-4808-A5A7-D33F891E645B}" type="sibTrans" cxnId="{41DF5962-671F-4A23-8E62-CB7A6F6F3FAD}">
      <dgm:prSet/>
      <dgm:spPr/>
      <dgm:t>
        <a:bodyPr/>
        <a:lstStyle/>
        <a:p>
          <a:endParaRPr lang="en-US"/>
        </a:p>
      </dgm:t>
    </dgm:pt>
    <dgm:pt modelId="{2C883884-3CB7-440C-83AE-4A59581294BF}">
      <dgm:prSet/>
      <dgm:spPr/>
      <dgm:t>
        <a:bodyPr/>
        <a:lstStyle/>
        <a:p>
          <a:r>
            <a:rPr lang="en-US" dirty="0"/>
            <a:t>Can automate generating assessments and focus on more important things (like fixing a navy ship).</a:t>
          </a:r>
        </a:p>
      </dgm:t>
    </dgm:pt>
    <dgm:pt modelId="{E187D69B-462F-43B0-9489-B1702589E679}" type="parTrans" cxnId="{CC141523-16C5-46DC-81DE-5FFD54513400}">
      <dgm:prSet/>
      <dgm:spPr/>
      <dgm:t>
        <a:bodyPr/>
        <a:lstStyle/>
        <a:p>
          <a:endParaRPr lang="en-US"/>
        </a:p>
      </dgm:t>
    </dgm:pt>
    <dgm:pt modelId="{F8B69738-6EB9-4613-AEDA-7EA4DC5A9ACC}" type="sibTrans" cxnId="{CC141523-16C5-46DC-81DE-5FFD54513400}">
      <dgm:prSet/>
      <dgm:spPr/>
      <dgm:t>
        <a:bodyPr/>
        <a:lstStyle/>
        <a:p>
          <a:endParaRPr lang="en-US"/>
        </a:p>
      </dgm:t>
    </dgm:pt>
    <dgm:pt modelId="{35104A47-08BA-444E-A919-EE59F1D57E63}">
      <dgm:prSet/>
      <dgm:spPr/>
      <dgm:t>
        <a:bodyPr/>
        <a:lstStyle/>
        <a:p>
          <a:r>
            <a:rPr lang="en-US"/>
            <a:t>Anyone who wants to learn anything</a:t>
          </a:r>
        </a:p>
      </dgm:t>
    </dgm:pt>
    <dgm:pt modelId="{4EE0453A-7A9E-49F5-A86A-BE74980A34C1}" type="parTrans" cxnId="{00941817-B227-484D-A5D1-3EC93337B140}">
      <dgm:prSet/>
      <dgm:spPr/>
      <dgm:t>
        <a:bodyPr/>
        <a:lstStyle/>
        <a:p>
          <a:endParaRPr lang="en-US"/>
        </a:p>
      </dgm:t>
    </dgm:pt>
    <dgm:pt modelId="{B47798A6-B284-4734-8E73-F1769407E60C}" type="sibTrans" cxnId="{00941817-B227-484D-A5D1-3EC93337B140}">
      <dgm:prSet/>
      <dgm:spPr/>
      <dgm:t>
        <a:bodyPr/>
        <a:lstStyle/>
        <a:p>
          <a:endParaRPr lang="en-US"/>
        </a:p>
      </dgm:t>
    </dgm:pt>
    <dgm:pt modelId="{6F87D13C-D372-F649-B1A0-AFE8DD764DD1}" type="pres">
      <dgm:prSet presAssocID="{C84B3839-103D-443B-9513-20B8E6AEF483}" presName="linear" presStyleCnt="0">
        <dgm:presLayoutVars>
          <dgm:dir/>
          <dgm:animLvl val="lvl"/>
          <dgm:resizeHandles val="exact"/>
        </dgm:presLayoutVars>
      </dgm:prSet>
      <dgm:spPr/>
    </dgm:pt>
    <dgm:pt modelId="{6DBBE0D8-F055-194C-AC91-AAB3B6F0BE8B}" type="pres">
      <dgm:prSet presAssocID="{47D84F73-DFAB-4C52-B94D-4027EDA59ACB}" presName="parentLin" presStyleCnt="0"/>
      <dgm:spPr/>
    </dgm:pt>
    <dgm:pt modelId="{1C8A76B0-C2FD-8B4F-85A4-807A499FC8D4}" type="pres">
      <dgm:prSet presAssocID="{47D84F73-DFAB-4C52-B94D-4027EDA59ACB}" presName="parentLeftMargin" presStyleLbl="node1" presStyleIdx="0" presStyleCnt="4"/>
      <dgm:spPr/>
    </dgm:pt>
    <dgm:pt modelId="{DE1A25D2-4E91-5642-B39F-53404016AC45}" type="pres">
      <dgm:prSet presAssocID="{47D84F73-DFAB-4C52-B94D-4027EDA59A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A4663B-1597-484B-9F70-F0FBA212BDDF}" type="pres">
      <dgm:prSet presAssocID="{47D84F73-DFAB-4C52-B94D-4027EDA59ACB}" presName="negativeSpace" presStyleCnt="0"/>
      <dgm:spPr/>
    </dgm:pt>
    <dgm:pt modelId="{49C043E3-A0D9-4746-8298-7D491DC9C8A3}" type="pres">
      <dgm:prSet presAssocID="{47D84F73-DFAB-4C52-B94D-4027EDA59ACB}" presName="childText" presStyleLbl="conFgAcc1" presStyleIdx="0" presStyleCnt="4">
        <dgm:presLayoutVars>
          <dgm:bulletEnabled val="1"/>
        </dgm:presLayoutVars>
      </dgm:prSet>
      <dgm:spPr/>
    </dgm:pt>
    <dgm:pt modelId="{378DBB31-6FBD-3B49-AA42-32A71AE8A54F}" type="pres">
      <dgm:prSet presAssocID="{709D91C0-EE6A-4AD5-A28F-9C61F915AF11}" presName="spaceBetweenRectangles" presStyleCnt="0"/>
      <dgm:spPr/>
    </dgm:pt>
    <dgm:pt modelId="{6D5E1181-FC03-794A-9619-E6CB213AFBE0}" type="pres">
      <dgm:prSet presAssocID="{B8125CF6-DB7E-4B16-AA2A-F4821790309D}" presName="parentLin" presStyleCnt="0"/>
      <dgm:spPr/>
    </dgm:pt>
    <dgm:pt modelId="{A2C48DE6-6CC9-3A43-A758-CD783F5CFD0C}" type="pres">
      <dgm:prSet presAssocID="{B8125CF6-DB7E-4B16-AA2A-F4821790309D}" presName="parentLeftMargin" presStyleLbl="node1" presStyleIdx="0" presStyleCnt="4"/>
      <dgm:spPr/>
    </dgm:pt>
    <dgm:pt modelId="{10D22820-53C0-4443-AC72-C04E20E91FDC}" type="pres">
      <dgm:prSet presAssocID="{B8125CF6-DB7E-4B16-AA2A-F482179030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EF42F4-86FB-B240-BFC1-7F683BB3916D}" type="pres">
      <dgm:prSet presAssocID="{B8125CF6-DB7E-4B16-AA2A-F4821790309D}" presName="negativeSpace" presStyleCnt="0"/>
      <dgm:spPr/>
    </dgm:pt>
    <dgm:pt modelId="{434C2C73-E42E-234C-B7DC-3B58682EF947}" type="pres">
      <dgm:prSet presAssocID="{B8125CF6-DB7E-4B16-AA2A-F4821790309D}" presName="childText" presStyleLbl="conFgAcc1" presStyleIdx="1" presStyleCnt="4">
        <dgm:presLayoutVars>
          <dgm:bulletEnabled val="1"/>
        </dgm:presLayoutVars>
      </dgm:prSet>
      <dgm:spPr/>
    </dgm:pt>
    <dgm:pt modelId="{1708489D-66F8-AB41-8F6C-A8FF1BFA2290}" type="pres">
      <dgm:prSet presAssocID="{8D48D94A-667F-42F8-B502-0E89BC425AF3}" presName="spaceBetweenRectangles" presStyleCnt="0"/>
      <dgm:spPr/>
    </dgm:pt>
    <dgm:pt modelId="{310345ED-2DE9-364A-A52B-A23C0BDF3198}" type="pres">
      <dgm:prSet presAssocID="{1A24AB05-20D4-4A04-9C4A-0C0BD5789CDC}" presName="parentLin" presStyleCnt="0"/>
      <dgm:spPr/>
    </dgm:pt>
    <dgm:pt modelId="{33EB7654-6802-4643-992E-1126CB1858B5}" type="pres">
      <dgm:prSet presAssocID="{1A24AB05-20D4-4A04-9C4A-0C0BD5789CDC}" presName="parentLeftMargin" presStyleLbl="node1" presStyleIdx="1" presStyleCnt="4"/>
      <dgm:spPr/>
    </dgm:pt>
    <dgm:pt modelId="{3941B246-938F-4044-AD4C-675A71C31780}" type="pres">
      <dgm:prSet presAssocID="{1A24AB05-20D4-4A04-9C4A-0C0BD5789C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EDA63B-650F-9742-8DE7-B1DC74884642}" type="pres">
      <dgm:prSet presAssocID="{1A24AB05-20D4-4A04-9C4A-0C0BD5789CDC}" presName="negativeSpace" presStyleCnt="0"/>
      <dgm:spPr/>
    </dgm:pt>
    <dgm:pt modelId="{0CB3E717-71AC-5D41-B163-6D23AD07DE85}" type="pres">
      <dgm:prSet presAssocID="{1A24AB05-20D4-4A04-9C4A-0C0BD5789CDC}" presName="childText" presStyleLbl="conFgAcc1" presStyleIdx="2" presStyleCnt="4">
        <dgm:presLayoutVars>
          <dgm:bulletEnabled val="1"/>
        </dgm:presLayoutVars>
      </dgm:prSet>
      <dgm:spPr/>
    </dgm:pt>
    <dgm:pt modelId="{CB8147C7-DA51-AF49-B4AF-99DEFA52432C}" type="pres">
      <dgm:prSet presAssocID="{FBD6C2D9-0C80-4808-A5A7-D33F891E645B}" presName="spaceBetweenRectangles" presStyleCnt="0"/>
      <dgm:spPr/>
    </dgm:pt>
    <dgm:pt modelId="{8D5BAA50-6BEB-2643-BAAD-2B67A2B580AD}" type="pres">
      <dgm:prSet presAssocID="{35104A47-08BA-444E-A919-EE59F1D57E63}" presName="parentLin" presStyleCnt="0"/>
      <dgm:spPr/>
    </dgm:pt>
    <dgm:pt modelId="{AFE4D696-3224-0D41-82D4-2B323E570949}" type="pres">
      <dgm:prSet presAssocID="{35104A47-08BA-444E-A919-EE59F1D57E63}" presName="parentLeftMargin" presStyleLbl="node1" presStyleIdx="2" presStyleCnt="4"/>
      <dgm:spPr/>
    </dgm:pt>
    <dgm:pt modelId="{29BE33F2-357F-9C4E-B1DC-030586D80661}" type="pres">
      <dgm:prSet presAssocID="{35104A47-08BA-444E-A919-EE59F1D57E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B74F9B-3474-184B-9126-AFF1CE266B65}" type="pres">
      <dgm:prSet presAssocID="{35104A47-08BA-444E-A919-EE59F1D57E63}" presName="negativeSpace" presStyleCnt="0"/>
      <dgm:spPr/>
    </dgm:pt>
    <dgm:pt modelId="{C2BA0E15-E01C-CB4B-B84A-354DB52E2257}" type="pres">
      <dgm:prSet presAssocID="{35104A47-08BA-444E-A919-EE59F1D57E6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6E81900-FCDF-E648-80D0-06D0E400002B}" type="presOf" srcId="{35104A47-08BA-444E-A919-EE59F1D57E63}" destId="{AFE4D696-3224-0D41-82D4-2B323E570949}" srcOrd="0" destOrd="0" presId="urn:microsoft.com/office/officeart/2005/8/layout/list1"/>
    <dgm:cxn modelId="{85E22D0D-DEBD-412F-8088-CFAD4B7E68D4}" srcId="{C84B3839-103D-443B-9513-20B8E6AEF483}" destId="{B8125CF6-DB7E-4B16-AA2A-F4821790309D}" srcOrd="1" destOrd="0" parTransId="{5302CDEE-4ACB-4660-A1F8-D2D25BD39988}" sibTransId="{8D48D94A-667F-42F8-B502-0E89BC425AF3}"/>
    <dgm:cxn modelId="{00941817-B227-484D-A5D1-3EC93337B140}" srcId="{C84B3839-103D-443B-9513-20B8E6AEF483}" destId="{35104A47-08BA-444E-A919-EE59F1D57E63}" srcOrd="3" destOrd="0" parTransId="{4EE0453A-7A9E-49F5-A86A-BE74980A34C1}" sibTransId="{B47798A6-B284-4734-8E73-F1769407E60C}"/>
    <dgm:cxn modelId="{DFED7E18-5AD8-48A1-93E6-FD6188DE5F96}" srcId="{C84B3839-103D-443B-9513-20B8E6AEF483}" destId="{47D84F73-DFAB-4C52-B94D-4027EDA59ACB}" srcOrd="0" destOrd="0" parTransId="{284BD9B3-1EA5-4BF0-8D79-A11DDACF1BDD}" sibTransId="{709D91C0-EE6A-4AD5-A28F-9C61F915AF11}"/>
    <dgm:cxn modelId="{0456A21A-115E-C445-A529-4CA4B0850E0D}" type="presOf" srcId="{B8125CF6-DB7E-4B16-AA2A-F4821790309D}" destId="{10D22820-53C0-4443-AC72-C04E20E91FDC}" srcOrd="1" destOrd="0" presId="urn:microsoft.com/office/officeart/2005/8/layout/list1"/>
    <dgm:cxn modelId="{CC141523-16C5-46DC-81DE-5FFD54513400}" srcId="{1A24AB05-20D4-4A04-9C4A-0C0BD5789CDC}" destId="{2C883884-3CB7-440C-83AE-4A59581294BF}" srcOrd="0" destOrd="0" parTransId="{E187D69B-462F-43B0-9489-B1702589E679}" sibTransId="{F8B69738-6EB9-4613-AEDA-7EA4DC5A9ACC}"/>
    <dgm:cxn modelId="{6C57762D-F0AF-D04A-B41C-71A4BADCF77D}" type="presOf" srcId="{35104A47-08BA-444E-A919-EE59F1D57E63}" destId="{29BE33F2-357F-9C4E-B1DC-030586D80661}" srcOrd="1" destOrd="0" presId="urn:microsoft.com/office/officeart/2005/8/layout/list1"/>
    <dgm:cxn modelId="{28129339-5882-C14B-BC44-47FB9AA7CD1A}" type="presOf" srcId="{A081B061-B384-42BD-9637-8C0EFEDFB8FF}" destId="{49C043E3-A0D9-4746-8298-7D491DC9C8A3}" srcOrd="0" destOrd="0" presId="urn:microsoft.com/office/officeart/2005/8/layout/list1"/>
    <dgm:cxn modelId="{63F5853A-EAE7-034A-BDE9-2DC122C78E54}" type="presOf" srcId="{47D84F73-DFAB-4C52-B94D-4027EDA59ACB}" destId="{DE1A25D2-4E91-5642-B39F-53404016AC45}" srcOrd="1" destOrd="0" presId="urn:microsoft.com/office/officeart/2005/8/layout/list1"/>
    <dgm:cxn modelId="{4B563950-9F7B-264D-B52B-9FE59BCD2544}" type="presOf" srcId="{B2E87BA2-2CBE-4982-AF00-67BDDD066B6B}" destId="{434C2C73-E42E-234C-B7DC-3B58682EF947}" srcOrd="0" destOrd="0" presId="urn:microsoft.com/office/officeart/2005/8/layout/list1"/>
    <dgm:cxn modelId="{94ACC456-1F34-442A-959F-178C3294614F}" srcId="{B8125CF6-DB7E-4B16-AA2A-F4821790309D}" destId="{B2E87BA2-2CBE-4982-AF00-67BDDD066B6B}" srcOrd="0" destOrd="0" parTransId="{22F8A542-C5A7-402D-92CF-C23A6AEAEE00}" sibTransId="{EA52BAA4-6DF0-406F-AB72-E641E2AAF856}"/>
    <dgm:cxn modelId="{41DF5962-671F-4A23-8E62-CB7A6F6F3FAD}" srcId="{C84B3839-103D-443B-9513-20B8E6AEF483}" destId="{1A24AB05-20D4-4A04-9C4A-0C0BD5789CDC}" srcOrd="2" destOrd="0" parTransId="{BA9F96E0-2EB8-4092-B902-07BEDB5313D0}" sibTransId="{FBD6C2D9-0C80-4808-A5A7-D33F891E645B}"/>
    <dgm:cxn modelId="{32592479-151F-AE4B-B06F-9CEB6B784ACB}" type="presOf" srcId="{47D84F73-DFAB-4C52-B94D-4027EDA59ACB}" destId="{1C8A76B0-C2FD-8B4F-85A4-807A499FC8D4}" srcOrd="0" destOrd="0" presId="urn:microsoft.com/office/officeart/2005/8/layout/list1"/>
    <dgm:cxn modelId="{3EE4459B-3057-7041-A098-B6DB6F24E118}" type="presOf" srcId="{C84B3839-103D-443B-9513-20B8E6AEF483}" destId="{6F87D13C-D372-F649-B1A0-AFE8DD764DD1}" srcOrd="0" destOrd="0" presId="urn:microsoft.com/office/officeart/2005/8/layout/list1"/>
    <dgm:cxn modelId="{8D131D9C-D696-8647-B15A-D53D0358F7C2}" type="presOf" srcId="{1A24AB05-20D4-4A04-9C4A-0C0BD5789CDC}" destId="{33EB7654-6802-4643-992E-1126CB1858B5}" srcOrd="0" destOrd="0" presId="urn:microsoft.com/office/officeart/2005/8/layout/list1"/>
    <dgm:cxn modelId="{AA65759C-CB64-4834-9D22-E270273AB61A}" srcId="{47D84F73-DFAB-4C52-B94D-4027EDA59ACB}" destId="{A081B061-B384-42BD-9637-8C0EFEDFB8FF}" srcOrd="0" destOrd="0" parTransId="{F50D2589-DFAB-4446-8F1B-DCE22E9CB17F}" sibTransId="{9F3EBCFF-81CD-4BE9-AE4B-8034F23633CC}"/>
    <dgm:cxn modelId="{1F1666C1-1E19-8546-9519-295F41798795}" type="presOf" srcId="{B8125CF6-DB7E-4B16-AA2A-F4821790309D}" destId="{A2C48DE6-6CC9-3A43-A758-CD783F5CFD0C}" srcOrd="0" destOrd="0" presId="urn:microsoft.com/office/officeart/2005/8/layout/list1"/>
    <dgm:cxn modelId="{5A485AE2-6E54-AD44-BE7C-B9BA170416AD}" type="presOf" srcId="{1A24AB05-20D4-4A04-9C4A-0C0BD5789CDC}" destId="{3941B246-938F-4044-AD4C-675A71C31780}" srcOrd="1" destOrd="0" presId="urn:microsoft.com/office/officeart/2005/8/layout/list1"/>
    <dgm:cxn modelId="{998616F8-60AA-324C-85AD-3441C1D707F9}" type="presOf" srcId="{2C883884-3CB7-440C-83AE-4A59581294BF}" destId="{0CB3E717-71AC-5D41-B163-6D23AD07DE85}" srcOrd="0" destOrd="0" presId="urn:microsoft.com/office/officeart/2005/8/layout/list1"/>
    <dgm:cxn modelId="{AD78B344-E905-C941-8D89-886FB444265A}" type="presParOf" srcId="{6F87D13C-D372-F649-B1A0-AFE8DD764DD1}" destId="{6DBBE0D8-F055-194C-AC91-AAB3B6F0BE8B}" srcOrd="0" destOrd="0" presId="urn:microsoft.com/office/officeart/2005/8/layout/list1"/>
    <dgm:cxn modelId="{CBA0ABA0-5A2C-BF4A-BEFB-CDEA7BAD8566}" type="presParOf" srcId="{6DBBE0D8-F055-194C-AC91-AAB3B6F0BE8B}" destId="{1C8A76B0-C2FD-8B4F-85A4-807A499FC8D4}" srcOrd="0" destOrd="0" presId="urn:microsoft.com/office/officeart/2005/8/layout/list1"/>
    <dgm:cxn modelId="{DA326A8F-403D-A541-AC4A-E6506C593BD0}" type="presParOf" srcId="{6DBBE0D8-F055-194C-AC91-AAB3B6F0BE8B}" destId="{DE1A25D2-4E91-5642-B39F-53404016AC45}" srcOrd="1" destOrd="0" presId="urn:microsoft.com/office/officeart/2005/8/layout/list1"/>
    <dgm:cxn modelId="{D2028137-06D3-8F41-BFE0-12A2D8E5492B}" type="presParOf" srcId="{6F87D13C-D372-F649-B1A0-AFE8DD764DD1}" destId="{E0A4663B-1597-484B-9F70-F0FBA212BDDF}" srcOrd="1" destOrd="0" presId="urn:microsoft.com/office/officeart/2005/8/layout/list1"/>
    <dgm:cxn modelId="{BAF50CDC-8A8B-F94F-8EE9-9871475275E4}" type="presParOf" srcId="{6F87D13C-D372-F649-B1A0-AFE8DD764DD1}" destId="{49C043E3-A0D9-4746-8298-7D491DC9C8A3}" srcOrd="2" destOrd="0" presId="urn:microsoft.com/office/officeart/2005/8/layout/list1"/>
    <dgm:cxn modelId="{5A4572DD-5178-5943-B8F0-8B6EFE0A1432}" type="presParOf" srcId="{6F87D13C-D372-F649-B1A0-AFE8DD764DD1}" destId="{378DBB31-6FBD-3B49-AA42-32A71AE8A54F}" srcOrd="3" destOrd="0" presId="urn:microsoft.com/office/officeart/2005/8/layout/list1"/>
    <dgm:cxn modelId="{1BB4A8FE-9B44-6148-ACA5-CB992BD540CA}" type="presParOf" srcId="{6F87D13C-D372-F649-B1A0-AFE8DD764DD1}" destId="{6D5E1181-FC03-794A-9619-E6CB213AFBE0}" srcOrd="4" destOrd="0" presId="urn:microsoft.com/office/officeart/2005/8/layout/list1"/>
    <dgm:cxn modelId="{22671B7F-C5E8-E94B-B1AC-CAD29091CF65}" type="presParOf" srcId="{6D5E1181-FC03-794A-9619-E6CB213AFBE0}" destId="{A2C48DE6-6CC9-3A43-A758-CD783F5CFD0C}" srcOrd="0" destOrd="0" presId="urn:microsoft.com/office/officeart/2005/8/layout/list1"/>
    <dgm:cxn modelId="{147572A8-4E49-D44D-A268-7CCE96415395}" type="presParOf" srcId="{6D5E1181-FC03-794A-9619-E6CB213AFBE0}" destId="{10D22820-53C0-4443-AC72-C04E20E91FDC}" srcOrd="1" destOrd="0" presId="urn:microsoft.com/office/officeart/2005/8/layout/list1"/>
    <dgm:cxn modelId="{C277B2E1-CC3F-634F-9B5A-26520EDBA29E}" type="presParOf" srcId="{6F87D13C-D372-F649-B1A0-AFE8DD764DD1}" destId="{53EF42F4-86FB-B240-BFC1-7F683BB3916D}" srcOrd="5" destOrd="0" presId="urn:microsoft.com/office/officeart/2005/8/layout/list1"/>
    <dgm:cxn modelId="{162D783C-C970-8E40-B1B5-D0F61E8F9A0A}" type="presParOf" srcId="{6F87D13C-D372-F649-B1A0-AFE8DD764DD1}" destId="{434C2C73-E42E-234C-B7DC-3B58682EF947}" srcOrd="6" destOrd="0" presId="urn:microsoft.com/office/officeart/2005/8/layout/list1"/>
    <dgm:cxn modelId="{A22B47D2-F5F4-274A-A3D1-AACAAE226667}" type="presParOf" srcId="{6F87D13C-D372-F649-B1A0-AFE8DD764DD1}" destId="{1708489D-66F8-AB41-8F6C-A8FF1BFA2290}" srcOrd="7" destOrd="0" presId="urn:microsoft.com/office/officeart/2005/8/layout/list1"/>
    <dgm:cxn modelId="{CA6CDAB6-D956-5541-8E3B-358BC5D23EBC}" type="presParOf" srcId="{6F87D13C-D372-F649-B1A0-AFE8DD764DD1}" destId="{310345ED-2DE9-364A-A52B-A23C0BDF3198}" srcOrd="8" destOrd="0" presId="urn:microsoft.com/office/officeart/2005/8/layout/list1"/>
    <dgm:cxn modelId="{4A7E8760-92D2-954A-AEB6-DD73F135CE3B}" type="presParOf" srcId="{310345ED-2DE9-364A-A52B-A23C0BDF3198}" destId="{33EB7654-6802-4643-992E-1126CB1858B5}" srcOrd="0" destOrd="0" presId="urn:microsoft.com/office/officeart/2005/8/layout/list1"/>
    <dgm:cxn modelId="{50BC1F76-8AEB-BB47-A697-8501BC19F7EC}" type="presParOf" srcId="{310345ED-2DE9-364A-A52B-A23C0BDF3198}" destId="{3941B246-938F-4044-AD4C-675A71C31780}" srcOrd="1" destOrd="0" presId="urn:microsoft.com/office/officeart/2005/8/layout/list1"/>
    <dgm:cxn modelId="{75E94565-F342-7748-B940-C36A6BC4BBF7}" type="presParOf" srcId="{6F87D13C-D372-F649-B1A0-AFE8DD764DD1}" destId="{B5EDA63B-650F-9742-8DE7-B1DC74884642}" srcOrd="9" destOrd="0" presId="urn:microsoft.com/office/officeart/2005/8/layout/list1"/>
    <dgm:cxn modelId="{60425416-F8E4-6D4A-B3B7-FEC7B362D2C4}" type="presParOf" srcId="{6F87D13C-D372-F649-B1A0-AFE8DD764DD1}" destId="{0CB3E717-71AC-5D41-B163-6D23AD07DE85}" srcOrd="10" destOrd="0" presId="urn:microsoft.com/office/officeart/2005/8/layout/list1"/>
    <dgm:cxn modelId="{1C8494A3-560B-7A45-B6EC-84D6113287D2}" type="presParOf" srcId="{6F87D13C-D372-F649-B1A0-AFE8DD764DD1}" destId="{CB8147C7-DA51-AF49-B4AF-99DEFA52432C}" srcOrd="11" destOrd="0" presId="urn:microsoft.com/office/officeart/2005/8/layout/list1"/>
    <dgm:cxn modelId="{C51AC773-407A-054B-B321-079C46557EF3}" type="presParOf" srcId="{6F87D13C-D372-F649-B1A0-AFE8DD764DD1}" destId="{8D5BAA50-6BEB-2643-BAAD-2B67A2B580AD}" srcOrd="12" destOrd="0" presId="urn:microsoft.com/office/officeart/2005/8/layout/list1"/>
    <dgm:cxn modelId="{EC50742C-A01D-0242-9FF7-808E54BF27F8}" type="presParOf" srcId="{8D5BAA50-6BEB-2643-BAAD-2B67A2B580AD}" destId="{AFE4D696-3224-0D41-82D4-2B323E570949}" srcOrd="0" destOrd="0" presId="urn:microsoft.com/office/officeart/2005/8/layout/list1"/>
    <dgm:cxn modelId="{E5C9FB8B-7F8C-8F48-8BE2-1C3FED13C9AE}" type="presParOf" srcId="{8D5BAA50-6BEB-2643-BAAD-2B67A2B580AD}" destId="{29BE33F2-357F-9C4E-B1DC-030586D80661}" srcOrd="1" destOrd="0" presId="urn:microsoft.com/office/officeart/2005/8/layout/list1"/>
    <dgm:cxn modelId="{BE953539-D597-844C-BD27-560C728199CD}" type="presParOf" srcId="{6F87D13C-D372-F649-B1A0-AFE8DD764DD1}" destId="{1FB74F9B-3474-184B-9126-AFF1CE266B65}" srcOrd="13" destOrd="0" presId="urn:microsoft.com/office/officeart/2005/8/layout/list1"/>
    <dgm:cxn modelId="{AD8115DF-42A0-9642-9805-A745B3BE31D2}" type="presParOf" srcId="{6F87D13C-D372-F649-B1A0-AFE8DD764DD1}" destId="{C2BA0E15-E01C-CB4B-B84A-354DB52E22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BFE47D-3987-4E0E-B2EE-A5A3FAA86DD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78A4F1-6A5E-485A-8F25-E55FEBF787CD}">
      <dgm:prSet/>
      <dgm:spPr/>
      <dgm:t>
        <a:bodyPr/>
        <a:lstStyle/>
        <a:p>
          <a:r>
            <a:rPr lang="en-CA" b="1"/>
            <a:t>Frontend</a:t>
          </a:r>
          <a:r>
            <a:rPr lang="en-CA"/>
            <a:t>: React, Typescript, Tailwindcss</a:t>
          </a:r>
          <a:endParaRPr lang="en-US"/>
        </a:p>
      </dgm:t>
    </dgm:pt>
    <dgm:pt modelId="{901A2BCE-D974-40FA-B478-C1DBEE67C7F8}" type="parTrans" cxnId="{5A169CC1-738E-4FAB-B3CE-589B47C7E045}">
      <dgm:prSet/>
      <dgm:spPr/>
      <dgm:t>
        <a:bodyPr/>
        <a:lstStyle/>
        <a:p>
          <a:endParaRPr lang="en-US"/>
        </a:p>
      </dgm:t>
    </dgm:pt>
    <dgm:pt modelId="{42EFB5C7-4205-4B56-9DE5-2367E4E376F0}" type="sibTrans" cxnId="{5A169CC1-738E-4FAB-B3CE-589B47C7E045}">
      <dgm:prSet/>
      <dgm:spPr/>
      <dgm:t>
        <a:bodyPr/>
        <a:lstStyle/>
        <a:p>
          <a:endParaRPr lang="en-US"/>
        </a:p>
      </dgm:t>
    </dgm:pt>
    <dgm:pt modelId="{0EE5EBAC-A020-4349-9CA8-886A23B53A39}">
      <dgm:prSet/>
      <dgm:spPr/>
      <dgm:t>
        <a:bodyPr/>
        <a:lstStyle/>
        <a:p>
          <a:r>
            <a:rPr lang="en-CA" b="1"/>
            <a:t>Backend</a:t>
          </a:r>
          <a:r>
            <a:rPr lang="en-CA"/>
            <a:t>: AWS Lambda, API Gateway  </a:t>
          </a:r>
          <a:endParaRPr lang="en-US"/>
        </a:p>
      </dgm:t>
    </dgm:pt>
    <dgm:pt modelId="{653FCA5E-28C8-442A-B0B3-3680EB380D89}" type="parTrans" cxnId="{0F0AC7AF-9AE4-4AD1-880C-40CEEC422B13}">
      <dgm:prSet/>
      <dgm:spPr/>
      <dgm:t>
        <a:bodyPr/>
        <a:lstStyle/>
        <a:p>
          <a:endParaRPr lang="en-US"/>
        </a:p>
      </dgm:t>
    </dgm:pt>
    <dgm:pt modelId="{ED0D2D52-4616-4858-B657-015D87BD168A}" type="sibTrans" cxnId="{0F0AC7AF-9AE4-4AD1-880C-40CEEC422B13}">
      <dgm:prSet/>
      <dgm:spPr/>
      <dgm:t>
        <a:bodyPr/>
        <a:lstStyle/>
        <a:p>
          <a:endParaRPr lang="en-US"/>
        </a:p>
      </dgm:t>
    </dgm:pt>
    <dgm:pt modelId="{DC0ECD1A-FE24-4730-9233-2EF203D74862}">
      <dgm:prSet/>
      <dgm:spPr/>
      <dgm:t>
        <a:bodyPr/>
        <a:lstStyle/>
        <a:p>
          <a:r>
            <a:rPr lang="en-CA" b="1"/>
            <a:t>File storage</a:t>
          </a:r>
          <a:r>
            <a:rPr lang="en-CA"/>
            <a:t>: Amazon S3 </a:t>
          </a:r>
          <a:endParaRPr lang="en-US"/>
        </a:p>
      </dgm:t>
    </dgm:pt>
    <dgm:pt modelId="{208EE00D-A9DA-4008-A26C-F1C34DA3897D}" type="parTrans" cxnId="{7B55664D-F79E-4F51-9148-ABC7E483B013}">
      <dgm:prSet/>
      <dgm:spPr/>
      <dgm:t>
        <a:bodyPr/>
        <a:lstStyle/>
        <a:p>
          <a:endParaRPr lang="en-US"/>
        </a:p>
      </dgm:t>
    </dgm:pt>
    <dgm:pt modelId="{9B2534E9-D996-4F52-B466-DE89EB28877F}" type="sibTrans" cxnId="{7B55664D-F79E-4F51-9148-ABC7E483B013}">
      <dgm:prSet/>
      <dgm:spPr/>
      <dgm:t>
        <a:bodyPr/>
        <a:lstStyle/>
        <a:p>
          <a:endParaRPr lang="en-US"/>
        </a:p>
      </dgm:t>
    </dgm:pt>
    <dgm:pt modelId="{811A26A9-1DB9-404C-A74C-C076364DA55B}">
      <dgm:prSet/>
      <dgm:spPr/>
      <dgm:t>
        <a:bodyPr/>
        <a:lstStyle/>
        <a:p>
          <a:r>
            <a:rPr lang="en-CA" b="1"/>
            <a:t>Database</a:t>
          </a:r>
          <a:r>
            <a:rPr lang="en-CA"/>
            <a:t>: AWS DynamoDB</a:t>
          </a:r>
          <a:endParaRPr lang="en-US"/>
        </a:p>
      </dgm:t>
    </dgm:pt>
    <dgm:pt modelId="{6F17F0DE-019E-41F4-A74B-4B365FCD0280}" type="parTrans" cxnId="{7C8583FA-0E0C-41ED-BD3A-28A27F80037A}">
      <dgm:prSet/>
      <dgm:spPr/>
      <dgm:t>
        <a:bodyPr/>
        <a:lstStyle/>
        <a:p>
          <a:endParaRPr lang="en-US"/>
        </a:p>
      </dgm:t>
    </dgm:pt>
    <dgm:pt modelId="{F1C37049-B070-4A4E-9436-7D7F04A787C6}" type="sibTrans" cxnId="{7C8583FA-0E0C-41ED-BD3A-28A27F80037A}">
      <dgm:prSet/>
      <dgm:spPr/>
      <dgm:t>
        <a:bodyPr/>
        <a:lstStyle/>
        <a:p>
          <a:endParaRPr lang="en-US"/>
        </a:p>
      </dgm:t>
    </dgm:pt>
    <dgm:pt modelId="{6AFF7A56-CE21-45E4-93E1-D689B9D10C1F}">
      <dgm:prSet/>
      <dgm:spPr/>
      <dgm:t>
        <a:bodyPr/>
        <a:lstStyle/>
        <a:p>
          <a:r>
            <a:rPr lang="en-CA" b="1"/>
            <a:t>LLM</a:t>
          </a:r>
          <a:r>
            <a:rPr lang="en-CA"/>
            <a:t>: Google Gemini</a:t>
          </a:r>
          <a:endParaRPr lang="en-US"/>
        </a:p>
      </dgm:t>
    </dgm:pt>
    <dgm:pt modelId="{4FA9FC19-6704-401E-9DBE-E438F05E1D25}" type="parTrans" cxnId="{574E1E74-E797-475C-8063-AA5ADE305C82}">
      <dgm:prSet/>
      <dgm:spPr/>
      <dgm:t>
        <a:bodyPr/>
        <a:lstStyle/>
        <a:p>
          <a:endParaRPr lang="en-US"/>
        </a:p>
      </dgm:t>
    </dgm:pt>
    <dgm:pt modelId="{D5B0691D-B4DA-470F-BA60-A2B8F883D243}" type="sibTrans" cxnId="{574E1E74-E797-475C-8063-AA5ADE305C82}">
      <dgm:prSet/>
      <dgm:spPr/>
      <dgm:t>
        <a:bodyPr/>
        <a:lstStyle/>
        <a:p>
          <a:endParaRPr lang="en-US"/>
        </a:p>
      </dgm:t>
    </dgm:pt>
    <dgm:pt modelId="{054B0B14-75AD-4EC8-AFB9-631EC18FB360}">
      <dgm:prSet/>
      <dgm:spPr/>
      <dgm:t>
        <a:bodyPr/>
        <a:lstStyle/>
        <a:p>
          <a:r>
            <a:rPr lang="en-CA" b="1"/>
            <a:t>Authorization</a:t>
          </a:r>
          <a:r>
            <a:rPr lang="en-CA"/>
            <a:t>: Firebase</a:t>
          </a:r>
          <a:endParaRPr lang="en-US"/>
        </a:p>
      </dgm:t>
    </dgm:pt>
    <dgm:pt modelId="{ECFC9688-D9AF-4429-8915-C2B1FCA289B4}" type="parTrans" cxnId="{0B7C25EF-F9FF-4388-ACC8-2FC355CAA470}">
      <dgm:prSet/>
      <dgm:spPr/>
      <dgm:t>
        <a:bodyPr/>
        <a:lstStyle/>
        <a:p>
          <a:endParaRPr lang="en-US"/>
        </a:p>
      </dgm:t>
    </dgm:pt>
    <dgm:pt modelId="{49F604F6-72B8-4871-B5EE-21EE127F08E2}" type="sibTrans" cxnId="{0B7C25EF-F9FF-4388-ACC8-2FC355CAA470}">
      <dgm:prSet/>
      <dgm:spPr/>
      <dgm:t>
        <a:bodyPr/>
        <a:lstStyle/>
        <a:p>
          <a:endParaRPr lang="en-US"/>
        </a:p>
      </dgm:t>
    </dgm:pt>
    <dgm:pt modelId="{18A02F71-1FE7-47B2-8EE1-E3A9F7028FBF}">
      <dgm:prSet/>
      <dgm:spPr/>
      <dgm:t>
        <a:bodyPr/>
        <a:lstStyle/>
        <a:p>
          <a:r>
            <a:rPr lang="en-CA" b="1"/>
            <a:t>CI/CD</a:t>
          </a:r>
          <a:r>
            <a:rPr lang="en-CA"/>
            <a:t>: GitHub Actions, Code Build</a:t>
          </a:r>
          <a:endParaRPr lang="en-US"/>
        </a:p>
      </dgm:t>
    </dgm:pt>
    <dgm:pt modelId="{337D904C-93CF-48FD-8A74-23E2C731B636}" type="parTrans" cxnId="{ABE762BA-2721-42AE-AA62-6A8F49FBFF01}">
      <dgm:prSet/>
      <dgm:spPr/>
      <dgm:t>
        <a:bodyPr/>
        <a:lstStyle/>
        <a:p>
          <a:endParaRPr lang="en-US"/>
        </a:p>
      </dgm:t>
    </dgm:pt>
    <dgm:pt modelId="{62526B2D-C545-494D-8A44-EF4FF7D671FB}" type="sibTrans" cxnId="{ABE762BA-2721-42AE-AA62-6A8F49FBFF01}">
      <dgm:prSet/>
      <dgm:spPr/>
      <dgm:t>
        <a:bodyPr/>
        <a:lstStyle/>
        <a:p>
          <a:endParaRPr lang="en-US"/>
        </a:p>
      </dgm:t>
    </dgm:pt>
    <dgm:pt modelId="{70B23178-6661-4EB1-BEAC-54C1981AB24E}">
      <dgm:prSet/>
      <dgm:spPr/>
      <dgm:t>
        <a:bodyPr/>
        <a:lstStyle/>
        <a:p>
          <a:r>
            <a:rPr lang="en-CA" b="1"/>
            <a:t>Version control</a:t>
          </a:r>
          <a:r>
            <a:rPr lang="en-CA"/>
            <a:t>: GitHub, Git</a:t>
          </a:r>
          <a:endParaRPr lang="en-US"/>
        </a:p>
      </dgm:t>
    </dgm:pt>
    <dgm:pt modelId="{84671E67-49BC-4B21-BF67-2C3D6C2E4B80}" type="parTrans" cxnId="{6B871EB9-A7F3-4F00-BE46-2B6322B300B5}">
      <dgm:prSet/>
      <dgm:spPr/>
      <dgm:t>
        <a:bodyPr/>
        <a:lstStyle/>
        <a:p>
          <a:endParaRPr lang="en-US"/>
        </a:p>
      </dgm:t>
    </dgm:pt>
    <dgm:pt modelId="{FD54FC6C-B144-4205-9DA1-7615BCFADF84}" type="sibTrans" cxnId="{6B871EB9-A7F3-4F00-BE46-2B6322B300B5}">
      <dgm:prSet/>
      <dgm:spPr/>
      <dgm:t>
        <a:bodyPr/>
        <a:lstStyle/>
        <a:p>
          <a:endParaRPr lang="en-US"/>
        </a:p>
      </dgm:t>
    </dgm:pt>
    <dgm:pt modelId="{4C1119BA-5B62-0344-9133-465F6AD7BAD1}" type="pres">
      <dgm:prSet presAssocID="{1ABFE47D-3987-4E0E-B2EE-A5A3FAA86DD7}" presName="linear" presStyleCnt="0">
        <dgm:presLayoutVars>
          <dgm:animLvl val="lvl"/>
          <dgm:resizeHandles val="exact"/>
        </dgm:presLayoutVars>
      </dgm:prSet>
      <dgm:spPr/>
    </dgm:pt>
    <dgm:pt modelId="{732768C2-07A9-734D-841C-B9082E0D3363}" type="pres">
      <dgm:prSet presAssocID="{0078A4F1-6A5E-485A-8F25-E55FEBF787C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A5B7606-59EE-774A-912B-D5BF942A8E93}" type="pres">
      <dgm:prSet presAssocID="{42EFB5C7-4205-4B56-9DE5-2367E4E376F0}" presName="spacer" presStyleCnt="0"/>
      <dgm:spPr/>
    </dgm:pt>
    <dgm:pt modelId="{5D38CB48-585C-8B44-A3E6-B14F4D5BA939}" type="pres">
      <dgm:prSet presAssocID="{0EE5EBAC-A020-4349-9CA8-886A23B53A3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46CC6F-F70D-6C40-8134-92E291A6320C}" type="pres">
      <dgm:prSet presAssocID="{ED0D2D52-4616-4858-B657-015D87BD168A}" presName="spacer" presStyleCnt="0"/>
      <dgm:spPr/>
    </dgm:pt>
    <dgm:pt modelId="{A89C9A4F-69BF-164E-8FB1-9562E8712F81}" type="pres">
      <dgm:prSet presAssocID="{DC0ECD1A-FE24-4730-9233-2EF203D7486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B991200-568A-C948-9F14-AA682DBD6D25}" type="pres">
      <dgm:prSet presAssocID="{9B2534E9-D996-4F52-B466-DE89EB28877F}" presName="spacer" presStyleCnt="0"/>
      <dgm:spPr/>
    </dgm:pt>
    <dgm:pt modelId="{4D25ECCF-A0D1-494F-841D-DC07E8202121}" type="pres">
      <dgm:prSet presAssocID="{811A26A9-1DB9-404C-A74C-C076364DA55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524134F-4B6B-C44D-BB72-F3DF0ACFACC1}" type="pres">
      <dgm:prSet presAssocID="{F1C37049-B070-4A4E-9436-7D7F04A787C6}" presName="spacer" presStyleCnt="0"/>
      <dgm:spPr/>
    </dgm:pt>
    <dgm:pt modelId="{31BBF2C8-B600-0846-BA9C-A11791E9F52F}" type="pres">
      <dgm:prSet presAssocID="{6AFF7A56-CE21-45E4-93E1-D689B9D10C1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64CAE3A-E7C6-5E4C-8EE9-27AB0313B144}" type="pres">
      <dgm:prSet presAssocID="{D5B0691D-B4DA-470F-BA60-A2B8F883D243}" presName="spacer" presStyleCnt="0"/>
      <dgm:spPr/>
    </dgm:pt>
    <dgm:pt modelId="{13287C88-9244-F844-B795-EEFD8E7B6EA4}" type="pres">
      <dgm:prSet presAssocID="{054B0B14-75AD-4EC8-AFB9-631EC18FB36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72E6AAA-B377-3540-AC12-F5D155B55113}" type="pres">
      <dgm:prSet presAssocID="{49F604F6-72B8-4871-B5EE-21EE127F08E2}" presName="spacer" presStyleCnt="0"/>
      <dgm:spPr/>
    </dgm:pt>
    <dgm:pt modelId="{8C00C177-BB1A-F84D-91D7-F1F3DFB510C2}" type="pres">
      <dgm:prSet presAssocID="{18A02F71-1FE7-47B2-8EE1-E3A9F7028FB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865D273-4346-A249-AAC6-45BCC6F71BC9}" type="pres">
      <dgm:prSet presAssocID="{62526B2D-C545-494D-8A44-EF4FF7D671FB}" presName="spacer" presStyleCnt="0"/>
      <dgm:spPr/>
    </dgm:pt>
    <dgm:pt modelId="{9CBF3530-45C3-FA4D-A638-3AFCBC5570B0}" type="pres">
      <dgm:prSet presAssocID="{70B23178-6661-4EB1-BEAC-54C1981AB24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D77B111-8786-3640-BE8A-978BB8C7109A}" type="presOf" srcId="{811A26A9-1DB9-404C-A74C-C076364DA55B}" destId="{4D25ECCF-A0D1-494F-841D-DC07E8202121}" srcOrd="0" destOrd="0" presId="urn:microsoft.com/office/officeart/2005/8/layout/vList2"/>
    <dgm:cxn modelId="{72ED631F-AD28-4B40-89CC-F5C7A8A7154A}" type="presOf" srcId="{DC0ECD1A-FE24-4730-9233-2EF203D74862}" destId="{A89C9A4F-69BF-164E-8FB1-9562E8712F81}" srcOrd="0" destOrd="0" presId="urn:microsoft.com/office/officeart/2005/8/layout/vList2"/>
    <dgm:cxn modelId="{7B55664D-F79E-4F51-9148-ABC7E483B013}" srcId="{1ABFE47D-3987-4E0E-B2EE-A5A3FAA86DD7}" destId="{DC0ECD1A-FE24-4730-9233-2EF203D74862}" srcOrd="2" destOrd="0" parTransId="{208EE00D-A9DA-4008-A26C-F1C34DA3897D}" sibTransId="{9B2534E9-D996-4F52-B466-DE89EB28877F}"/>
    <dgm:cxn modelId="{3BA20E5E-5486-1B41-8840-1C62CF8DDC0A}" type="presOf" srcId="{18A02F71-1FE7-47B2-8EE1-E3A9F7028FBF}" destId="{8C00C177-BB1A-F84D-91D7-F1F3DFB510C2}" srcOrd="0" destOrd="0" presId="urn:microsoft.com/office/officeart/2005/8/layout/vList2"/>
    <dgm:cxn modelId="{574E1E74-E797-475C-8063-AA5ADE305C82}" srcId="{1ABFE47D-3987-4E0E-B2EE-A5A3FAA86DD7}" destId="{6AFF7A56-CE21-45E4-93E1-D689B9D10C1F}" srcOrd="4" destOrd="0" parTransId="{4FA9FC19-6704-401E-9DBE-E438F05E1D25}" sibTransId="{D5B0691D-B4DA-470F-BA60-A2B8F883D243}"/>
    <dgm:cxn modelId="{E0EEFA7E-6AD9-A040-BA64-20EB99040CB5}" type="presOf" srcId="{0078A4F1-6A5E-485A-8F25-E55FEBF787CD}" destId="{732768C2-07A9-734D-841C-B9082E0D3363}" srcOrd="0" destOrd="0" presId="urn:microsoft.com/office/officeart/2005/8/layout/vList2"/>
    <dgm:cxn modelId="{7EF7619C-AA96-984B-ACFF-3620CA4EC641}" type="presOf" srcId="{054B0B14-75AD-4EC8-AFB9-631EC18FB360}" destId="{13287C88-9244-F844-B795-EEFD8E7B6EA4}" srcOrd="0" destOrd="0" presId="urn:microsoft.com/office/officeart/2005/8/layout/vList2"/>
    <dgm:cxn modelId="{72ED7DA7-F6F5-C04C-9672-67D79F94B19B}" type="presOf" srcId="{70B23178-6661-4EB1-BEAC-54C1981AB24E}" destId="{9CBF3530-45C3-FA4D-A638-3AFCBC5570B0}" srcOrd="0" destOrd="0" presId="urn:microsoft.com/office/officeart/2005/8/layout/vList2"/>
    <dgm:cxn modelId="{D2F4CFAB-8224-1A4E-BBBC-F6ACA4307089}" type="presOf" srcId="{6AFF7A56-CE21-45E4-93E1-D689B9D10C1F}" destId="{31BBF2C8-B600-0846-BA9C-A11791E9F52F}" srcOrd="0" destOrd="0" presId="urn:microsoft.com/office/officeart/2005/8/layout/vList2"/>
    <dgm:cxn modelId="{0F0AC7AF-9AE4-4AD1-880C-40CEEC422B13}" srcId="{1ABFE47D-3987-4E0E-B2EE-A5A3FAA86DD7}" destId="{0EE5EBAC-A020-4349-9CA8-886A23B53A39}" srcOrd="1" destOrd="0" parTransId="{653FCA5E-28C8-442A-B0B3-3680EB380D89}" sibTransId="{ED0D2D52-4616-4858-B657-015D87BD168A}"/>
    <dgm:cxn modelId="{A45F4EB1-1038-2741-9417-E417354F9CEE}" type="presOf" srcId="{0EE5EBAC-A020-4349-9CA8-886A23B53A39}" destId="{5D38CB48-585C-8B44-A3E6-B14F4D5BA939}" srcOrd="0" destOrd="0" presId="urn:microsoft.com/office/officeart/2005/8/layout/vList2"/>
    <dgm:cxn modelId="{6B871EB9-A7F3-4F00-BE46-2B6322B300B5}" srcId="{1ABFE47D-3987-4E0E-B2EE-A5A3FAA86DD7}" destId="{70B23178-6661-4EB1-BEAC-54C1981AB24E}" srcOrd="7" destOrd="0" parTransId="{84671E67-49BC-4B21-BF67-2C3D6C2E4B80}" sibTransId="{FD54FC6C-B144-4205-9DA1-7615BCFADF84}"/>
    <dgm:cxn modelId="{ABE762BA-2721-42AE-AA62-6A8F49FBFF01}" srcId="{1ABFE47D-3987-4E0E-B2EE-A5A3FAA86DD7}" destId="{18A02F71-1FE7-47B2-8EE1-E3A9F7028FBF}" srcOrd="6" destOrd="0" parTransId="{337D904C-93CF-48FD-8A74-23E2C731B636}" sibTransId="{62526B2D-C545-494D-8A44-EF4FF7D671FB}"/>
    <dgm:cxn modelId="{5A169CC1-738E-4FAB-B3CE-589B47C7E045}" srcId="{1ABFE47D-3987-4E0E-B2EE-A5A3FAA86DD7}" destId="{0078A4F1-6A5E-485A-8F25-E55FEBF787CD}" srcOrd="0" destOrd="0" parTransId="{901A2BCE-D974-40FA-B478-C1DBEE67C7F8}" sibTransId="{42EFB5C7-4205-4B56-9DE5-2367E4E376F0}"/>
    <dgm:cxn modelId="{0B7C25EF-F9FF-4388-ACC8-2FC355CAA470}" srcId="{1ABFE47D-3987-4E0E-B2EE-A5A3FAA86DD7}" destId="{054B0B14-75AD-4EC8-AFB9-631EC18FB360}" srcOrd="5" destOrd="0" parTransId="{ECFC9688-D9AF-4429-8915-C2B1FCA289B4}" sibTransId="{49F604F6-72B8-4871-B5EE-21EE127F08E2}"/>
    <dgm:cxn modelId="{7C8583FA-0E0C-41ED-BD3A-28A27F80037A}" srcId="{1ABFE47D-3987-4E0E-B2EE-A5A3FAA86DD7}" destId="{811A26A9-1DB9-404C-A74C-C076364DA55B}" srcOrd="3" destOrd="0" parTransId="{6F17F0DE-019E-41F4-A74B-4B365FCD0280}" sibTransId="{F1C37049-B070-4A4E-9436-7D7F04A787C6}"/>
    <dgm:cxn modelId="{4A591EFD-68B3-8D45-8816-DF0BAE31E496}" type="presOf" srcId="{1ABFE47D-3987-4E0E-B2EE-A5A3FAA86DD7}" destId="{4C1119BA-5B62-0344-9133-465F6AD7BAD1}" srcOrd="0" destOrd="0" presId="urn:microsoft.com/office/officeart/2005/8/layout/vList2"/>
    <dgm:cxn modelId="{EEA0B29D-71D4-0E45-8135-BC1D26300EE4}" type="presParOf" srcId="{4C1119BA-5B62-0344-9133-465F6AD7BAD1}" destId="{732768C2-07A9-734D-841C-B9082E0D3363}" srcOrd="0" destOrd="0" presId="urn:microsoft.com/office/officeart/2005/8/layout/vList2"/>
    <dgm:cxn modelId="{1D16358B-4E5F-6140-B43A-183F8A6581AB}" type="presParOf" srcId="{4C1119BA-5B62-0344-9133-465F6AD7BAD1}" destId="{4A5B7606-59EE-774A-912B-D5BF942A8E93}" srcOrd="1" destOrd="0" presId="urn:microsoft.com/office/officeart/2005/8/layout/vList2"/>
    <dgm:cxn modelId="{E343BF65-170B-924E-8077-CCA4818A3FBB}" type="presParOf" srcId="{4C1119BA-5B62-0344-9133-465F6AD7BAD1}" destId="{5D38CB48-585C-8B44-A3E6-B14F4D5BA939}" srcOrd="2" destOrd="0" presId="urn:microsoft.com/office/officeart/2005/8/layout/vList2"/>
    <dgm:cxn modelId="{425A8074-7DC2-BB4B-BD20-ADA3C0D23414}" type="presParOf" srcId="{4C1119BA-5B62-0344-9133-465F6AD7BAD1}" destId="{DD46CC6F-F70D-6C40-8134-92E291A6320C}" srcOrd="3" destOrd="0" presId="urn:microsoft.com/office/officeart/2005/8/layout/vList2"/>
    <dgm:cxn modelId="{0E92170A-0975-4D48-9809-7487FE71472E}" type="presParOf" srcId="{4C1119BA-5B62-0344-9133-465F6AD7BAD1}" destId="{A89C9A4F-69BF-164E-8FB1-9562E8712F81}" srcOrd="4" destOrd="0" presId="urn:microsoft.com/office/officeart/2005/8/layout/vList2"/>
    <dgm:cxn modelId="{9FAA91AE-A593-534E-9621-D94DCC866523}" type="presParOf" srcId="{4C1119BA-5B62-0344-9133-465F6AD7BAD1}" destId="{FB991200-568A-C948-9F14-AA682DBD6D25}" srcOrd="5" destOrd="0" presId="urn:microsoft.com/office/officeart/2005/8/layout/vList2"/>
    <dgm:cxn modelId="{B1B3BFB4-1977-9D41-A3DE-ED60EA519F59}" type="presParOf" srcId="{4C1119BA-5B62-0344-9133-465F6AD7BAD1}" destId="{4D25ECCF-A0D1-494F-841D-DC07E8202121}" srcOrd="6" destOrd="0" presId="urn:microsoft.com/office/officeart/2005/8/layout/vList2"/>
    <dgm:cxn modelId="{B0C87F6E-AEDE-1D45-BB4E-43571829F251}" type="presParOf" srcId="{4C1119BA-5B62-0344-9133-465F6AD7BAD1}" destId="{E524134F-4B6B-C44D-BB72-F3DF0ACFACC1}" srcOrd="7" destOrd="0" presId="urn:microsoft.com/office/officeart/2005/8/layout/vList2"/>
    <dgm:cxn modelId="{03976A8E-FA46-DC4D-804A-AC931C3CFD65}" type="presParOf" srcId="{4C1119BA-5B62-0344-9133-465F6AD7BAD1}" destId="{31BBF2C8-B600-0846-BA9C-A11791E9F52F}" srcOrd="8" destOrd="0" presId="urn:microsoft.com/office/officeart/2005/8/layout/vList2"/>
    <dgm:cxn modelId="{679600D6-B919-6643-8C73-E03DEC0F03D9}" type="presParOf" srcId="{4C1119BA-5B62-0344-9133-465F6AD7BAD1}" destId="{F64CAE3A-E7C6-5E4C-8EE9-27AB0313B144}" srcOrd="9" destOrd="0" presId="urn:microsoft.com/office/officeart/2005/8/layout/vList2"/>
    <dgm:cxn modelId="{254625EE-ED79-294A-8CFC-A8DFA51BB2EA}" type="presParOf" srcId="{4C1119BA-5B62-0344-9133-465F6AD7BAD1}" destId="{13287C88-9244-F844-B795-EEFD8E7B6EA4}" srcOrd="10" destOrd="0" presId="urn:microsoft.com/office/officeart/2005/8/layout/vList2"/>
    <dgm:cxn modelId="{812726CF-003D-0F4E-98F2-4156F8FAB8A5}" type="presParOf" srcId="{4C1119BA-5B62-0344-9133-465F6AD7BAD1}" destId="{472E6AAA-B377-3540-AC12-F5D155B55113}" srcOrd="11" destOrd="0" presId="urn:microsoft.com/office/officeart/2005/8/layout/vList2"/>
    <dgm:cxn modelId="{E69319E1-5A76-3340-8D49-ECBDC9D22501}" type="presParOf" srcId="{4C1119BA-5B62-0344-9133-465F6AD7BAD1}" destId="{8C00C177-BB1A-F84D-91D7-F1F3DFB510C2}" srcOrd="12" destOrd="0" presId="urn:microsoft.com/office/officeart/2005/8/layout/vList2"/>
    <dgm:cxn modelId="{2BC04AB8-CAE8-1B45-93BC-18C7D82E0148}" type="presParOf" srcId="{4C1119BA-5B62-0344-9133-465F6AD7BAD1}" destId="{9865D273-4346-A249-AAC6-45BCC6F71BC9}" srcOrd="13" destOrd="0" presId="urn:microsoft.com/office/officeart/2005/8/layout/vList2"/>
    <dgm:cxn modelId="{A46E8F70-AC89-764C-8EC0-E6124638F760}" type="presParOf" srcId="{4C1119BA-5B62-0344-9133-465F6AD7BAD1}" destId="{9CBF3530-45C3-FA4D-A638-3AFCBC5570B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28BA2-D03C-4F3F-B104-AFFBA8CDFCA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728C2-C685-4692-901E-2035A5AE4B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8625B-C0E1-4B96-B59F-597470C3A0B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QuizMaster is designed to be an application that enables users to assess their knowledge and proficiency on a specific topic. It does so by:</a:t>
          </a:r>
        </a:p>
      </dsp:txBody>
      <dsp:txXfrm>
        <a:off x="1435590" y="531"/>
        <a:ext cx="9080009" cy="1242935"/>
      </dsp:txXfrm>
    </dsp:sp>
    <dsp:sp modelId="{9E3DA621-8231-48FD-A6C5-275E4A68593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63CB1-BE2F-4188-BEE8-0C827C2DD8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BF242-0103-40C6-B2BC-68D8E2765B8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Generating a quiz based on user-provided content.</a:t>
          </a:r>
        </a:p>
      </dsp:txBody>
      <dsp:txXfrm>
        <a:off x="1435590" y="1554201"/>
        <a:ext cx="9080009" cy="1242935"/>
      </dsp:txXfrm>
    </dsp:sp>
    <dsp:sp modelId="{378E66D9-74D7-4B65-A003-A27B7811534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0CE38-4E54-49DA-96BC-BFD5997D9A2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64183-1ECF-459A-BDA0-CE03B4DD101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Assesses the correctness of the answers and provides instant feedback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A1704-5613-CD48-BC67-A5D23C2ACBD9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16A59C32-6142-D643-91E4-E6B008ED0D88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1: Click “Create Quiz!”</a:t>
          </a:r>
        </a:p>
      </dsp:txBody>
      <dsp:txXfrm>
        <a:off x="8061" y="6582"/>
        <a:ext cx="3034531" cy="1820718"/>
      </dsp:txXfrm>
    </dsp:sp>
    <dsp:sp modelId="{17ED1618-2F99-0D4A-A4A6-365C982DEE76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06507275-D0B2-CC4D-9D4A-D59492B0E269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2: Upload the file you want to be tested on.</a:t>
          </a:r>
        </a:p>
      </dsp:txBody>
      <dsp:txXfrm>
        <a:off x="3740534" y="6582"/>
        <a:ext cx="3034531" cy="1820718"/>
      </dsp:txXfrm>
    </dsp:sp>
    <dsp:sp modelId="{91402298-55E5-824F-968B-E87C2EFF580C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D2860F9C-AC6B-3D43-AE8C-2646F30F3991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3: Take the quiz and submit.</a:t>
          </a:r>
        </a:p>
      </dsp:txBody>
      <dsp:txXfrm>
        <a:off x="7473007" y="6582"/>
        <a:ext cx="3034531" cy="1820718"/>
      </dsp:txXfrm>
    </dsp:sp>
    <dsp:sp modelId="{DD810D8D-7844-1249-9C9B-95A50F696D7B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5D5AE7DA-6C7E-DC4B-804D-9D3E9070489C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4: Receive the score instantly</a:t>
          </a:r>
        </a:p>
      </dsp:txBody>
      <dsp:txXfrm>
        <a:off x="8061" y="2525243"/>
        <a:ext cx="3034531" cy="1820718"/>
      </dsp:txXfrm>
    </dsp:sp>
    <dsp:sp modelId="{B49AD210-BB84-694D-BDB5-DDA641A0E17D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48976ECD-BDAD-224C-B63F-BFDC2FE69270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5: Retake the quiz, Save the quiz, or discard the quiz</a:t>
          </a:r>
        </a:p>
      </dsp:txBody>
      <dsp:txXfrm>
        <a:off x="3740534" y="2525243"/>
        <a:ext cx="3034531" cy="1820718"/>
      </dsp:txXfrm>
    </dsp:sp>
    <dsp:sp modelId="{09230838-4743-A24B-A730-A4AFB8AE9A15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Saved Quizzes remain in your account for you to retake as many times as possible!</a:t>
          </a:r>
        </a:p>
      </dsp:txBody>
      <dsp:txXfrm>
        <a:off x="7473007" y="2525243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043E3-A0D9-4746-8298-7D491DC9C8A3}">
      <dsp:nvSpPr>
        <dsp:cNvPr id="0" name=""/>
        <dsp:cNvSpPr/>
      </dsp:nvSpPr>
      <dsp:spPr>
        <a:xfrm>
          <a:off x="0" y="437269"/>
          <a:ext cx="666683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 upload lecture slides, textbook chapters, notes, etc. to generate short quizzes or lengthy tests.</a:t>
          </a:r>
        </a:p>
      </dsp:txBody>
      <dsp:txXfrm>
        <a:off x="0" y="437269"/>
        <a:ext cx="6666833" cy="1077300"/>
      </dsp:txXfrm>
    </dsp:sp>
    <dsp:sp modelId="{DE1A25D2-4E91-5642-B39F-53404016AC45}">
      <dsp:nvSpPr>
        <dsp:cNvPr id="0" name=""/>
        <dsp:cNvSpPr/>
      </dsp:nvSpPr>
      <dsp:spPr>
        <a:xfrm>
          <a:off x="333341" y="156829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Students</a:t>
          </a:r>
        </a:p>
      </dsp:txBody>
      <dsp:txXfrm>
        <a:off x="360721" y="184209"/>
        <a:ext cx="4612023" cy="506119"/>
      </dsp:txXfrm>
    </dsp:sp>
    <dsp:sp modelId="{434C2C73-E42E-234C-B7DC-3B58682EF947}">
      <dsp:nvSpPr>
        <dsp:cNvPr id="0" name=""/>
        <dsp:cNvSpPr/>
      </dsp:nvSpPr>
      <dsp:spPr>
        <a:xfrm>
          <a:off x="0" y="1897610"/>
          <a:ext cx="666683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Enterprises can integrate this tool in their employee training and progress assessment</a:t>
          </a:r>
        </a:p>
      </dsp:txBody>
      <dsp:txXfrm>
        <a:off x="0" y="1897610"/>
        <a:ext cx="6666833" cy="1077300"/>
      </dsp:txXfrm>
    </dsp:sp>
    <dsp:sp modelId="{10D22820-53C0-4443-AC72-C04E20E91FDC}">
      <dsp:nvSpPr>
        <dsp:cNvPr id="0" name=""/>
        <dsp:cNvSpPr/>
      </dsp:nvSpPr>
      <dsp:spPr>
        <a:xfrm>
          <a:off x="333341" y="1617170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Onboarding employees</a:t>
          </a:r>
        </a:p>
      </dsp:txBody>
      <dsp:txXfrm>
        <a:off x="360721" y="1644550"/>
        <a:ext cx="4612023" cy="506119"/>
      </dsp:txXfrm>
    </dsp:sp>
    <dsp:sp modelId="{0CB3E717-71AC-5D41-B163-6D23AD07DE85}">
      <dsp:nvSpPr>
        <dsp:cNvPr id="0" name=""/>
        <dsp:cNvSpPr/>
      </dsp:nvSpPr>
      <dsp:spPr>
        <a:xfrm>
          <a:off x="0" y="3357949"/>
          <a:ext cx="666683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Can automate generating assessments and focus on more important things (like fixing a navy ship).</a:t>
          </a:r>
        </a:p>
      </dsp:txBody>
      <dsp:txXfrm>
        <a:off x="0" y="3357949"/>
        <a:ext cx="6666833" cy="1077300"/>
      </dsp:txXfrm>
    </dsp:sp>
    <dsp:sp modelId="{3941B246-938F-4044-AD4C-675A71C31780}">
      <dsp:nvSpPr>
        <dsp:cNvPr id="0" name=""/>
        <dsp:cNvSpPr/>
      </dsp:nvSpPr>
      <dsp:spPr>
        <a:xfrm>
          <a:off x="333341" y="3077509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Professors</a:t>
          </a:r>
        </a:p>
      </dsp:txBody>
      <dsp:txXfrm>
        <a:off x="360721" y="3104889"/>
        <a:ext cx="4612023" cy="506119"/>
      </dsp:txXfrm>
    </dsp:sp>
    <dsp:sp modelId="{C2BA0E15-E01C-CB4B-B84A-354DB52E2257}">
      <dsp:nvSpPr>
        <dsp:cNvPr id="0" name=""/>
        <dsp:cNvSpPr/>
      </dsp:nvSpPr>
      <dsp:spPr>
        <a:xfrm>
          <a:off x="0" y="4818289"/>
          <a:ext cx="66668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33F2-357F-9C4E-B1DC-030586D80661}">
      <dsp:nvSpPr>
        <dsp:cNvPr id="0" name=""/>
        <dsp:cNvSpPr/>
      </dsp:nvSpPr>
      <dsp:spPr>
        <a:xfrm>
          <a:off x="333341" y="4537849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Anyone who wants to learn anything</a:t>
          </a:r>
        </a:p>
      </dsp:txBody>
      <dsp:txXfrm>
        <a:off x="360721" y="4565229"/>
        <a:ext cx="4612023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768C2-07A9-734D-841C-B9082E0D3363}">
      <dsp:nvSpPr>
        <dsp:cNvPr id="0" name=""/>
        <dsp:cNvSpPr/>
      </dsp:nvSpPr>
      <dsp:spPr>
        <a:xfrm>
          <a:off x="0" y="17959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Frontend</a:t>
          </a:r>
          <a:r>
            <a:rPr lang="en-CA" sz="2500" kern="1200"/>
            <a:t>: React, Typescript, Tailwindcss</a:t>
          </a:r>
          <a:endParaRPr lang="en-US" sz="2500" kern="1200"/>
        </a:p>
      </dsp:txBody>
      <dsp:txXfrm>
        <a:off x="29985" y="47944"/>
        <a:ext cx="6606863" cy="554280"/>
      </dsp:txXfrm>
    </dsp:sp>
    <dsp:sp modelId="{5D38CB48-585C-8B44-A3E6-B14F4D5BA939}">
      <dsp:nvSpPr>
        <dsp:cNvPr id="0" name=""/>
        <dsp:cNvSpPr/>
      </dsp:nvSpPr>
      <dsp:spPr>
        <a:xfrm>
          <a:off x="0" y="704209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Backend</a:t>
          </a:r>
          <a:r>
            <a:rPr lang="en-CA" sz="2500" kern="1200"/>
            <a:t>: AWS Lambda, API Gateway  </a:t>
          </a:r>
          <a:endParaRPr lang="en-US" sz="2500" kern="1200"/>
        </a:p>
      </dsp:txBody>
      <dsp:txXfrm>
        <a:off x="29985" y="734194"/>
        <a:ext cx="6606863" cy="554280"/>
      </dsp:txXfrm>
    </dsp:sp>
    <dsp:sp modelId="{A89C9A4F-69BF-164E-8FB1-9562E8712F81}">
      <dsp:nvSpPr>
        <dsp:cNvPr id="0" name=""/>
        <dsp:cNvSpPr/>
      </dsp:nvSpPr>
      <dsp:spPr>
        <a:xfrm>
          <a:off x="0" y="1390459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File storage</a:t>
          </a:r>
          <a:r>
            <a:rPr lang="en-CA" sz="2500" kern="1200"/>
            <a:t>: Amazon S3 </a:t>
          </a:r>
          <a:endParaRPr lang="en-US" sz="2500" kern="1200"/>
        </a:p>
      </dsp:txBody>
      <dsp:txXfrm>
        <a:off x="29985" y="1420444"/>
        <a:ext cx="6606863" cy="554280"/>
      </dsp:txXfrm>
    </dsp:sp>
    <dsp:sp modelId="{4D25ECCF-A0D1-494F-841D-DC07E8202121}">
      <dsp:nvSpPr>
        <dsp:cNvPr id="0" name=""/>
        <dsp:cNvSpPr/>
      </dsp:nvSpPr>
      <dsp:spPr>
        <a:xfrm>
          <a:off x="0" y="2076710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Database</a:t>
          </a:r>
          <a:r>
            <a:rPr lang="en-CA" sz="2500" kern="1200"/>
            <a:t>: AWS DynamoDB</a:t>
          </a:r>
          <a:endParaRPr lang="en-US" sz="2500" kern="1200"/>
        </a:p>
      </dsp:txBody>
      <dsp:txXfrm>
        <a:off x="29985" y="2106695"/>
        <a:ext cx="6606863" cy="554280"/>
      </dsp:txXfrm>
    </dsp:sp>
    <dsp:sp modelId="{31BBF2C8-B600-0846-BA9C-A11791E9F52F}">
      <dsp:nvSpPr>
        <dsp:cNvPr id="0" name=""/>
        <dsp:cNvSpPr/>
      </dsp:nvSpPr>
      <dsp:spPr>
        <a:xfrm>
          <a:off x="0" y="2762960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LLM</a:t>
          </a:r>
          <a:r>
            <a:rPr lang="en-CA" sz="2500" kern="1200"/>
            <a:t>: Google Gemini</a:t>
          </a:r>
          <a:endParaRPr lang="en-US" sz="2500" kern="1200"/>
        </a:p>
      </dsp:txBody>
      <dsp:txXfrm>
        <a:off x="29985" y="2792945"/>
        <a:ext cx="6606863" cy="554280"/>
      </dsp:txXfrm>
    </dsp:sp>
    <dsp:sp modelId="{13287C88-9244-F844-B795-EEFD8E7B6EA4}">
      <dsp:nvSpPr>
        <dsp:cNvPr id="0" name=""/>
        <dsp:cNvSpPr/>
      </dsp:nvSpPr>
      <dsp:spPr>
        <a:xfrm>
          <a:off x="0" y="3449210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Authorization</a:t>
          </a:r>
          <a:r>
            <a:rPr lang="en-CA" sz="2500" kern="1200"/>
            <a:t>: Firebase</a:t>
          </a:r>
          <a:endParaRPr lang="en-US" sz="2500" kern="1200"/>
        </a:p>
      </dsp:txBody>
      <dsp:txXfrm>
        <a:off x="29985" y="3479195"/>
        <a:ext cx="6606863" cy="554280"/>
      </dsp:txXfrm>
    </dsp:sp>
    <dsp:sp modelId="{8C00C177-BB1A-F84D-91D7-F1F3DFB510C2}">
      <dsp:nvSpPr>
        <dsp:cNvPr id="0" name=""/>
        <dsp:cNvSpPr/>
      </dsp:nvSpPr>
      <dsp:spPr>
        <a:xfrm>
          <a:off x="0" y="4135460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CI/CD</a:t>
          </a:r>
          <a:r>
            <a:rPr lang="en-CA" sz="2500" kern="1200"/>
            <a:t>: GitHub Actions, Code Build</a:t>
          </a:r>
          <a:endParaRPr lang="en-US" sz="2500" kern="1200"/>
        </a:p>
      </dsp:txBody>
      <dsp:txXfrm>
        <a:off x="29985" y="4165445"/>
        <a:ext cx="6606863" cy="554280"/>
      </dsp:txXfrm>
    </dsp:sp>
    <dsp:sp modelId="{9CBF3530-45C3-FA4D-A638-3AFCBC5570B0}">
      <dsp:nvSpPr>
        <dsp:cNvPr id="0" name=""/>
        <dsp:cNvSpPr/>
      </dsp:nvSpPr>
      <dsp:spPr>
        <a:xfrm>
          <a:off x="0" y="4821709"/>
          <a:ext cx="6666833" cy="61425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Version control</a:t>
          </a:r>
          <a:r>
            <a:rPr lang="en-CA" sz="2500" kern="1200"/>
            <a:t>: GitHub, Git</a:t>
          </a:r>
          <a:endParaRPr lang="en-US" sz="2500" kern="1200"/>
        </a:p>
      </dsp:txBody>
      <dsp:txXfrm>
        <a:off x="29985" y="4851694"/>
        <a:ext cx="6606863" cy="55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AF8-6D23-43EA-DF4E-92DE3F11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310EF-04B7-28E4-7B38-62804EA1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6BC2-D6E1-CFB1-6BA8-F634D370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2CCF-16D2-36D2-A606-9F808628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E829-5CC1-3147-EFEF-A2407FD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AE9A-CD4B-3C5D-4842-D346CA2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F053-3EB5-C347-03E2-807BB559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B5EA-65C5-9120-D250-C218561D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AEE2-D11F-5EF7-A5A7-931D2B66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AA45-21E8-41F3-7194-1D55D4C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2A99-E7AD-E622-C917-B66DCEE5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A025-E067-B0A3-76D2-43D6514B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3E19-59B0-A9DF-C195-4F8487F8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763D-408B-E6EC-8A69-9480C7B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9AEA-9322-E47D-EC1E-9CF7CBE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93D4-C0C1-B838-8F40-DF13B831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06E0-D542-5048-A3F3-312E6B77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2BD6-9090-99DC-DC89-CE2BA47E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1C9B-7D63-A2E7-B77B-394C5B6D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3D8F-10AF-3307-2D0B-4166BC3F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2CF2-F2F9-638E-C6F5-F0ED932A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381D8-26C5-B395-1B0E-38C7F374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64AF-FC39-95DA-75C0-50F8671A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84B2-E352-4911-714B-EC9E944D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352E-2CF4-6048-FB47-918AF91D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47CF-FB3F-4D0D-B60E-DB9D2E70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E5A-2499-0B86-E0F0-C113F275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E109-808D-69B8-C649-B82E6CFB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DAEC-8539-79C9-744D-E78EF63A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D095-D397-69FA-A7BE-B2A7F4F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9ED7-2251-93E6-AD81-170A2C37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6F24-0804-5225-DBBC-88CA4839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5B5C-2925-6496-9FBF-2B8575EC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46D7-27B3-CC90-7670-91A57EC1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E886D-0DC0-5738-04F0-CD7D461E6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338A6-55CC-8B73-7BFC-12DE17AC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734A2-11DA-645E-0CAC-A0FD266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CDF32-C06C-EFE4-204C-E1AB7E2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6AD8E-628F-ECBC-5561-427E77FA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213-0443-20E4-8B0E-22D51278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38917-8969-9CB6-B5C0-046E843B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6767-60F1-91FE-5985-0E39979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4DBF2-BB4E-E2A7-C3F7-986C2C5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0D947-AFB1-6FC0-E9C7-3BB81FC8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84943-78D7-4004-FA85-904BA07C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7FC2E-2724-49AE-4E98-29CC1AD5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B16-D95A-4279-F73A-D811EC44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2A23-E94F-305E-093F-088DAD2D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D2B40-07D2-BB62-F2E5-CD7AD2F8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75BE0-C775-7C17-DB72-1441EAA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D266C-D804-9683-92E1-06D5494D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E8C37-5437-7C4B-6EC7-97931E1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530-027E-3FF0-A134-D9C5B357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8ABD6-9066-8811-9A5F-BDD8D9E6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6083E-725D-09B1-51E7-30ADCE96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765D-62EC-2FD2-FA84-F425AB24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2B936-2D8B-DDD8-B390-1B1E9E24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CB6A-965A-5189-F531-F63A9AAD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1BC7C-6C18-2C99-161D-1DF27BD2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E161-1B09-8AAB-C7A0-24D18A18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58C7-B81F-A9D7-31FF-274A47B1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C3CF8-50C7-8047-8D8F-C0F54237CA25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B035-9F92-6B5C-5B6F-1F6C29915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8974-EA29-FA26-69C3-B76F35FE1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DF143-9F82-3149-AE2E-F75261A60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8029B-B1DC-C550-0379-8B89EE2C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QuizMaster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69A8-DCB9-CC78-77A7-222522F8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Null Pointers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(Shailen, Dev, Gautam, Parth)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800D-A711-BCB6-13B5-55D727BD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DBD8F6-42D0-FDD3-B328-E6F7C21792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0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B877-AD8F-F135-6F56-AACF6A5A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How does it work?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2E30F7AA-9CB2-B6E4-3155-FC5907610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971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7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0A9DD-66B5-7AEF-1CB5-DDAD9E88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Intended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B32C4E-BCA6-75FC-8B29-1B6D324E1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01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7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546D2-BD0A-60AF-8A33-FEF08150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Technical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B1357-072A-A7AA-601E-FC2AF7F35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498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2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E33-3291-C8D5-8D68-8DA9D3A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43501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Architecture</a:t>
            </a:r>
          </a:p>
        </p:txBody>
      </p:sp>
      <p:pic>
        <p:nvPicPr>
          <p:cNvPr id="4" name="Content Placeholder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6EC77C7C-5ACC-1528-2D59-9743A59A8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" r="1" b="1"/>
          <a:stretch/>
        </p:blipFill>
        <p:spPr>
          <a:xfrm>
            <a:off x="877414" y="886767"/>
            <a:ext cx="10437894" cy="400693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E6E7D98-3D55-80C4-C8EA-40EC70EB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692" y="4888672"/>
            <a:ext cx="10439007" cy="123363"/>
            <a:chOff x="876692" y="4888672"/>
            <a:chExt cx="10439007" cy="1233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06F60-DCBC-4BDA-A680-F76005620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515" y="-269151"/>
              <a:ext cx="123362" cy="10439007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26A085-CFBC-6FED-8A8F-E9371A3A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719273" y="2415609"/>
              <a:ext cx="123362" cy="5069490"/>
            </a:xfrm>
            <a:prstGeom prst="rect">
              <a:avLst/>
            </a:prstGeom>
            <a:gradFill>
              <a:gsLst>
                <a:gs pos="30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33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quiz&#10;&#10;AI-generated content may be incorrect.">
            <a:extLst>
              <a:ext uri="{FF2B5EF4-FFF2-40B4-BE49-F238E27FC236}">
                <a16:creationId xmlns:a16="http://schemas.microsoft.com/office/drawing/2014/main" id="{D6AB16B4-9FE0-0E28-2586-78132466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" y="0"/>
            <a:ext cx="12186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QuizMaster</vt:lpstr>
      <vt:lpstr>Purpose</vt:lpstr>
      <vt:lpstr>How does it work?</vt:lpstr>
      <vt:lpstr>Intended Audience</vt:lpstr>
      <vt:lpstr>Technical stack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Patel</dc:creator>
  <cp:lastModifiedBy>Parth Patel</cp:lastModifiedBy>
  <cp:revision>2</cp:revision>
  <dcterms:created xsi:type="dcterms:W3CDTF">2025-03-24T21:16:01Z</dcterms:created>
  <dcterms:modified xsi:type="dcterms:W3CDTF">2025-03-25T01:12:53Z</dcterms:modified>
</cp:coreProperties>
</file>