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bdceb55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bdceb55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bdbc4eab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bdbc4eab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bdbc4eab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bdbc4eab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bdbc4eab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bdbc4eab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bdceb559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bdceb559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bdbc4eab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bdbc4eab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bdbc4eab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bdbc4eab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bdbc4eab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bdbc4eab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bdbc4eab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bdbc4eab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bdbc4eab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bdbc4eab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bdceb55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bdceb55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bdbc4eab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bdbc4eab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bdceb55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bdceb55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99675" y="898100"/>
            <a:ext cx="5686800" cy="1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Library Management System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558175" y="4005125"/>
            <a:ext cx="29964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Himnish Patel, Parth Patel and Yakin Succès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-3000000" y="1431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 txBox="1"/>
          <p:nvPr/>
        </p:nvSpPr>
        <p:spPr>
          <a:xfrm>
            <a:off x="3399675" y="2387400"/>
            <a:ext cx="3619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Modern Solution for Efficient Library Operations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Challenges We Faced</a:t>
            </a:r>
            <a:endParaRPr b="1" sz="3600"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These are the challenges we faced making this project.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User feedback to improve usability.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Scalable design to handle growing data volumes.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Training and support to facilitate transition.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Storing the data into files properly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Properly developing error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handling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Internalization can be very time consuming.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Target Audience</a:t>
            </a:r>
            <a:endParaRPr b="1" sz="3600"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Primary Users: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Librarians, Students, General Public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Benefits for Librarians: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Improved inventory management and reporting.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Better resource allocation.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Benefits for Users: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More intuitive and accessible borrowing experience.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Improved engagement with library services.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Ownership and Benefits</a:t>
            </a:r>
            <a:endParaRPr b="1" sz="3600"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Minimizing Manual Errors: By reducing human involvement in manual tasks.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Quick Access to Books: For users, making book searches faster and more efficient.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Enhanced Operations: Streamlined processes for borrowing, returns, and user management.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Conclusion</a:t>
            </a:r>
            <a:endParaRPr b="1" sz="3600"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Transformation of Library Operations: Making them more efficient, user-friendly, and adaptable.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Improving Connections: Strengthening the relationship between libraries and their communities.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Future-Ready System: Designed to meet current needs and adapt to future technological advancements.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2007750" y="1963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DEMO OF PROJECT</a:t>
            </a:r>
            <a:endParaRPr b="1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Executive Summary</a:t>
            </a:r>
            <a:endParaRPr b="1" sz="3600"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Automates book tracking, checkouts, and returns.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Enhances operational efficiency and reduces administrative burdens.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Improves user experience with real-time updates on resource availability.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Empowers libraries to adapt to technological changes.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 Project Background</a:t>
            </a:r>
            <a:endParaRPr b="1" sz="360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Libraries face challenges with manual processes (book tracking, user records, payments, overdue fees).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Current systems are inefficient, causing delays and frustration.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need for a modernized system to automate and streamline library management.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Goal: Create a system that enhances the library experience by automating core processes.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Solutions and Approach</a:t>
            </a:r>
            <a:endParaRPr b="1" sz="36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389150" y="12620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Goal: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Improve user experience and operational efficiency through automation.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Key Features: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Inventory Tracking: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Book additions/removals and availability monitoring.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User Management: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Track user borrowing history and fines.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Book Checkouts/Returns: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Seamless process for staff and users.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Supporting Features: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Searchable Catalog.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Returns Management.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Reporting Tools for staff.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Approach: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Modular development with separate modules for book cataloging, user management, and reporting.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Our Library Systems 15 Features</a:t>
            </a:r>
            <a:endParaRPr b="1" sz="3600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79000"/>
            <a:ext cx="6826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Adding books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Removing books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Adding users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Removing users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Borrowing books 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Our Library Systems 15 Features 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6.	Returning Books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7.	Searching for specific book by title, author, genre, or by name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8.	Retrieving all books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9.	Generating Inventory Reports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10.	Generating User Reports	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Our Library Systems 15 Features 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11.	Applied </a:t>
            </a:r>
            <a:r>
              <a:rPr lang="en"/>
              <a:t>internationalization (l18n)  and localization(l10n) for 3 languages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12.	User controls for the date &amp;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13.	Implemented a login UI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14.	Storing data into files ( external storage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15.	</a:t>
            </a:r>
            <a:r>
              <a:rPr lang="en"/>
              <a:t>Incorporated </a:t>
            </a:r>
            <a:r>
              <a:rPr lang="en"/>
              <a:t>counter for the number of users and different types of books in the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system which updates dynamically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 Approach and Methodology</a:t>
            </a:r>
            <a:endParaRPr b="1" sz="3600"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Modular Design: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Ensures scalability and ease of updates.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Testing: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Thorough testing of each module for functionality.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Risk Management: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User feedback to improve usability.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Scalable design to handle growing data volumes.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Training and support to facilitate transition.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Major </a:t>
            </a:r>
            <a:r>
              <a:rPr b="1" lang="en" sz="3600"/>
              <a:t>Accomplishments</a:t>
            </a:r>
            <a:endParaRPr b="1" sz="3600"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Successful System Architecture Design (MVC structure)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Completion of Key Functionalities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Interface (UI) and User Experience (UX) Enhancement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Achieving Key Performance Indicators (success in fulfilling business objectives)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