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59" r:id="rId14"/>
    <p:sldId id="273" r:id="rId15"/>
    <p:sldId id="274" r:id="rId16"/>
    <p:sldId id="261" r:id="rId17"/>
    <p:sldId id="275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Overview of the OSI and TCP/IP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Functions, Roles, and Comparisons in Network Protocols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E3F6-A22A-4BDC-48C9-6AB948F7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Presentation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0F89-F62B-7DFE-D355-00901CD7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Translates data between application and network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encryption and decryption for secure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compression to reduce size and improve transmission speed.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Translation of data formats (e.g., from EBCDIC to ASCII).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Standards</a:t>
            </a:r>
            <a:r>
              <a:rPr lang="en-US" dirty="0"/>
              <a:t>: SSL/TLS, JPEG, GIF, XML, MPEG.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39CA-187F-C18D-399D-96C6E4CB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4307-EE87-17D1-6F88-12C92185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Provides network services directly to end-user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Interface for the user to interact with network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services like file transfers, email, and remote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communication partners are identified and authenticated.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Protocols</a:t>
            </a:r>
            <a:r>
              <a:rPr lang="en-US" dirty="0"/>
              <a:t>: HTTP, FTP, SMTP, DNS, SNMP.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9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Functions of OSI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1. Physical: Transmission of raw bits.</a:t>
            </a:r>
          </a:p>
          <a:p>
            <a:r>
              <a:rPr dirty="0"/>
              <a:t>2. Data Link: Error detection and MAC addressing.</a:t>
            </a:r>
          </a:p>
          <a:p>
            <a:r>
              <a:rPr dirty="0"/>
              <a:t>3. Network: Routing and addressing.</a:t>
            </a:r>
          </a:p>
          <a:p>
            <a:r>
              <a:rPr dirty="0"/>
              <a:t>4. Transport: Reliable data transfer (e.g., TCP, UDP).</a:t>
            </a:r>
          </a:p>
          <a:p>
            <a:r>
              <a:rPr dirty="0"/>
              <a:t>5. Session: Establishing and managing sessions.</a:t>
            </a:r>
          </a:p>
          <a:p>
            <a:r>
              <a:rPr dirty="0"/>
              <a:t>6. Presentation: Data translation and encryption.</a:t>
            </a:r>
          </a:p>
          <a:p>
            <a:r>
              <a:rPr dirty="0"/>
              <a:t>7. Application: End-user services and interfaces.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TCP/IP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TCP/IP model consists of 4 layers:</a:t>
            </a:r>
          </a:p>
          <a:p>
            <a:r>
              <a:t>1. Network Access Layer</a:t>
            </a:r>
          </a:p>
          <a:p>
            <a:r>
              <a:t>2. Internet Layer</a:t>
            </a:r>
          </a:p>
          <a:p>
            <a:r>
              <a:t>3. Transport Layer</a:t>
            </a:r>
          </a:p>
          <a:p>
            <a:r>
              <a:t>4. Application Layer</a:t>
            </a:r>
          </a:p>
          <a:p>
            <a:r>
              <a:t>It is the foundation of modern internet communication.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43AB-2ADE-01D1-438C-0F07EE9D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AFAA30-B957-1702-D7C5-8F0F6CD45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23" y="1584960"/>
            <a:ext cx="7888954" cy="4376928"/>
          </a:xfrm>
        </p:spPr>
      </p:pic>
    </p:spTree>
    <p:extLst>
      <p:ext uri="{BB962C8B-B14F-4D97-AF65-F5344CB8AC3E}">
        <p14:creationId xmlns:p14="http://schemas.microsoft.com/office/powerpoint/2010/main" val="229336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CP/IP model">
            <a:extLst>
              <a:ext uri="{FF2B5EF4-FFF2-40B4-BE49-F238E27FC236}">
                <a16:creationId xmlns:a16="http://schemas.microsoft.com/office/drawing/2014/main" id="{A5817C70-1E54-BDCC-F1DA-BFB88EB5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3" y="1072896"/>
            <a:ext cx="8229599" cy="55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61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of TCP/IP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Network Access: Handles hardware addressing and framing.</a:t>
            </a:r>
          </a:p>
          <a:p>
            <a:r>
              <a:t>2. Internet: Provides IP addressing and routing.</a:t>
            </a:r>
          </a:p>
          <a:p>
            <a:r>
              <a:t>3. Transport: Ensures data delivery using protocols like TCP/UDP.</a:t>
            </a:r>
          </a:p>
          <a:p>
            <a:r>
              <a:t>4. Application: Provides network services like HTTP, FTP, SMTP.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43D9-897F-F6AC-E9ED-9758536A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82128" cy="743300"/>
          </a:xfrm>
        </p:spPr>
        <p:txBody>
          <a:bodyPr>
            <a:normAutofit fontScale="90000"/>
          </a:bodyPr>
          <a:lstStyle/>
          <a:p>
            <a:r>
              <a:rPr lang="en-US" dirty="0"/>
              <a:t>OSI to TCP/IP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B6DCC-F05B-32C0-EBDF-4D11587DE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740" y="1017938"/>
            <a:ext cx="7072588" cy="5393880"/>
          </a:xfrm>
        </p:spPr>
      </p:pic>
    </p:spTree>
    <p:extLst>
      <p:ext uri="{BB962C8B-B14F-4D97-AF65-F5344CB8AC3E}">
        <p14:creationId xmlns:p14="http://schemas.microsoft.com/office/powerpoint/2010/main" val="93313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Comparison of OSI and TCP/IP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OSI has 7 layers; TCP/IP has 4 layers.</a:t>
            </a:r>
          </a:p>
          <a:p>
            <a:r>
              <a:t>2. OSI is a theoretical model; TCP/IP is practical and widely used.</a:t>
            </a:r>
          </a:p>
          <a:p>
            <a:r>
              <a:t>3. OSI separates Presentation and Session layers; TCP/IP combines them into the Application layer.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Both OSI and TCP/IP models are essential for understanding network communication. They provide a layered approach to designing and troubleshooting network protocols.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The OSI (Open Systems Interconnection) model and TCP/IP model are frameworks used to understand and implement network protocols. Each layer in these models has specific functions and roles that ensure successful data communication.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OSI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The OSI model consists of 7 layers:</a:t>
            </a:r>
          </a:p>
          <a:p>
            <a:r>
              <a:rPr dirty="0"/>
              <a:t>1. Physical Layer</a:t>
            </a:r>
          </a:p>
          <a:p>
            <a:r>
              <a:rPr dirty="0"/>
              <a:t>2. Data Link Layer</a:t>
            </a:r>
          </a:p>
          <a:p>
            <a:r>
              <a:rPr dirty="0"/>
              <a:t>3. Network Layer</a:t>
            </a:r>
          </a:p>
          <a:p>
            <a:r>
              <a:rPr dirty="0"/>
              <a:t>4. Transport Layer</a:t>
            </a:r>
          </a:p>
          <a:p>
            <a:r>
              <a:rPr dirty="0"/>
              <a:t>5. Session Layer</a:t>
            </a:r>
          </a:p>
          <a:p>
            <a:r>
              <a:rPr dirty="0"/>
              <a:t>6. Presentation Layer</a:t>
            </a:r>
          </a:p>
          <a:p>
            <a:r>
              <a:rPr dirty="0"/>
              <a:t>7. Application Layer</a:t>
            </a:r>
          </a:p>
          <a:p>
            <a:r>
              <a:rPr dirty="0"/>
              <a:t>Each layer performs specific tasks to facilitate communication.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E8DA-C361-A525-0DB2-2A0A2716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09076D-B097-41AF-1DFE-E2CB2ECDB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17638"/>
            <a:ext cx="8686800" cy="4824666"/>
          </a:xfrm>
        </p:spPr>
      </p:pic>
    </p:spTree>
    <p:extLst>
      <p:ext uri="{BB962C8B-B14F-4D97-AF65-F5344CB8AC3E}">
        <p14:creationId xmlns:p14="http://schemas.microsoft.com/office/powerpoint/2010/main" val="12253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F73-1B78-4E44-8162-A33011CE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Physical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33DF-567C-213C-511C-B3A10D70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Handles the physical transmission of raw data over a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Transmission of binary data (0s and 1s) as electrical signals, light pulses, or radio waves.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Defines hardware specifications, such as cables, connectors, and voltage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Manages data rate, synchronization, and topology.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Protocols/Standards</a:t>
            </a:r>
            <a:r>
              <a:rPr lang="en-US" dirty="0"/>
              <a:t>: Ethernet (Physical), USB, Bluetooth.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290F-AFC8-2038-9D1B-49E178FA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3689-2A3B-6E72-C4C9-22B8DF1A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Purpose: Ensures reliable data transfer between two nodes in the same network.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Error detection and correction (e.g., using checksums).</a:t>
            </a:r>
          </a:p>
          <a:p>
            <a:pPr lvl="1"/>
            <a:r>
              <a:rPr lang="en-US" dirty="0"/>
              <a:t>Frame creation, transmission, and reception.</a:t>
            </a:r>
          </a:p>
          <a:p>
            <a:pPr lvl="1"/>
            <a:r>
              <a:rPr lang="en-US" dirty="0"/>
              <a:t>MAC (Media Access Control) addressing for identifying devices on the same network.</a:t>
            </a:r>
          </a:p>
          <a:p>
            <a:r>
              <a:rPr lang="en-US" dirty="0"/>
              <a:t>Example Protocols/Standards: Ethernet (Data Link), PPP, Wi-Fi (802.11)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B192-2D13-3206-DAFA-0CDF856D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8FD7-F21C-AA0B-F1B4-D189BAEF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Responsible for routing, addressing, and delivering data across different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addressing (e.g., IP addresses).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Path determination and routing of data packets.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Fragmentation and reassembly of packets if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Protocols/Standards</a:t>
            </a:r>
            <a:r>
              <a:rPr lang="en-US" dirty="0"/>
              <a:t>: IPv4, IPv6, ICMP, OSPF, BGP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632B-6151-C7ED-FA5B-6102E41C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BACA-14F7-8145-A347-87BAF769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Ensures end-to-end communication, reliability, and error recovery.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Segmentation and reassembly of data into manageable pieces.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 control and congestion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 detection and retransmission for reliable data delivery.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Multiplexing to handle multiple communication sessions.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Protocols</a:t>
            </a:r>
            <a:r>
              <a:rPr lang="en-US" dirty="0"/>
              <a:t>: TCP (Transmission Control Protocol), UDP (User Datagram Protocol)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2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BC73-A4A2-F7ED-7479-88AD944D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E9CD-5FDD-36EB-263B-3B67600D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Manages and controls connections (sessions) between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Establishing, maintaining, and terminating sessions.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Synchronization (e.g., checkpointing during file transfers).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Dialog control for determining communication modes (half-duplex/full-duplex).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Protocols/Standards</a:t>
            </a:r>
            <a:r>
              <a:rPr lang="en-US" dirty="0"/>
              <a:t>: NetBIOS, RPC (Remote Procedure Call).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815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Overview of the OSI and TCP/IP Models</vt:lpstr>
      <vt:lpstr>Introduction</vt:lpstr>
      <vt:lpstr>OSI Model Overview</vt:lpstr>
      <vt:lpstr>OSI Model Overview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Functions of OSI Layers</vt:lpstr>
      <vt:lpstr>TCP/IP Model Overview</vt:lpstr>
      <vt:lpstr>TCP/IP</vt:lpstr>
      <vt:lpstr>PowerPoint Presentation</vt:lpstr>
      <vt:lpstr>Functions of TCP/IP Layers</vt:lpstr>
      <vt:lpstr>OSI to TCP/IP</vt:lpstr>
      <vt:lpstr>Comparison of OSI and TCP/IP Models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Apurva Nepal</cp:lastModifiedBy>
  <cp:revision>2</cp:revision>
  <dcterms:created xsi:type="dcterms:W3CDTF">2013-01-27T09:14:16Z</dcterms:created>
  <dcterms:modified xsi:type="dcterms:W3CDTF">2025-01-08T04:59:56Z</dcterms:modified>
  <cp:category/>
</cp:coreProperties>
</file>