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Definition, Importance, Types, Topologies, and Real-World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LAN: Office network connecting employee computers.</a:t>
            </a:r>
          </a:p>
          <a:p>
            <a:r>
              <a:rPr dirty="0"/>
              <a:t>WAN: The internet, connecting global networks.</a:t>
            </a:r>
          </a:p>
          <a:p>
            <a:r>
              <a:rPr dirty="0"/>
              <a:t>MAN: City-wide Wi-Fi networks or university campuses.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A computer network is a group of interconnected computers that share resources and communicate with each other. It enables the exchange of data, applications, and hardware devices like printers.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Enables resource sharing (files, printers, internet)</a:t>
            </a:r>
          </a:p>
          <a:p>
            <a:r>
              <a:rPr dirty="0"/>
              <a:t>Facilitates communication (emails, video calls)</a:t>
            </a:r>
          </a:p>
          <a:p>
            <a:r>
              <a:rPr dirty="0"/>
              <a:t>Supports business operations (cloud computing, ERP systems)</a:t>
            </a:r>
          </a:p>
          <a:p>
            <a:r>
              <a:rPr dirty="0"/>
              <a:t>Enhances collaboration and productivity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Local Area Network (LAN): Covers a small geographic area, like an office.</a:t>
            </a:r>
          </a:p>
          <a:p>
            <a:r>
              <a:rPr dirty="0"/>
              <a:t>Wide Area Network (WAN): Spans large areas, such as cities or countries.</a:t>
            </a:r>
          </a:p>
          <a:p>
            <a:r>
              <a:rPr dirty="0"/>
              <a:t>Metropolitan Area Network (MAN): Covers a city or large campus.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5B8D59-268C-6A3A-4063-CE8EDF93C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02165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dirty="0"/>
              <a:t>Star Topology: Devices connect to a central hub.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FAB68-350D-8A12-70DE-BFEF3E067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2024252"/>
            <a:ext cx="3667506" cy="26196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26A4-D57F-A7DD-8001-907FC5D5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DCAB-3317-FF92-E6A6-219ED5439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 Topology: Devices share a single communication line.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DCE14C-FF88-96C2-D2CE-CA5185DD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21" y="2721101"/>
            <a:ext cx="5865558" cy="31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0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9C42-76FB-9B06-189E-E09ED117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0FC0F-5047-8287-2C24-79E053CC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Ring Topology: Devices form a closed loop.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5D3BC-E0C4-8CCF-751B-20A0D5B5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89" y="2377441"/>
            <a:ext cx="6245113" cy="37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DDDB-98C7-0019-F240-F6CA418F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BFC0-6D08-AE2F-4C8E-58D24FFA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Topology: Devices connect to multiple other devices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986056-833F-3DCF-DC5D-351C0E411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2617866"/>
            <a:ext cx="5547360" cy="39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1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Computer Networks</vt:lpstr>
      <vt:lpstr>Definition of Computer Networks</vt:lpstr>
      <vt:lpstr>Importance of Networking</vt:lpstr>
      <vt:lpstr>Types of Networks</vt:lpstr>
      <vt:lpstr>PowerPoint Presentation</vt:lpstr>
      <vt:lpstr>Network Topologies</vt:lpstr>
      <vt:lpstr>Contd….</vt:lpstr>
      <vt:lpstr>Contd……</vt:lpstr>
      <vt:lpstr>Contd…..</vt:lpstr>
      <vt:lpstr>Real-World Examples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Apurva Nepal</cp:lastModifiedBy>
  <cp:revision>2</cp:revision>
  <dcterms:created xsi:type="dcterms:W3CDTF">2013-01-27T09:14:16Z</dcterms:created>
  <dcterms:modified xsi:type="dcterms:W3CDTF">2025-01-08T04:20:30Z</dcterms:modified>
  <cp:category/>
</cp:coreProperties>
</file>