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70" r:id="rId2"/>
  </p:sldMasterIdLst>
  <p:notesMasterIdLst>
    <p:notesMasterId r:id="rId14"/>
  </p:notesMasterIdLst>
  <p:sldIdLst>
    <p:sldId id="3849" r:id="rId3"/>
    <p:sldId id="3850" r:id="rId4"/>
    <p:sldId id="3852" r:id="rId5"/>
    <p:sldId id="3843" r:id="rId6"/>
    <p:sldId id="3840" r:id="rId7"/>
    <p:sldId id="3853" r:id="rId8"/>
    <p:sldId id="3844" r:id="rId9"/>
    <p:sldId id="3854" r:id="rId10"/>
    <p:sldId id="3855" r:id="rId11"/>
    <p:sldId id="3856" r:id="rId12"/>
    <p:sldId id="3857" r:id="rId13"/>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45469"/>
    <a:srgbClr val="000000"/>
    <a:srgbClr val="5A5A66"/>
    <a:srgbClr val="626162"/>
    <a:srgbClr val="C4D4E2"/>
    <a:srgbClr val="CFCFCF"/>
    <a:srgbClr val="373737"/>
    <a:srgbClr val="625556"/>
    <a:srgbClr val="E56F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1" autoAdjust="0"/>
    <p:restoredTop sz="96272" autoAdjust="0"/>
  </p:normalViewPr>
  <p:slideViewPr>
    <p:cSldViewPr snapToGrid="0" snapToObjects="1">
      <p:cViewPr varScale="1">
        <p:scale>
          <a:sx n="40" d="100"/>
          <a:sy n="40" d="100"/>
        </p:scale>
        <p:origin x="1718" y="29"/>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414079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520994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56418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00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3175" y="1"/>
            <a:ext cx="24380825" cy="13723110"/>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7214" y="3386664"/>
            <a:ext cx="7718507" cy="3471336"/>
          </a:xfrm>
          <a:prstGeom prst="rect">
            <a:avLst/>
          </a:prstGeom>
        </p:spPr>
        <p:txBody>
          <a:bodyPr anchor="b">
            <a:normAutofit/>
          </a:bodyPr>
          <a:lstStyle>
            <a:lvl1pPr algn="l">
              <a:defRPr sz="719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092331" y="2286000"/>
            <a:ext cx="6452705" cy="914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4" name="Text Placeholder 3"/>
          <p:cNvSpPr>
            <a:spLocks noGrp="1"/>
          </p:cNvSpPr>
          <p:nvPr>
            <p:ph type="body" sz="half" idx="2"/>
          </p:nvPr>
        </p:nvSpPr>
        <p:spPr bwMode="gray">
          <a:xfrm>
            <a:off x="2309308" y="7315200"/>
            <a:ext cx="7716414" cy="2743200"/>
          </a:xfrm>
        </p:spPr>
        <p:txBody>
          <a:bodyPr>
            <a:normAutofit/>
          </a:bodyPr>
          <a:lstStyle>
            <a:lvl1pPr marL="0" indent="0">
              <a:buNone/>
              <a:defRPr sz="2799">
                <a:solidFill>
                  <a:schemeClr val="tx2">
                    <a:lumMod val="40000"/>
                    <a:lumOff val="60000"/>
                  </a:schemeClr>
                </a:solidFill>
              </a:defRPr>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46560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3175" y="1"/>
            <a:ext cx="24380825" cy="13723110"/>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14" y="9939854"/>
            <a:ext cx="17646717" cy="1133476"/>
          </a:xfrm>
          <a:prstGeom prst="rect">
            <a:avLst/>
          </a:prstGeom>
        </p:spPr>
        <p:txBody>
          <a:bodyPr anchor="b">
            <a:normAutofit/>
          </a:bodyPr>
          <a:lstStyle>
            <a:lvl1pPr algn="l">
              <a:defRPr sz="47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09309" y="1371600"/>
            <a:ext cx="17646719"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4" name="Text Placeholder 3"/>
          <p:cNvSpPr>
            <a:spLocks noGrp="1"/>
          </p:cNvSpPr>
          <p:nvPr>
            <p:ph type="body" sz="half" idx="2"/>
          </p:nvPr>
        </p:nvSpPr>
        <p:spPr bwMode="gray">
          <a:xfrm>
            <a:off x="2309313" y="11073330"/>
            <a:ext cx="17646715" cy="987424"/>
          </a:xfrm>
        </p:spPr>
        <p:txBody>
          <a:bodyPr>
            <a:normAutofit/>
          </a:bodyPr>
          <a:lstStyle>
            <a:lvl1pPr marL="0" indent="0">
              <a:buNone/>
              <a:defRPr sz="2399">
                <a:solidFill>
                  <a:schemeClr val="tx2">
                    <a:lumMod val="40000"/>
                    <a:lumOff val="60000"/>
                  </a:schemeClr>
                </a:solidFill>
              </a:defRPr>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2" name="Rectangle 11"/>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73229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3175" y="1"/>
            <a:ext cx="24380825" cy="13723110"/>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07" y="2121408"/>
            <a:ext cx="17661607" cy="2743200"/>
          </a:xfrm>
          <a:prstGeom prst="rect">
            <a:avLst/>
          </a:prstGeom>
        </p:spPr>
        <p:txBody>
          <a:bodyPr anchor="ctr" anchorCtr="0"/>
          <a:lstStyle>
            <a:lvl1pPr>
              <a:defRPr sz="7998"/>
            </a:lvl1pPr>
          </a:lstStyle>
          <a:p>
            <a:r>
              <a:rPr lang="en-US"/>
              <a:t>Click to edit Master title style</a:t>
            </a:r>
            <a:endParaRPr lang="en-US" dirty="0"/>
          </a:p>
        </p:txBody>
      </p:sp>
      <p:sp>
        <p:nvSpPr>
          <p:cNvPr id="8" name="Text Placeholder 3"/>
          <p:cNvSpPr>
            <a:spLocks noGrp="1"/>
          </p:cNvSpPr>
          <p:nvPr>
            <p:ph type="body" sz="half" idx="2"/>
          </p:nvPr>
        </p:nvSpPr>
        <p:spPr>
          <a:xfrm>
            <a:off x="2303689" y="7095744"/>
            <a:ext cx="17646721" cy="4956048"/>
          </a:xfrm>
        </p:spPr>
        <p:txBody>
          <a:bodyPr anchor="ctr">
            <a:normAutofit/>
          </a:bodyPr>
          <a:lstStyle>
            <a:lvl1pPr marL="0" indent="0">
              <a:buNone/>
              <a:defRPr sz="35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Rectangle 10"/>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7643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3175" y="1"/>
            <a:ext cx="24380825" cy="13723110"/>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1796122" y="1193535"/>
            <a:ext cx="1603406" cy="304621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19195" dirty="0">
                <a:solidFill>
                  <a:schemeClr val="tx2">
                    <a:lumMod val="40000"/>
                    <a:lumOff val="60000"/>
                  </a:schemeClr>
                </a:solidFill>
              </a:rPr>
              <a:t>“</a:t>
            </a:r>
          </a:p>
        </p:txBody>
      </p:sp>
      <p:sp>
        <p:nvSpPr>
          <p:cNvPr id="15" name="TextBox 14"/>
          <p:cNvSpPr txBox="1"/>
          <p:nvPr/>
        </p:nvSpPr>
        <p:spPr bwMode="gray">
          <a:xfrm>
            <a:off x="19425066" y="5258601"/>
            <a:ext cx="1603406" cy="304621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19195" dirty="0">
                <a:solidFill>
                  <a:schemeClr val="tx2">
                    <a:lumMod val="40000"/>
                    <a:lumOff val="60000"/>
                  </a:schemeClr>
                </a:solidFill>
              </a:rPr>
              <a:t>”</a:t>
            </a:r>
          </a:p>
        </p:txBody>
      </p:sp>
      <p:sp>
        <p:nvSpPr>
          <p:cNvPr id="2" name="Title 1"/>
          <p:cNvSpPr>
            <a:spLocks noGrp="1"/>
          </p:cNvSpPr>
          <p:nvPr>
            <p:ph type="title"/>
          </p:nvPr>
        </p:nvSpPr>
        <p:spPr>
          <a:xfrm>
            <a:off x="3148783" y="1961035"/>
            <a:ext cx="16917559" cy="5396498"/>
          </a:xfrm>
          <a:prstGeom prst="rect">
            <a:avLst/>
          </a:prstGeom>
        </p:spPr>
        <p:txBody>
          <a:bodyPr anchor="ctr" anchorCtr="0"/>
          <a:lstStyle>
            <a:lvl1pPr>
              <a:defRPr sz="7998"/>
            </a:lvl1pPr>
          </a:lstStyle>
          <a:p>
            <a:r>
              <a:rPr lang="en-US"/>
              <a:t>Click to edit Master title style</a:t>
            </a:r>
            <a:endParaRPr lang="en-US" dirty="0"/>
          </a:p>
        </p:txBody>
      </p:sp>
      <p:sp>
        <p:nvSpPr>
          <p:cNvPr id="11" name="Text Placeholder 3"/>
          <p:cNvSpPr>
            <a:spLocks noGrp="1"/>
          </p:cNvSpPr>
          <p:nvPr>
            <p:ph type="body" sz="half" idx="14"/>
          </p:nvPr>
        </p:nvSpPr>
        <p:spPr bwMode="gray">
          <a:xfrm>
            <a:off x="3890877" y="7359974"/>
            <a:ext cx="15447520" cy="684348"/>
          </a:xfrm>
        </p:spPr>
        <p:txBody>
          <a:bodyPr vert="horz" lIns="91440" tIns="45720" rIns="91440" bIns="45720" rtlCol="0" anchor="t">
            <a:normAutofit/>
          </a:bodyPr>
          <a:lstStyle>
            <a:lvl1pPr>
              <a:buNone/>
              <a:defRPr lang="en-US" sz="2799"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2309308" y="10058396"/>
            <a:ext cx="17646721" cy="1995716"/>
          </a:xfrm>
        </p:spPr>
        <p:txBody>
          <a:bodyPr anchor="ctr">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4/5/2019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3" name="Rectangle 22"/>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139821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3175" y="1"/>
            <a:ext cx="24380825" cy="13723110"/>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08" y="4747050"/>
            <a:ext cx="17726628" cy="3639312"/>
          </a:xfrm>
          <a:prstGeom prst="rect">
            <a:avLst/>
          </a:prstGeom>
        </p:spPr>
        <p:txBody>
          <a:bodyPr anchor="b"/>
          <a:lstStyle>
            <a:lvl1pPr algn="l">
              <a:defRPr sz="7998" b="0" cap="none"/>
            </a:lvl1pPr>
          </a:lstStyle>
          <a:p>
            <a:r>
              <a:rPr lang="en-US"/>
              <a:t>Click to edit Master title style</a:t>
            </a:r>
            <a:endParaRPr lang="en-US" dirty="0"/>
          </a:p>
        </p:txBody>
      </p:sp>
      <p:sp>
        <p:nvSpPr>
          <p:cNvPr id="3" name="Text Placeholder 2"/>
          <p:cNvSpPr>
            <a:spLocks noGrp="1"/>
          </p:cNvSpPr>
          <p:nvPr>
            <p:ph type="body" idx="1"/>
          </p:nvPr>
        </p:nvSpPr>
        <p:spPr>
          <a:xfrm>
            <a:off x="2309308" y="10058400"/>
            <a:ext cx="17646721" cy="1720800"/>
          </a:xfrm>
        </p:spPr>
        <p:txBody>
          <a:bodyPr anchor="t"/>
          <a:lstStyle>
            <a:lvl1pPr marL="0" indent="0" algn="l">
              <a:buNone/>
              <a:defRPr sz="3999" cap="none">
                <a:solidFill>
                  <a:schemeClr val="accent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Rectangle 9"/>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5447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2309308" y="1947336"/>
            <a:ext cx="17646721" cy="1413928"/>
          </a:xfrm>
          <a:prstGeom prst="rect">
            <a:avLst/>
          </a:prstGeom>
        </p:spPr>
        <p:txBody>
          <a:bodyPr/>
          <a:lstStyle>
            <a:lvl1pPr>
              <a:defRPr sz="7198"/>
            </a:lvl1pPr>
          </a:lstStyle>
          <a:p>
            <a:r>
              <a:rPr lang="en-US"/>
              <a:t>Click to edit Master title style</a:t>
            </a:r>
            <a:endParaRPr lang="en-US" dirty="0"/>
          </a:p>
        </p:txBody>
      </p:sp>
      <p:sp>
        <p:nvSpPr>
          <p:cNvPr id="3" name="Text Placeholder 2"/>
          <p:cNvSpPr>
            <a:spLocks noGrp="1"/>
          </p:cNvSpPr>
          <p:nvPr>
            <p:ph type="body" idx="1"/>
          </p:nvPr>
        </p:nvSpPr>
        <p:spPr>
          <a:xfrm>
            <a:off x="2309307" y="5207001"/>
            <a:ext cx="6256706" cy="1152522"/>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16" name="Text Placeholder 3"/>
          <p:cNvSpPr>
            <a:spLocks noGrp="1"/>
          </p:cNvSpPr>
          <p:nvPr>
            <p:ph type="body" sz="half" idx="15"/>
          </p:nvPr>
        </p:nvSpPr>
        <p:spPr>
          <a:xfrm>
            <a:off x="2309307" y="6359528"/>
            <a:ext cx="6256706" cy="5694580"/>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Text Placeholder 4"/>
          <p:cNvSpPr>
            <a:spLocks noGrp="1"/>
          </p:cNvSpPr>
          <p:nvPr>
            <p:ph type="body" sz="quarter" idx="3"/>
          </p:nvPr>
        </p:nvSpPr>
        <p:spPr>
          <a:xfrm>
            <a:off x="9023092" y="5207001"/>
            <a:ext cx="6289122" cy="1152522"/>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19" name="Text Placeholder 3"/>
          <p:cNvSpPr>
            <a:spLocks noGrp="1"/>
          </p:cNvSpPr>
          <p:nvPr>
            <p:ph type="body" sz="half" idx="16"/>
          </p:nvPr>
        </p:nvSpPr>
        <p:spPr>
          <a:xfrm>
            <a:off x="9023092" y="6359528"/>
            <a:ext cx="6289122" cy="5694580"/>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14" name="Text Placeholder 4"/>
          <p:cNvSpPr>
            <a:spLocks noGrp="1"/>
          </p:cNvSpPr>
          <p:nvPr>
            <p:ph type="body" sz="quarter" idx="13"/>
          </p:nvPr>
        </p:nvSpPr>
        <p:spPr>
          <a:xfrm>
            <a:off x="15769293" y="5190064"/>
            <a:ext cx="6320412" cy="116946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20" name="Text Placeholder 3"/>
          <p:cNvSpPr>
            <a:spLocks noGrp="1"/>
          </p:cNvSpPr>
          <p:nvPr>
            <p:ph type="body" sz="half" idx="17"/>
          </p:nvPr>
        </p:nvSpPr>
        <p:spPr>
          <a:xfrm>
            <a:off x="15769293" y="6359528"/>
            <a:ext cx="6320412" cy="5694580"/>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cxnSp>
        <p:nvCxnSpPr>
          <p:cNvPr id="17" name="Straight Connector 16"/>
          <p:cNvCxnSpPr/>
          <p:nvPr/>
        </p:nvCxnSpPr>
        <p:spPr>
          <a:xfrm>
            <a:off x="8767698" y="5207000"/>
            <a:ext cx="65111" cy="6847108"/>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5547598" y="5207000"/>
            <a:ext cx="0" cy="6847108"/>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36913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2309308" y="1947336"/>
            <a:ext cx="17646721" cy="1413928"/>
          </a:xfrm>
          <a:prstGeom prst="rect">
            <a:avLst/>
          </a:prstGeom>
        </p:spPr>
        <p:txBody>
          <a:bodyPr anchor="ctr" anchorCtr="0"/>
          <a:lstStyle>
            <a:lvl1pPr>
              <a:defRPr sz="7198"/>
            </a:lvl1pPr>
          </a:lstStyle>
          <a:p>
            <a:r>
              <a:rPr lang="en-US"/>
              <a:t>Click to edit Master title style</a:t>
            </a:r>
            <a:endParaRPr lang="en-US" dirty="0"/>
          </a:p>
        </p:txBody>
      </p:sp>
      <p:sp>
        <p:nvSpPr>
          <p:cNvPr id="3" name="Text Placeholder 2"/>
          <p:cNvSpPr>
            <a:spLocks noGrp="1"/>
          </p:cNvSpPr>
          <p:nvPr>
            <p:ph type="body" idx="1"/>
          </p:nvPr>
        </p:nvSpPr>
        <p:spPr>
          <a:xfrm>
            <a:off x="2309307" y="9065690"/>
            <a:ext cx="6099287" cy="1152520"/>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29" name="Picture Placeholder 2"/>
          <p:cNvSpPr>
            <a:spLocks noGrp="1" noChangeAspect="1"/>
          </p:cNvSpPr>
          <p:nvPr>
            <p:ph type="pic" idx="15"/>
          </p:nvPr>
        </p:nvSpPr>
        <p:spPr>
          <a:xfrm>
            <a:off x="2668409" y="5221832"/>
            <a:ext cx="5381082" cy="31681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22" name="Text Placeholder 3"/>
          <p:cNvSpPr>
            <a:spLocks noGrp="1"/>
          </p:cNvSpPr>
          <p:nvPr>
            <p:ph type="body" sz="half" idx="18"/>
          </p:nvPr>
        </p:nvSpPr>
        <p:spPr>
          <a:xfrm>
            <a:off x="2309307" y="10218215"/>
            <a:ext cx="6099287" cy="1835898"/>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Text Placeholder 4"/>
          <p:cNvSpPr>
            <a:spLocks noGrp="1"/>
          </p:cNvSpPr>
          <p:nvPr>
            <p:ph type="body" sz="quarter" idx="3"/>
          </p:nvPr>
        </p:nvSpPr>
        <p:spPr>
          <a:xfrm>
            <a:off x="9135350" y="9065684"/>
            <a:ext cx="6099287" cy="115252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30" name="Picture Placeholder 2"/>
          <p:cNvSpPr>
            <a:spLocks noGrp="1" noChangeAspect="1"/>
          </p:cNvSpPr>
          <p:nvPr>
            <p:ph type="pic" idx="21"/>
          </p:nvPr>
        </p:nvSpPr>
        <p:spPr>
          <a:xfrm>
            <a:off x="9494453" y="5207000"/>
            <a:ext cx="5381082" cy="318302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23" name="Text Placeholder 3"/>
          <p:cNvSpPr>
            <a:spLocks noGrp="1"/>
          </p:cNvSpPr>
          <p:nvPr>
            <p:ph type="body" sz="half" idx="19"/>
          </p:nvPr>
        </p:nvSpPr>
        <p:spPr>
          <a:xfrm>
            <a:off x="9135350" y="10218216"/>
            <a:ext cx="6099287" cy="1825156"/>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14" name="Text Placeholder 4"/>
          <p:cNvSpPr>
            <a:spLocks noGrp="1"/>
          </p:cNvSpPr>
          <p:nvPr>
            <p:ph type="body" sz="quarter" idx="13"/>
          </p:nvPr>
        </p:nvSpPr>
        <p:spPr>
          <a:xfrm>
            <a:off x="15962708" y="9065684"/>
            <a:ext cx="6099287" cy="115252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31" name="Picture Placeholder 2"/>
          <p:cNvSpPr>
            <a:spLocks noGrp="1" noChangeAspect="1"/>
          </p:cNvSpPr>
          <p:nvPr>
            <p:ph type="pic" idx="22"/>
          </p:nvPr>
        </p:nvSpPr>
        <p:spPr>
          <a:xfrm>
            <a:off x="16321811" y="5207000"/>
            <a:ext cx="5381082" cy="318302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a:t>Click icon to add picture</a:t>
            </a:r>
            <a:endParaRPr lang="en-US" dirty="0"/>
          </a:p>
        </p:txBody>
      </p:sp>
      <p:sp>
        <p:nvSpPr>
          <p:cNvPr id="24" name="Text Placeholder 3"/>
          <p:cNvSpPr>
            <a:spLocks noGrp="1"/>
          </p:cNvSpPr>
          <p:nvPr>
            <p:ph type="body" sz="half" idx="20"/>
          </p:nvPr>
        </p:nvSpPr>
        <p:spPr>
          <a:xfrm>
            <a:off x="15962708" y="10218215"/>
            <a:ext cx="6099287" cy="1835894"/>
          </a:xfrm>
        </p:spPr>
        <p:txBody>
          <a:bodyPr anchor="t">
            <a:normAutofit/>
          </a:bodyPr>
          <a:lstStyle>
            <a:lvl1pPr marL="0" indent="0">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cxnSp>
        <p:nvCxnSpPr>
          <p:cNvPr id="17" name="Straight Connector 16"/>
          <p:cNvCxnSpPr/>
          <p:nvPr/>
        </p:nvCxnSpPr>
        <p:spPr>
          <a:xfrm>
            <a:off x="8766208" y="5207001"/>
            <a:ext cx="2" cy="6923622"/>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5610638" y="5207001"/>
            <a:ext cx="0" cy="6923622"/>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81047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309308" y="1947336"/>
            <a:ext cx="17646721" cy="141392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309308" y="5190066"/>
            <a:ext cx="17646721" cy="6849536"/>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13656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3175" y="1"/>
            <a:ext cx="24380825" cy="13723110"/>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7149046" y="2556933"/>
            <a:ext cx="2882383" cy="9497182"/>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2309307" y="2556931"/>
            <a:ext cx="12508792" cy="94971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0" name="Rectangle 19"/>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75479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3175" y="1"/>
            <a:ext cx="24380825" cy="13723110"/>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2309309" y="4199466"/>
            <a:ext cx="17646719" cy="5355296"/>
          </a:xfrm>
          <a:prstGeom prst="rect">
            <a:avLst/>
          </a:prstGeom>
        </p:spPr>
        <p:txBody>
          <a:bodyPr anchor="b"/>
          <a:lstStyle>
            <a:lvl1pPr>
              <a:defRPr sz="10797"/>
            </a:lvl1pPr>
          </a:lstStyle>
          <a:p>
            <a:r>
              <a:rPr lang="en-US"/>
              <a:t>Click to edit Master title style</a:t>
            </a:r>
            <a:endParaRPr lang="en-US" dirty="0"/>
          </a:p>
        </p:txBody>
      </p:sp>
      <p:sp>
        <p:nvSpPr>
          <p:cNvPr id="3" name="Subtitle 2"/>
          <p:cNvSpPr>
            <a:spLocks noGrp="1"/>
          </p:cNvSpPr>
          <p:nvPr>
            <p:ph type="subTitle" idx="1"/>
          </p:nvPr>
        </p:nvSpPr>
        <p:spPr>
          <a:xfrm>
            <a:off x="2309309" y="9554760"/>
            <a:ext cx="17646719" cy="1722840"/>
          </a:xfrm>
        </p:spPr>
        <p:txBody>
          <a:bodyPr anchor="t"/>
          <a:lstStyle>
            <a:lvl1pPr marL="0" indent="0" algn="l">
              <a:buNone/>
              <a:defRPr cap="all">
                <a:solidFill>
                  <a:schemeClr val="tx2">
                    <a:lumMod val="40000"/>
                    <a:lumOff val="60000"/>
                  </a:schemeClr>
                </a:solidFill>
              </a:defRPr>
            </a:lvl1pPr>
            <a:lvl2pPr marL="914171" indent="0" algn="ctr">
              <a:buNone/>
              <a:defRPr>
                <a:solidFill>
                  <a:schemeClr val="tx1">
                    <a:tint val="75000"/>
                  </a:schemeClr>
                </a:solidFill>
              </a:defRPr>
            </a:lvl2pPr>
            <a:lvl3pPr marL="1828343" indent="0" algn="ctr">
              <a:buNone/>
              <a:defRPr>
                <a:solidFill>
                  <a:schemeClr val="tx1">
                    <a:tint val="75000"/>
                  </a:schemeClr>
                </a:solidFill>
              </a:defRPr>
            </a:lvl3pPr>
            <a:lvl4pPr marL="2742514" indent="0" algn="ctr">
              <a:buNone/>
              <a:defRPr>
                <a:solidFill>
                  <a:schemeClr val="tx1">
                    <a:tint val="75000"/>
                  </a:schemeClr>
                </a:solidFill>
              </a:defRPr>
            </a:lvl4pPr>
            <a:lvl5pPr marL="3656686" indent="0" algn="ctr">
              <a:buNone/>
              <a:defRPr>
                <a:solidFill>
                  <a:schemeClr val="tx1">
                    <a:tint val="75000"/>
                  </a:schemeClr>
                </a:solidFill>
              </a:defRPr>
            </a:lvl5pPr>
            <a:lvl6pPr marL="4570857" indent="0" algn="ctr">
              <a:buNone/>
              <a:defRPr>
                <a:solidFill>
                  <a:schemeClr val="tx1">
                    <a:tint val="75000"/>
                  </a:schemeClr>
                </a:solidFill>
              </a:defRPr>
            </a:lvl6pPr>
            <a:lvl7pPr marL="5485028" indent="0" algn="ctr">
              <a:buNone/>
              <a:defRPr>
                <a:solidFill>
                  <a:schemeClr val="tx1">
                    <a:tint val="75000"/>
                  </a:schemeClr>
                </a:solidFill>
              </a:defRPr>
            </a:lvl7pPr>
            <a:lvl8pPr marL="6399200" indent="0" algn="ctr">
              <a:buNone/>
              <a:defRPr>
                <a:solidFill>
                  <a:schemeClr val="tx1">
                    <a:tint val="75000"/>
                  </a:schemeClr>
                </a:solidFill>
              </a:defRPr>
            </a:lvl8pPr>
            <a:lvl9pPr marL="731337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20312420" y="3584529"/>
            <a:ext cx="1981198" cy="609439"/>
          </a:xfrm>
        </p:spPr>
        <p:txBody>
          <a:bodyPr/>
          <a:lstStyle>
            <a:lvl1pPr algn="l">
              <a:defRPr b="0">
                <a:solidFill>
                  <a:schemeClr val="bg1"/>
                </a:solidFill>
              </a:defRPr>
            </a:lvl1pPr>
          </a:lstStyle>
          <a:p>
            <a:fld id="{5923F103-BC34-4FE4-A40E-EDDEECFDA5D0}" type="datetimeFigureOut">
              <a:rPr lang="en-US" smtClean="0"/>
              <a:pPr/>
              <a:t>4/5/2019</a:t>
            </a:fld>
            <a:endParaRPr lang="en-US" dirty="0"/>
          </a:p>
        </p:txBody>
      </p:sp>
      <p:sp>
        <p:nvSpPr>
          <p:cNvPr id="5" name="Footer Placeholder 4"/>
          <p:cNvSpPr>
            <a:spLocks noGrp="1"/>
          </p:cNvSpPr>
          <p:nvPr>
            <p:ph type="ftr" sz="quarter" idx="11"/>
          </p:nvPr>
        </p:nvSpPr>
        <p:spPr>
          <a:xfrm rot="5400000">
            <a:off x="17898282" y="6455745"/>
            <a:ext cx="7735824" cy="621630"/>
          </a:xfrm>
        </p:spPr>
        <p:txBody>
          <a:bodyPr/>
          <a:lstStyle>
            <a:lvl1pPr>
              <a:defRPr sz="2000" b="0">
                <a:solidFill>
                  <a:schemeClr val="bg1"/>
                </a:solidFill>
              </a:defRPr>
            </a:lvl1pPr>
          </a:lstStyle>
          <a:p>
            <a:r>
              <a:rPr lang="en-US"/>
              <a:t>
              </a:t>
            </a:r>
            <a:endParaRPr lang="en-US" dirty="0"/>
          </a:p>
        </p:txBody>
      </p:sp>
      <p:sp>
        <p:nvSpPr>
          <p:cNvPr id="8" name="Rectangle 7"/>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0696626" y="585217"/>
            <a:ext cx="1675961" cy="1535374"/>
          </a:xfrm>
        </p:spPr>
        <p:txBody>
          <a:bodyPr/>
          <a:lstStyle>
            <a:lvl1pPr>
              <a:defRPr sz="5599"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968069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09308" y="1947338"/>
            <a:ext cx="17646721" cy="1413928"/>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2309308" y="5207000"/>
            <a:ext cx="17646721" cy="683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4/5/2019</a:t>
            </a:fld>
            <a:endParaRPr lang="en-US" dirty="0"/>
          </a:p>
        </p:txBody>
      </p:sp>
      <p:sp>
        <p:nvSpPr>
          <p:cNvPr id="5" name="Footer Placeholder 4"/>
          <p:cNvSpPr>
            <a:spLocks noGrp="1"/>
          </p:cNvSpPr>
          <p:nvPr>
            <p:ph type="ftr" sz="quarter" idx="11"/>
          </p:nvPr>
        </p:nvSpPr>
        <p:spPr/>
        <p:txBody>
          <a:bodyPr/>
          <a:lstStyle>
            <a:lvl1pPr>
              <a:defRPr sz="2000" b="1"/>
            </a:lvl1p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9490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3175" y="1"/>
            <a:ext cx="24380825" cy="13723110"/>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10" y="5358384"/>
            <a:ext cx="8684538" cy="4572000"/>
          </a:xfrm>
          <a:prstGeom prst="rect">
            <a:avLst/>
          </a:prstGeom>
        </p:spPr>
        <p:txBody>
          <a:bodyPr anchor="ctr" anchorCtr="0"/>
          <a:lstStyle>
            <a:lvl1pPr algn="l">
              <a:defRPr sz="7998" b="0" cap="none"/>
            </a:lvl1pPr>
          </a:lstStyle>
          <a:p>
            <a:r>
              <a:rPr lang="en-US"/>
              <a:t>Click to edit Master title style</a:t>
            </a:r>
            <a:endParaRPr lang="en-US" dirty="0"/>
          </a:p>
        </p:txBody>
      </p:sp>
      <p:sp>
        <p:nvSpPr>
          <p:cNvPr id="3" name="Text Placeholder 2"/>
          <p:cNvSpPr>
            <a:spLocks noGrp="1"/>
          </p:cNvSpPr>
          <p:nvPr>
            <p:ph type="body" idx="1"/>
          </p:nvPr>
        </p:nvSpPr>
        <p:spPr>
          <a:xfrm>
            <a:off x="13785561" y="5358384"/>
            <a:ext cx="7514411" cy="4572000"/>
          </a:xfrm>
        </p:spPr>
        <p:txBody>
          <a:bodyPr anchor="ctr" anchorCtr="0"/>
          <a:lstStyle>
            <a:lvl1pPr marL="0" indent="0" algn="l">
              <a:buNone/>
              <a:defRPr sz="3999" cap="all">
                <a:solidFill>
                  <a:schemeClr val="accent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4/5/2019</a:t>
            </a:fld>
            <a:endParaRPr lang="en-US" dirty="0"/>
          </a:p>
        </p:txBody>
      </p:sp>
      <p:sp>
        <p:nvSpPr>
          <p:cNvPr id="5" name="Footer Placeholder 4"/>
          <p:cNvSpPr>
            <a:spLocks noGrp="1"/>
          </p:cNvSpPr>
          <p:nvPr>
            <p:ph type="ftr" sz="quarter" idx="11"/>
          </p:nvPr>
        </p:nvSpPr>
        <p:spPr/>
        <p:txBody>
          <a:bodyPr/>
          <a:lstStyle>
            <a:lvl1pPr>
              <a:defRPr sz="2000" b="1"/>
            </a:lvl1pPr>
          </a:lstStyle>
          <a:p>
            <a:r>
              <a:rPr lang="en-US"/>
              <a:t>
              </a:t>
            </a:r>
            <a:endParaRPr lang="en-US" dirty="0"/>
          </a:p>
        </p:txBody>
      </p:sp>
      <p:sp>
        <p:nvSpPr>
          <p:cNvPr id="10" name="Rectangle 9"/>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27752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09306" y="1938528"/>
            <a:ext cx="17646721" cy="1408176"/>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2309307" y="5207001"/>
            <a:ext cx="9653549" cy="683260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414318" y="5207000"/>
            <a:ext cx="9653549" cy="6832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50105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09308" y="1938528"/>
            <a:ext cx="17646721" cy="1408176"/>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309307" y="5212080"/>
            <a:ext cx="9653549" cy="115252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2309307" y="6396896"/>
            <a:ext cx="9653549" cy="568756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414318" y="5212080"/>
            <a:ext cx="9653549" cy="1152524"/>
          </a:xfrm>
        </p:spPr>
        <p:txBody>
          <a:bodyPr anchor="b">
            <a:noAutofit/>
          </a:bodyPr>
          <a:lstStyle>
            <a:lvl1pPr marL="0" indent="0">
              <a:buNone/>
              <a:defRPr sz="4799" b="0">
                <a:solidFill>
                  <a:schemeClr val="accent1"/>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414188" y="6375843"/>
            <a:ext cx="9647807" cy="5708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6778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03689" y="1938528"/>
            <a:ext cx="17646721" cy="140817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4/5/2019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34184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4/5/2019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458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3175" y="1"/>
            <a:ext cx="24380825" cy="13723110"/>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2309306" y="2596896"/>
            <a:ext cx="5584863" cy="3194304"/>
          </a:xfrm>
          <a:prstGeom prst="rect">
            <a:avLst/>
          </a:prstGeom>
        </p:spPr>
        <p:txBody>
          <a:bodyPr anchor="b"/>
          <a:lstStyle>
            <a:lvl1pPr algn="l">
              <a:defRPr sz="4799" b="0"/>
            </a:lvl1pPr>
          </a:lstStyle>
          <a:p>
            <a:r>
              <a:rPr lang="en-US"/>
              <a:t>Click to edit Master title style</a:t>
            </a:r>
            <a:endParaRPr lang="en-US" dirty="0"/>
          </a:p>
        </p:txBody>
      </p:sp>
      <p:sp>
        <p:nvSpPr>
          <p:cNvPr id="3" name="Content Placeholder 2"/>
          <p:cNvSpPr>
            <a:spLocks noGrp="1"/>
          </p:cNvSpPr>
          <p:nvPr>
            <p:ph idx="1"/>
          </p:nvPr>
        </p:nvSpPr>
        <p:spPr>
          <a:xfrm>
            <a:off x="11555007" y="2895600"/>
            <a:ext cx="10389288" cy="9144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2309306" y="6258561"/>
            <a:ext cx="5584863" cy="5791198"/>
          </a:xfrm>
        </p:spPr>
        <p:txBody>
          <a:bodyPr/>
          <a:lstStyle>
            <a:lvl1pPr marL="0" indent="0">
              <a:buNone/>
              <a:defRPr sz="2799">
                <a:solidFill>
                  <a:schemeClr val="tx2">
                    <a:lumMod val="40000"/>
                    <a:lumOff val="60000"/>
                  </a:schemeClr>
                </a:solidFill>
              </a:defRPr>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5508719"/>
      </p:ext>
    </p:extLst>
  </p:cSld>
  <p:clrMapOvr>
    <a:masterClrMapping/>
  </p:clrMapOvr>
  <p:hf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1.jpe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989" r:id="rId1"/>
  </p:sldLayoutIdLst>
  <p:hf hdr="0" ftr="0" dt="0"/>
  <p:txStyles>
    <p:titleStyle>
      <a:lvl1pPr algn="l" defTabSz="1828434" rtl="0" eaLnBrk="1" latinLnBrk="0" hangingPunct="1">
        <a:lnSpc>
          <a:spcPct val="90000"/>
        </a:lnSpc>
        <a:spcBef>
          <a:spcPct val="0"/>
        </a:spcBef>
        <a:buNone/>
        <a:defRPr lang="en-US" sz="4000" b="0" i="0" kern="1200">
          <a:solidFill>
            <a:schemeClr val="tx1"/>
          </a:solidFill>
          <a:latin typeface="Montserrat Light" charset="0"/>
          <a:ea typeface="Montserrat Light" charset="0"/>
          <a:cs typeface="Montserrat Light"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3175" y="1"/>
            <a:ext cx="24380825" cy="13723110"/>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2309307" y="1947336"/>
            <a:ext cx="17518263" cy="141392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309307" y="5207000"/>
            <a:ext cx="17518263" cy="6832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299973" y="12783313"/>
            <a:ext cx="1980682" cy="609598"/>
          </a:xfrm>
          <a:prstGeom prst="rect">
            <a:avLst/>
          </a:prstGeom>
        </p:spPr>
        <p:txBody>
          <a:bodyPr vert="horz" lIns="91440" tIns="45720" rIns="91440" bIns="45720" rtlCol="0" anchor="ctr" anchorCtr="0"/>
          <a:lstStyle>
            <a:lvl1pPr algn="r">
              <a:defRPr sz="2000" b="1" i="0">
                <a:solidFill>
                  <a:schemeClr val="accent1"/>
                </a:solidFill>
              </a:defRPr>
            </a:lvl1pPr>
          </a:lstStyle>
          <a:p>
            <a:fld id="{90786BE5-D2A3-4BF0-8B30-D7403E61B3DC}" type="datetimeFigureOut">
              <a:rPr lang="en-US" dirty="0"/>
              <a:t>4/5/2019</a:t>
            </a:fld>
            <a:endParaRPr lang="en-US" dirty="0"/>
          </a:p>
        </p:txBody>
      </p:sp>
      <p:sp>
        <p:nvSpPr>
          <p:cNvPr id="5" name="Footer Placeholder 4"/>
          <p:cNvSpPr>
            <a:spLocks noGrp="1"/>
          </p:cNvSpPr>
          <p:nvPr>
            <p:ph type="ftr" sz="quarter" idx="3"/>
          </p:nvPr>
        </p:nvSpPr>
        <p:spPr>
          <a:xfrm>
            <a:off x="1115278" y="12783312"/>
            <a:ext cx="7733809" cy="621792"/>
          </a:xfrm>
          <a:prstGeom prst="rect">
            <a:avLst/>
          </a:prstGeom>
        </p:spPr>
        <p:txBody>
          <a:bodyPr vert="horz" lIns="91440" tIns="45720" rIns="91440" bIns="45720" rtlCol="0" anchor="ctr" anchorCtr="0"/>
          <a:lstStyle>
            <a:lvl1pPr algn="l">
              <a:defRPr sz="2000" b="1" i="0">
                <a:solidFill>
                  <a:schemeClr val="accent1"/>
                </a:solidFill>
              </a:defRPr>
            </a:lvl1pPr>
          </a:lstStyle>
          <a:p>
            <a:r>
              <a:rPr lang="en-US" dirty="0"/>
              <a:t>
              </a:t>
            </a:r>
          </a:p>
        </p:txBody>
      </p:sp>
      <p:sp>
        <p:nvSpPr>
          <p:cNvPr id="29" name="Rectangle 28"/>
          <p:cNvSpPr/>
          <p:nvPr/>
        </p:nvSpPr>
        <p:spPr>
          <a:xfrm>
            <a:off x="20870188" y="0"/>
            <a:ext cx="1371243"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20699689" y="591459"/>
            <a:ext cx="1675961" cy="1535374"/>
          </a:xfrm>
          <a:prstGeom prst="rect">
            <a:avLst/>
          </a:prstGeom>
        </p:spPr>
        <p:txBody>
          <a:bodyPr vert="horz" lIns="91440" tIns="45720" rIns="91440" bIns="45720" rtlCol="0" anchor="b"/>
          <a:lstStyle>
            <a:lvl1pPr algn="ctr">
              <a:defRPr sz="5599"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3854600"/>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Lst>
  <p:hf hdr="0" ftr="0" dt="0"/>
  <p:txStyles>
    <p:titleStyle>
      <a:lvl1pPr algn="l" defTabSz="914171" rtl="0" eaLnBrk="1" latinLnBrk="0" hangingPunct="1">
        <a:spcBef>
          <a:spcPct val="0"/>
        </a:spcBef>
        <a:buNone/>
        <a:defRPr sz="7198"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629" indent="-685629" algn="l" defTabSz="914171" rtl="0" eaLnBrk="1" latinLnBrk="0" hangingPunct="1">
        <a:spcBef>
          <a:spcPts val="2000"/>
        </a:spcBef>
        <a:spcAft>
          <a:spcPts val="0"/>
        </a:spcAft>
        <a:buClr>
          <a:schemeClr val="accent1"/>
        </a:buClr>
        <a:buSzPct val="80000"/>
        <a:buFont typeface="Wingdings 3" charset="2"/>
        <a:buChar char=""/>
        <a:defRPr sz="3599" b="0" i="0" kern="1200">
          <a:solidFill>
            <a:schemeClr val="tx1">
              <a:lumMod val="75000"/>
              <a:lumOff val="25000"/>
            </a:schemeClr>
          </a:solidFill>
          <a:latin typeface="+mn-lt"/>
          <a:ea typeface="+mn-ea"/>
          <a:cs typeface="+mn-cs"/>
        </a:defRPr>
      </a:lvl1pPr>
      <a:lvl2pPr marL="1485529" indent="-571357" algn="l" defTabSz="914171" rtl="0" eaLnBrk="1" latinLnBrk="0" hangingPunct="1">
        <a:spcBef>
          <a:spcPts val="2000"/>
        </a:spcBef>
        <a:spcAft>
          <a:spcPts val="0"/>
        </a:spcAft>
        <a:buClr>
          <a:schemeClr val="accent1"/>
        </a:buClr>
        <a:buSzPct val="80000"/>
        <a:buFont typeface="Wingdings 3" charset="2"/>
        <a:buChar char=""/>
        <a:defRPr sz="3199" b="0" i="0" kern="1200">
          <a:solidFill>
            <a:schemeClr val="tx1">
              <a:lumMod val="75000"/>
              <a:lumOff val="25000"/>
            </a:schemeClr>
          </a:solidFill>
          <a:latin typeface="+mn-lt"/>
          <a:ea typeface="+mn-ea"/>
          <a:cs typeface="+mn-cs"/>
        </a:defRPr>
      </a:lvl2pPr>
      <a:lvl3pPr marL="2285429" indent="-457086" algn="l" defTabSz="914171" rtl="0" eaLnBrk="1" latinLnBrk="0" hangingPunct="1">
        <a:spcBef>
          <a:spcPts val="2000"/>
        </a:spcBef>
        <a:spcAft>
          <a:spcPts val="0"/>
        </a:spcAft>
        <a:buClr>
          <a:schemeClr val="accent1"/>
        </a:buClr>
        <a:buSzPct val="80000"/>
        <a:buFont typeface="Wingdings 3" charset="2"/>
        <a:buChar char=""/>
        <a:defRPr sz="2799" b="0" i="0" kern="1200">
          <a:solidFill>
            <a:schemeClr val="tx1">
              <a:lumMod val="75000"/>
              <a:lumOff val="25000"/>
            </a:schemeClr>
          </a:solidFill>
          <a:latin typeface="+mn-lt"/>
          <a:ea typeface="+mn-ea"/>
          <a:cs typeface="+mn-cs"/>
        </a:defRPr>
      </a:lvl3pPr>
      <a:lvl4pPr marL="3199600"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4pPr>
      <a:lvl5pPr marL="4113771"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5pPr>
      <a:lvl6pPr marL="5027943"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6pPr>
      <a:lvl7pPr marL="5942114"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7pPr>
      <a:lvl8pPr marL="6856286"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8pPr>
      <a:lvl9pPr marL="7770457" indent="-457086" algn="l" defTabSz="914171" rtl="0" eaLnBrk="1" latinLnBrk="0" hangingPunct="1">
        <a:spcBef>
          <a:spcPts val="2000"/>
        </a:spcBef>
        <a:spcAft>
          <a:spcPts val="0"/>
        </a:spcAft>
        <a:buClr>
          <a:schemeClr val="accent1"/>
        </a:buClr>
        <a:buSzPct val="80000"/>
        <a:buFont typeface="Wingdings 3" charset="2"/>
        <a:buChar char=""/>
        <a:defRPr sz="2399" b="0" i="0" kern="1200">
          <a:solidFill>
            <a:schemeClr val="tx1">
              <a:lumMod val="75000"/>
              <a:lumOff val="25000"/>
            </a:schemeClr>
          </a:solidFill>
          <a:latin typeface="+mn-lt"/>
          <a:ea typeface="+mn-ea"/>
          <a:cs typeface="+mn-cs"/>
        </a:defRPr>
      </a:lvl9pPr>
    </p:bodyStyle>
    <p:otherStyle>
      <a:defPPr>
        <a:defRPr lang="en-US"/>
      </a:defPPr>
      <a:lvl1pPr marL="0" algn="l" defTabSz="914171" rtl="0" eaLnBrk="1" latinLnBrk="0" hangingPunct="1">
        <a:defRPr sz="3599" kern="1200">
          <a:solidFill>
            <a:schemeClr val="tx1"/>
          </a:solidFill>
          <a:latin typeface="+mn-lt"/>
          <a:ea typeface="+mn-ea"/>
          <a:cs typeface="+mn-cs"/>
        </a:defRPr>
      </a:lvl1pPr>
      <a:lvl2pPr marL="914171" algn="l" defTabSz="914171" rtl="0" eaLnBrk="1" latinLnBrk="0" hangingPunct="1">
        <a:defRPr sz="3599" kern="1200">
          <a:solidFill>
            <a:schemeClr val="tx1"/>
          </a:solidFill>
          <a:latin typeface="+mn-lt"/>
          <a:ea typeface="+mn-ea"/>
          <a:cs typeface="+mn-cs"/>
        </a:defRPr>
      </a:lvl2pPr>
      <a:lvl3pPr marL="1828343" algn="l" defTabSz="914171" rtl="0" eaLnBrk="1" latinLnBrk="0" hangingPunct="1">
        <a:defRPr sz="3599" kern="1200">
          <a:solidFill>
            <a:schemeClr val="tx1"/>
          </a:solidFill>
          <a:latin typeface="+mn-lt"/>
          <a:ea typeface="+mn-ea"/>
          <a:cs typeface="+mn-cs"/>
        </a:defRPr>
      </a:lvl3pPr>
      <a:lvl4pPr marL="2742514" algn="l" defTabSz="914171" rtl="0" eaLnBrk="1" latinLnBrk="0" hangingPunct="1">
        <a:defRPr sz="3599" kern="1200">
          <a:solidFill>
            <a:schemeClr val="tx1"/>
          </a:solidFill>
          <a:latin typeface="+mn-lt"/>
          <a:ea typeface="+mn-ea"/>
          <a:cs typeface="+mn-cs"/>
        </a:defRPr>
      </a:lvl4pPr>
      <a:lvl5pPr marL="3656686" algn="l" defTabSz="914171" rtl="0" eaLnBrk="1" latinLnBrk="0" hangingPunct="1">
        <a:defRPr sz="3599" kern="1200">
          <a:solidFill>
            <a:schemeClr val="tx1"/>
          </a:solidFill>
          <a:latin typeface="+mn-lt"/>
          <a:ea typeface="+mn-ea"/>
          <a:cs typeface="+mn-cs"/>
        </a:defRPr>
      </a:lvl5pPr>
      <a:lvl6pPr marL="4570857" algn="l" defTabSz="914171" rtl="0" eaLnBrk="1" latinLnBrk="0" hangingPunct="1">
        <a:defRPr sz="3599" kern="1200">
          <a:solidFill>
            <a:schemeClr val="tx1"/>
          </a:solidFill>
          <a:latin typeface="+mn-lt"/>
          <a:ea typeface="+mn-ea"/>
          <a:cs typeface="+mn-cs"/>
        </a:defRPr>
      </a:lvl6pPr>
      <a:lvl7pPr marL="5485028" algn="l" defTabSz="914171" rtl="0" eaLnBrk="1" latinLnBrk="0" hangingPunct="1">
        <a:defRPr sz="3599" kern="1200">
          <a:solidFill>
            <a:schemeClr val="tx1"/>
          </a:solidFill>
          <a:latin typeface="+mn-lt"/>
          <a:ea typeface="+mn-ea"/>
          <a:cs typeface="+mn-cs"/>
        </a:defRPr>
      </a:lvl7pPr>
      <a:lvl8pPr marL="6399200" algn="l" defTabSz="914171" rtl="0" eaLnBrk="1" latinLnBrk="0" hangingPunct="1">
        <a:defRPr sz="3599" kern="1200">
          <a:solidFill>
            <a:schemeClr val="tx1"/>
          </a:solidFill>
          <a:latin typeface="+mn-lt"/>
          <a:ea typeface="+mn-ea"/>
          <a:cs typeface="+mn-cs"/>
        </a:defRPr>
      </a:lvl8pPr>
      <a:lvl9pPr marL="7313371" algn="l" defTabSz="914171"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arduino.cc/en/Main/Products" TargetMode="External"/><Relationship Id="rId7" Type="http://schemas.openxmlformats.org/officeDocument/2006/relationships/hyperlink" Target="https://processing.org/" TargetMode="External"/><Relationship Id="rId2" Type="http://schemas.openxmlformats.org/officeDocument/2006/relationships/image" Target="../media/image9.jpg"/><Relationship Id="rId1" Type="http://schemas.openxmlformats.org/officeDocument/2006/relationships/slideLayout" Target="../slideLayouts/slideLayout4.xml"/><Relationship Id="rId6" Type="http://schemas.openxmlformats.org/officeDocument/2006/relationships/hyperlink" Target="https://www.arduino.cc/en/Main/Software" TargetMode="External"/><Relationship Id="rId5" Type="http://schemas.openxmlformats.org/officeDocument/2006/relationships/hyperlink" Target="http://wiring.org.co/" TargetMode="External"/><Relationship Id="rId4" Type="http://schemas.openxmlformats.org/officeDocument/2006/relationships/hyperlink" Target="https://www.arduino.cc/en/Reference/HomePag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B531-E2B6-42B2-BC5B-DEB84185D0AC}"/>
              </a:ext>
            </a:extLst>
          </p:cNvPr>
          <p:cNvSpPr>
            <a:spLocks noGrp="1"/>
          </p:cNvSpPr>
          <p:nvPr>
            <p:ph type="ctrTitle"/>
          </p:nvPr>
        </p:nvSpPr>
        <p:spPr>
          <a:xfrm flipV="1">
            <a:off x="-6088242" y="10341369"/>
            <a:ext cx="5640373" cy="895524"/>
          </a:xfrm>
        </p:spPr>
        <p:txBody>
          <a:bodyPr/>
          <a:lstStyle/>
          <a:p>
            <a:endParaRPr lang="en-IN" dirty="0"/>
          </a:p>
        </p:txBody>
      </p:sp>
      <p:sp>
        <p:nvSpPr>
          <p:cNvPr id="3" name="Subtitle 2">
            <a:extLst>
              <a:ext uri="{FF2B5EF4-FFF2-40B4-BE49-F238E27FC236}">
                <a16:creationId xmlns:a16="http://schemas.microsoft.com/office/drawing/2014/main" id="{67CCF518-13CD-4989-B47B-354AB7EE4215}"/>
              </a:ext>
            </a:extLst>
          </p:cNvPr>
          <p:cNvSpPr>
            <a:spLocks noGrp="1"/>
          </p:cNvSpPr>
          <p:nvPr>
            <p:ph type="subTitle" idx="1"/>
          </p:nvPr>
        </p:nvSpPr>
        <p:spPr>
          <a:xfrm>
            <a:off x="-2859850" y="10858655"/>
            <a:ext cx="863099" cy="45719"/>
          </a:xfrm>
        </p:spPr>
        <p:txBody>
          <a:bodyPr>
            <a:normAutofit fontScale="25000" lnSpcReduction="20000"/>
          </a:bodyPr>
          <a:lstStyle/>
          <a:p>
            <a:endParaRPr lang="en-IN" dirty="0"/>
          </a:p>
        </p:txBody>
      </p:sp>
      <p:sp>
        <p:nvSpPr>
          <p:cNvPr id="4" name="Slide Number Placeholder 3">
            <a:extLst>
              <a:ext uri="{FF2B5EF4-FFF2-40B4-BE49-F238E27FC236}">
                <a16:creationId xmlns:a16="http://schemas.microsoft.com/office/drawing/2014/main" id="{6E76F35E-D557-4ACB-B47C-10A66349C0E6}"/>
              </a:ext>
            </a:extLst>
          </p:cNvPr>
          <p:cNvSpPr>
            <a:spLocks noGrp="1"/>
          </p:cNvSpPr>
          <p:nvPr>
            <p:ph type="sldNum" sz="quarter" idx="12"/>
          </p:nvPr>
        </p:nvSpPr>
        <p:spPr>
          <a:xfrm flipH="1" flipV="1">
            <a:off x="-5374434" y="7800828"/>
            <a:ext cx="3862873" cy="1866123"/>
          </a:xfrm>
        </p:spPr>
        <p:txBody>
          <a:bodyPr/>
          <a:lstStyle/>
          <a:p>
            <a:endParaRPr lang="en-US" dirty="0"/>
          </a:p>
        </p:txBody>
      </p:sp>
      <p:pic>
        <p:nvPicPr>
          <p:cNvPr id="1026" name="Picture 2" descr="http://ssipgujarat.in/img/logo.png">
            <a:extLst>
              <a:ext uri="{FF2B5EF4-FFF2-40B4-BE49-F238E27FC236}">
                <a16:creationId xmlns:a16="http://schemas.microsoft.com/office/drawing/2014/main" id="{19E4E331-FB5E-4650-8094-DD220E8F3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446" y="4212878"/>
            <a:ext cx="10218752" cy="4178111"/>
          </a:xfrm>
          <a:prstGeom prst="roundRect">
            <a:avLst>
              <a:gd name="adj" fmla="val 11855"/>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0BCC0A-0FB4-4C56-8792-8DFEC8E764BD}"/>
              </a:ext>
            </a:extLst>
          </p:cNvPr>
          <p:cNvSpPr/>
          <p:nvPr/>
        </p:nvSpPr>
        <p:spPr>
          <a:xfrm>
            <a:off x="-164906" y="10073825"/>
            <a:ext cx="24707461" cy="1446550"/>
          </a:xfrm>
          <a:prstGeom prst="rect">
            <a:avLst/>
          </a:prstGeom>
        </p:spPr>
        <p:txBody>
          <a:bodyPr wrap="square">
            <a:spAutoFit/>
          </a:bodyPr>
          <a:lstStyle/>
          <a:p>
            <a:pPr algn="ctr"/>
            <a:r>
              <a:rPr lang="en-IN" sz="8000" cap="all" dirty="0">
                <a:solidFill>
                  <a:schemeClr val="bg1"/>
                </a:solidFill>
                <a:latin typeface="Poppins"/>
              </a:rPr>
              <a:t>  </a:t>
            </a:r>
            <a:r>
              <a:rPr lang="en-IN" sz="8800" cap="all" dirty="0">
                <a:solidFill>
                  <a:schemeClr val="bg1"/>
                </a:solidFill>
                <a:latin typeface="Poppins"/>
              </a:rPr>
              <a:t>GUJARAT INDUSTRIAL HACKATHON 2018-19</a:t>
            </a:r>
            <a:r>
              <a:rPr lang="en-IN" sz="8800" cap="all" dirty="0">
                <a:solidFill>
                  <a:srgbClr val="800000"/>
                </a:solidFill>
                <a:latin typeface="Poppins"/>
              </a:rPr>
              <a:t> </a:t>
            </a:r>
            <a:endParaRPr lang="en-IN" sz="8800" b="0" i="0" cap="all" dirty="0">
              <a:solidFill>
                <a:srgbClr val="800000"/>
              </a:solidFill>
              <a:effectLst/>
              <a:latin typeface="Poppins"/>
            </a:endParaRPr>
          </a:p>
        </p:txBody>
      </p:sp>
    </p:spTree>
    <p:extLst>
      <p:ext uri="{BB962C8B-B14F-4D97-AF65-F5344CB8AC3E}">
        <p14:creationId xmlns:p14="http://schemas.microsoft.com/office/powerpoint/2010/main" val="97108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1ECC-20B1-4BD6-9569-C4D9596DC33E}"/>
              </a:ext>
            </a:extLst>
          </p:cNvPr>
          <p:cNvSpPr>
            <a:spLocks noGrp="1"/>
          </p:cNvSpPr>
          <p:nvPr>
            <p:ph type="title"/>
          </p:nvPr>
        </p:nvSpPr>
        <p:spPr>
          <a:xfrm flipH="1" flipV="1">
            <a:off x="-3371850" y="9922938"/>
            <a:ext cx="861507" cy="554562"/>
          </a:xfrm>
        </p:spPr>
        <p:txBody>
          <a:bodyPr/>
          <a:lstStyle/>
          <a:p>
            <a:endParaRPr lang="en-IN" dirty="0"/>
          </a:p>
        </p:txBody>
      </p:sp>
      <p:sp>
        <p:nvSpPr>
          <p:cNvPr id="3" name="Text Placeholder 2">
            <a:extLst>
              <a:ext uri="{FF2B5EF4-FFF2-40B4-BE49-F238E27FC236}">
                <a16:creationId xmlns:a16="http://schemas.microsoft.com/office/drawing/2014/main" id="{445FE2FE-04D0-4608-A87C-9081AB2D5ED5}"/>
              </a:ext>
            </a:extLst>
          </p:cNvPr>
          <p:cNvSpPr>
            <a:spLocks noGrp="1"/>
          </p:cNvSpPr>
          <p:nvPr>
            <p:ph type="body" idx="1"/>
          </p:nvPr>
        </p:nvSpPr>
        <p:spPr>
          <a:xfrm>
            <a:off x="26398628" y="12918138"/>
            <a:ext cx="7513133" cy="4567648"/>
          </a:xfrm>
        </p:spPr>
        <p:txBody>
          <a:bodyPr>
            <a:normAutofit/>
          </a:bodyPr>
          <a:lstStyle/>
          <a:p>
            <a:endParaRPr lang="en-IN" dirty="0"/>
          </a:p>
        </p:txBody>
      </p:sp>
      <p:sp>
        <p:nvSpPr>
          <p:cNvPr id="4" name="Slide Number Placeholder 3">
            <a:extLst>
              <a:ext uri="{FF2B5EF4-FFF2-40B4-BE49-F238E27FC236}">
                <a16:creationId xmlns:a16="http://schemas.microsoft.com/office/drawing/2014/main" id="{8CE3FD1D-E449-44C8-8D06-4FBE224E59AF}"/>
              </a:ext>
            </a:extLst>
          </p:cNvPr>
          <p:cNvSpPr>
            <a:spLocks noGrp="1"/>
          </p:cNvSpPr>
          <p:nvPr>
            <p:ph type="sldNum" sz="quarter" idx="12"/>
          </p:nvPr>
        </p:nvSpPr>
        <p:spPr>
          <a:xfrm>
            <a:off x="27405289" y="3449601"/>
            <a:ext cx="1675961" cy="1535374"/>
          </a:xfrm>
        </p:spPr>
        <p:txBody>
          <a:bodyPr/>
          <a:lstStyle/>
          <a:p>
            <a:endParaRPr lang="en-US" dirty="0"/>
          </a:p>
        </p:txBody>
      </p:sp>
      <p:pic>
        <p:nvPicPr>
          <p:cNvPr id="5" name="Picture 4">
            <a:extLst>
              <a:ext uri="{FF2B5EF4-FFF2-40B4-BE49-F238E27FC236}">
                <a16:creationId xmlns:a16="http://schemas.microsoft.com/office/drawing/2014/main" id="{19FB961B-33F5-4308-91B4-9E9B97174D9B}"/>
              </a:ext>
            </a:extLst>
          </p:cNvPr>
          <p:cNvPicPr>
            <a:picLocks noChangeAspect="1"/>
          </p:cNvPicPr>
          <p:nvPr/>
        </p:nvPicPr>
        <p:blipFill>
          <a:blip r:embed="rId2"/>
          <a:stretch>
            <a:fillRect/>
          </a:stretch>
        </p:blipFill>
        <p:spPr>
          <a:xfrm>
            <a:off x="3533500" y="3482394"/>
            <a:ext cx="6162950" cy="61629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Rectangle 5">
            <a:extLst>
              <a:ext uri="{FF2B5EF4-FFF2-40B4-BE49-F238E27FC236}">
                <a16:creationId xmlns:a16="http://schemas.microsoft.com/office/drawing/2014/main" id="{C7E4D138-EA42-496A-9748-48C1BCBC3EDF}"/>
              </a:ext>
            </a:extLst>
          </p:cNvPr>
          <p:cNvSpPr/>
          <p:nvPr/>
        </p:nvSpPr>
        <p:spPr>
          <a:xfrm>
            <a:off x="13558838" y="3470111"/>
            <a:ext cx="9736137" cy="8710077"/>
          </a:xfrm>
          <a:prstGeom prst="rect">
            <a:avLst/>
          </a:prstGeom>
        </p:spPr>
        <p:txBody>
          <a:bodyPr wrap="square">
            <a:spAutoFit/>
          </a:bodyPr>
          <a:lstStyle/>
          <a:p>
            <a:r>
              <a:rPr lang="en-US" sz="4000" dirty="0">
                <a:latin typeface="Bahnschrift Light" panose="020B0502040204020203" pitchFamily="34" charset="0"/>
              </a:rPr>
              <a:t>Arduino is an open-source electronics platform based on easy-to-use hardware and software. </a:t>
            </a:r>
            <a:r>
              <a:rPr lang="en-US" sz="4000" dirty="0">
                <a:latin typeface="Bahnschrift Light" panose="020B0502040204020203" pitchFamily="34" charset="0"/>
                <a:hlinkClick r:id="rId3">
                  <a:extLst>
                    <a:ext uri="{A12FA001-AC4F-418D-AE19-62706E023703}">
                      <ahyp:hlinkClr xmlns:ahyp="http://schemas.microsoft.com/office/drawing/2018/hyperlinkcolor" val="tx"/>
                    </a:ext>
                  </a:extLst>
                </a:hlinkClick>
              </a:rPr>
              <a:t>Arduino boards</a:t>
            </a:r>
            <a:r>
              <a:rPr lang="en-US" sz="4000" dirty="0">
                <a:latin typeface="Bahnschrift Light" panose="020B0502040204020203" pitchFamily="34" charset="0"/>
              </a:rPr>
              <a:t>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US" sz="4000" dirty="0">
                <a:latin typeface="Bahnschrift Light" panose="020B0502040204020203" pitchFamily="34" charset="0"/>
                <a:hlinkClick r:id="rId4">
                  <a:extLst>
                    <a:ext uri="{A12FA001-AC4F-418D-AE19-62706E023703}">
                      <ahyp:hlinkClr xmlns:ahyp="http://schemas.microsoft.com/office/drawing/2018/hyperlinkcolor" val="tx"/>
                    </a:ext>
                  </a:extLst>
                </a:hlinkClick>
              </a:rPr>
              <a:t>Arduino programming language</a:t>
            </a:r>
            <a:r>
              <a:rPr lang="en-US" sz="4000" dirty="0">
                <a:latin typeface="Bahnschrift Light" panose="020B0502040204020203" pitchFamily="34" charset="0"/>
              </a:rPr>
              <a:t> (based on </a:t>
            </a:r>
            <a:r>
              <a:rPr lang="en-US" sz="4000" dirty="0">
                <a:latin typeface="Bahnschrift Light" panose="020B0502040204020203" pitchFamily="34" charset="0"/>
                <a:hlinkClick r:id="rId5">
                  <a:extLst>
                    <a:ext uri="{A12FA001-AC4F-418D-AE19-62706E023703}">
                      <ahyp:hlinkClr xmlns:ahyp="http://schemas.microsoft.com/office/drawing/2018/hyperlinkcolor" val="tx"/>
                    </a:ext>
                  </a:extLst>
                </a:hlinkClick>
              </a:rPr>
              <a:t>Wiring</a:t>
            </a:r>
            <a:r>
              <a:rPr lang="en-US" sz="4000" dirty="0">
                <a:latin typeface="Bahnschrift Light" panose="020B0502040204020203" pitchFamily="34" charset="0"/>
              </a:rPr>
              <a:t>), and </a:t>
            </a:r>
            <a:r>
              <a:rPr lang="en-US" sz="4000" dirty="0">
                <a:latin typeface="Bahnschrift Light" panose="020B0502040204020203" pitchFamily="34" charset="0"/>
                <a:hlinkClick r:id="rId6">
                  <a:extLst>
                    <a:ext uri="{A12FA001-AC4F-418D-AE19-62706E023703}">
                      <ahyp:hlinkClr xmlns:ahyp="http://schemas.microsoft.com/office/drawing/2018/hyperlinkcolor" val="tx"/>
                    </a:ext>
                  </a:extLst>
                </a:hlinkClick>
              </a:rPr>
              <a:t>the Arduino Software (IDE)</a:t>
            </a:r>
            <a:r>
              <a:rPr lang="en-US" sz="4000" dirty="0">
                <a:latin typeface="Bahnschrift Light" panose="020B0502040204020203" pitchFamily="34" charset="0"/>
              </a:rPr>
              <a:t>, based on </a:t>
            </a:r>
            <a:r>
              <a:rPr lang="en-US" sz="4000" dirty="0">
                <a:latin typeface="Bahnschrift Light" panose="020B0502040204020203" pitchFamily="34" charset="0"/>
                <a:hlinkClick r:id="rId7">
                  <a:extLst>
                    <a:ext uri="{A12FA001-AC4F-418D-AE19-62706E023703}">
                      <ahyp:hlinkClr xmlns:ahyp="http://schemas.microsoft.com/office/drawing/2018/hyperlinkcolor" val="tx"/>
                    </a:ext>
                  </a:extLst>
                </a:hlinkClick>
              </a:rPr>
              <a:t>Processing</a:t>
            </a:r>
            <a:r>
              <a:rPr lang="en-US" sz="4000" dirty="0">
                <a:latin typeface="Bahnschrift Light" panose="020B0502040204020203" pitchFamily="34" charset="0"/>
              </a:rPr>
              <a:t>.</a:t>
            </a:r>
            <a:endParaRPr lang="en-IN" sz="4000" dirty="0">
              <a:latin typeface="Bahnschrift Light" panose="020B0502040204020203" pitchFamily="34" charset="0"/>
            </a:endParaRPr>
          </a:p>
        </p:txBody>
      </p:sp>
      <p:sp>
        <p:nvSpPr>
          <p:cNvPr id="7" name="TextBox 6">
            <a:extLst>
              <a:ext uri="{FF2B5EF4-FFF2-40B4-BE49-F238E27FC236}">
                <a16:creationId xmlns:a16="http://schemas.microsoft.com/office/drawing/2014/main" id="{A215022B-E5B5-4C63-B86F-F1C081F6F9C8}"/>
              </a:ext>
            </a:extLst>
          </p:cNvPr>
          <p:cNvSpPr txBox="1"/>
          <p:nvPr/>
        </p:nvSpPr>
        <p:spPr>
          <a:xfrm>
            <a:off x="13558838" y="2374398"/>
            <a:ext cx="5353050" cy="1107996"/>
          </a:xfrm>
          <a:prstGeom prst="rect">
            <a:avLst/>
          </a:prstGeom>
          <a:noFill/>
        </p:spPr>
        <p:txBody>
          <a:bodyPr wrap="square" rtlCol="0">
            <a:spAutoFit/>
          </a:bodyPr>
          <a:lstStyle/>
          <a:p>
            <a:r>
              <a:rPr lang="en-IN" sz="6600" b="1" dirty="0"/>
              <a:t>ARDUINO</a:t>
            </a:r>
          </a:p>
        </p:txBody>
      </p:sp>
    </p:spTree>
    <p:extLst>
      <p:ext uri="{BB962C8B-B14F-4D97-AF65-F5344CB8AC3E}">
        <p14:creationId xmlns:p14="http://schemas.microsoft.com/office/powerpoint/2010/main" val="145739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FBE8F-1D73-4746-9999-09DC1A9EB513}"/>
              </a:ext>
            </a:extLst>
          </p:cNvPr>
          <p:cNvSpPr>
            <a:spLocks noGrp="1"/>
          </p:cNvSpPr>
          <p:nvPr>
            <p:ph type="sldNum" sz="quarter" idx="12"/>
          </p:nvPr>
        </p:nvSpPr>
        <p:spPr/>
        <p:txBody>
          <a:bodyPr/>
          <a:lstStyle/>
          <a:p>
            <a:endParaRPr lang="en-US" dirty="0"/>
          </a:p>
        </p:txBody>
      </p:sp>
      <p:pic>
        <p:nvPicPr>
          <p:cNvPr id="4" name="Picture 3">
            <a:extLst>
              <a:ext uri="{FF2B5EF4-FFF2-40B4-BE49-F238E27FC236}">
                <a16:creationId xmlns:a16="http://schemas.microsoft.com/office/drawing/2014/main" id="{E55DC06F-D58C-4AEA-8DBB-87ECBB9D8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3713584"/>
            <a:ext cx="19646320" cy="8861453"/>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57BC0960-5F62-44C3-B451-7C5C2C8CC3F1}"/>
              </a:ext>
            </a:extLst>
          </p:cNvPr>
          <p:cNvSpPr txBox="1"/>
          <p:nvPr/>
        </p:nvSpPr>
        <p:spPr>
          <a:xfrm>
            <a:off x="1306286" y="837092"/>
            <a:ext cx="17504229" cy="1569660"/>
          </a:xfrm>
          <a:prstGeom prst="rect">
            <a:avLst/>
          </a:prstGeom>
          <a:noFill/>
        </p:spPr>
        <p:txBody>
          <a:bodyPr wrap="square" rtlCol="0">
            <a:spAutoFit/>
          </a:bodyPr>
          <a:lstStyle/>
          <a:p>
            <a:r>
              <a:rPr lang="en-IN" sz="9600" b="1" dirty="0"/>
              <a:t>DESIGN OF PCB:-</a:t>
            </a:r>
          </a:p>
        </p:txBody>
      </p:sp>
    </p:spTree>
    <p:extLst>
      <p:ext uri="{BB962C8B-B14F-4D97-AF65-F5344CB8AC3E}">
        <p14:creationId xmlns:p14="http://schemas.microsoft.com/office/powerpoint/2010/main" val="14002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286D-9795-44D4-8D0E-0DF4339BBF37}"/>
              </a:ext>
            </a:extLst>
          </p:cNvPr>
          <p:cNvSpPr>
            <a:spLocks noGrp="1"/>
          </p:cNvSpPr>
          <p:nvPr>
            <p:ph type="ctrTitle"/>
          </p:nvPr>
        </p:nvSpPr>
        <p:spPr>
          <a:xfrm>
            <a:off x="2076450" y="5875802"/>
            <a:ext cx="20935950" cy="5355296"/>
          </a:xfrm>
        </p:spPr>
        <p:txBody>
          <a:bodyPr/>
          <a:lstStyle/>
          <a:p>
            <a:br>
              <a:rPr lang="en-IN" sz="6000" dirty="0"/>
            </a:br>
            <a:br>
              <a:rPr lang="en-IN" sz="6000" dirty="0"/>
            </a:br>
            <a:r>
              <a:rPr lang="en-IN" sz="6000" b="1" dirty="0"/>
              <a:t>Team Name</a:t>
            </a:r>
            <a:r>
              <a:rPr lang="en-IN" sz="6000" dirty="0"/>
              <a:t>:-Techsavvers</a:t>
            </a:r>
            <a:br>
              <a:rPr lang="en-IN" sz="6000" dirty="0"/>
            </a:br>
            <a:br>
              <a:rPr lang="en-IN" sz="6000" b="1" dirty="0"/>
            </a:br>
            <a:r>
              <a:rPr lang="en-IN" sz="6000" b="1" dirty="0"/>
              <a:t>Team Leader Name</a:t>
            </a:r>
            <a:r>
              <a:rPr lang="en-IN" sz="6000" dirty="0"/>
              <a:t>:-Divya  Chhabaria R.</a:t>
            </a:r>
            <a:br>
              <a:rPr lang="en-IN" sz="6000" dirty="0"/>
            </a:br>
            <a:br>
              <a:rPr lang="en-IN" sz="6000" b="1" dirty="0"/>
            </a:br>
            <a:r>
              <a:rPr lang="en-IN" sz="6000" b="1" dirty="0"/>
              <a:t>Domain Name</a:t>
            </a:r>
            <a:r>
              <a:rPr lang="en-IN" sz="6000" dirty="0"/>
              <a:t>:-Smart and Safe Transportation</a:t>
            </a:r>
            <a:br>
              <a:rPr lang="en-IN" sz="6000" dirty="0"/>
            </a:br>
            <a:br>
              <a:rPr lang="en-IN" sz="6000" dirty="0"/>
            </a:br>
            <a:r>
              <a:rPr lang="en-IN" sz="6000" b="1" dirty="0"/>
              <a:t>Problem Statement</a:t>
            </a:r>
            <a:r>
              <a:rPr lang="en-IN" sz="6000" dirty="0"/>
              <a:t>:- IOT Based Accident  Prone Device</a:t>
            </a:r>
          </a:p>
        </p:txBody>
      </p:sp>
      <p:sp>
        <p:nvSpPr>
          <p:cNvPr id="3" name="Subtitle 2">
            <a:extLst>
              <a:ext uri="{FF2B5EF4-FFF2-40B4-BE49-F238E27FC236}">
                <a16:creationId xmlns:a16="http://schemas.microsoft.com/office/drawing/2014/main" id="{137FCB4C-186C-4459-AB77-E754D497859B}"/>
              </a:ext>
            </a:extLst>
          </p:cNvPr>
          <p:cNvSpPr>
            <a:spLocks noGrp="1"/>
          </p:cNvSpPr>
          <p:nvPr>
            <p:ph type="subTitle" idx="1"/>
          </p:nvPr>
        </p:nvSpPr>
        <p:spPr>
          <a:xfrm>
            <a:off x="-8495540" y="13417634"/>
            <a:ext cx="17646719" cy="1722840"/>
          </a:xfrm>
        </p:spPr>
        <p:txBody>
          <a:bodyPr/>
          <a:lstStyle/>
          <a:p>
            <a:endParaRPr lang="en-IN" dirty="0"/>
          </a:p>
        </p:txBody>
      </p:sp>
      <p:sp>
        <p:nvSpPr>
          <p:cNvPr id="4" name="Slide Number Placeholder 3">
            <a:extLst>
              <a:ext uri="{FF2B5EF4-FFF2-40B4-BE49-F238E27FC236}">
                <a16:creationId xmlns:a16="http://schemas.microsoft.com/office/drawing/2014/main" id="{85E14B33-3390-4B05-90BB-286432B508BD}"/>
              </a:ext>
            </a:extLst>
          </p:cNvPr>
          <p:cNvSpPr>
            <a:spLocks noGrp="1"/>
          </p:cNvSpPr>
          <p:nvPr>
            <p:ph type="sldNum" sz="quarter" idx="12"/>
          </p:nvPr>
        </p:nvSpPr>
        <p:spPr/>
        <p:txBody>
          <a:bodyPr/>
          <a:lstStyle/>
          <a:p>
            <a:endParaRPr lang="en-US" dirty="0"/>
          </a:p>
        </p:txBody>
      </p:sp>
      <p:pic>
        <p:nvPicPr>
          <p:cNvPr id="7" name="Content Placeholder 5">
            <a:extLst>
              <a:ext uri="{FF2B5EF4-FFF2-40B4-BE49-F238E27FC236}">
                <a16:creationId xmlns:a16="http://schemas.microsoft.com/office/drawing/2014/main" id="{9996944A-9613-42CD-BF3C-586154F51C46}"/>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05063" y="1543991"/>
            <a:ext cx="1882729" cy="2145275"/>
          </a:xfrm>
          <a:prstGeom prst="roundRect">
            <a:avLst>
              <a:gd name="adj" fmla="val 10119"/>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083ACA7-0161-4C0F-A0CE-9224C2396FFF}"/>
              </a:ext>
            </a:extLst>
          </p:cNvPr>
          <p:cNvSpPr txBox="1"/>
          <p:nvPr/>
        </p:nvSpPr>
        <p:spPr>
          <a:xfrm>
            <a:off x="4514850" y="1951866"/>
            <a:ext cx="16059150" cy="1419428"/>
          </a:xfrm>
          <a:prstGeom prst="rect">
            <a:avLst/>
          </a:prstGeom>
          <a:noFill/>
          <a:effectLst>
            <a:outerShdw blurRad="152400" dist="317500" dir="5400000" sx="90000" sy="-19000" rotWithShape="0">
              <a:prstClr val="black">
                <a:alpha val="15000"/>
              </a:prstClr>
            </a:outerShdw>
          </a:effectLst>
        </p:spPr>
        <p:txBody>
          <a:bodyPr wrap="square" rtlCol="0" anchor="ctr">
            <a:spAutoFit/>
          </a:bodyPr>
          <a:lstStyle/>
          <a:p>
            <a:pPr>
              <a:lnSpc>
                <a:spcPct val="150000"/>
              </a:lnSpc>
            </a:pPr>
            <a:r>
              <a:rPr lang="en-IN" sz="6600" b="1" dirty="0">
                <a:solidFill>
                  <a:schemeClr val="bg1"/>
                </a:solidFill>
                <a:effectLst>
                  <a:outerShdw blurRad="38100" dist="38100" dir="2700000" algn="tl">
                    <a:srgbClr val="000000">
                      <a:alpha val="43137"/>
                    </a:srgbClr>
                  </a:outerShdw>
                </a:effectLst>
              </a:rPr>
              <a:t>A.D. PATEL INSTITUTE OF TECHNOLOGY</a:t>
            </a:r>
          </a:p>
        </p:txBody>
      </p:sp>
    </p:spTree>
    <p:extLst>
      <p:ext uri="{BB962C8B-B14F-4D97-AF65-F5344CB8AC3E}">
        <p14:creationId xmlns:p14="http://schemas.microsoft.com/office/powerpoint/2010/main" val="134134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3000"/>
                <a:satMod val="150000"/>
                <a:shade val="98000"/>
                <a:lumMod val="102000"/>
              </a:schemeClr>
            </a:gs>
            <a:gs pos="52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EE60-CF6F-41F5-A949-4137C52DD520}"/>
              </a:ext>
            </a:extLst>
          </p:cNvPr>
          <p:cNvSpPr>
            <a:spLocks noGrp="1"/>
          </p:cNvSpPr>
          <p:nvPr>
            <p:ph type="title"/>
          </p:nvPr>
        </p:nvSpPr>
        <p:spPr/>
        <p:txBody>
          <a:bodyPr/>
          <a:lstStyle/>
          <a:p>
            <a:r>
              <a:rPr lang="en-IN" b="1" dirty="0"/>
              <a:t>IOT BASED ACCIDENT PRONE DEVICE</a:t>
            </a:r>
          </a:p>
        </p:txBody>
      </p:sp>
      <p:sp>
        <p:nvSpPr>
          <p:cNvPr id="3" name="Slide Number Placeholder 2">
            <a:extLst>
              <a:ext uri="{FF2B5EF4-FFF2-40B4-BE49-F238E27FC236}">
                <a16:creationId xmlns:a16="http://schemas.microsoft.com/office/drawing/2014/main" id="{C4DA6F91-D869-4A0A-B466-15629470F2AE}"/>
              </a:ext>
            </a:extLst>
          </p:cNvPr>
          <p:cNvSpPr>
            <a:spLocks noGrp="1"/>
          </p:cNvSpPr>
          <p:nvPr>
            <p:ph type="sldNum" sz="quarter" idx="12"/>
          </p:nvPr>
        </p:nvSpPr>
        <p:spPr/>
        <p:txBody>
          <a:bodyPr/>
          <a:lstStyle/>
          <a:p>
            <a:endParaRPr lang="en-US" dirty="0"/>
          </a:p>
        </p:txBody>
      </p:sp>
      <p:sp>
        <p:nvSpPr>
          <p:cNvPr id="4" name="Rectangle 3">
            <a:extLst>
              <a:ext uri="{FF2B5EF4-FFF2-40B4-BE49-F238E27FC236}">
                <a16:creationId xmlns:a16="http://schemas.microsoft.com/office/drawing/2014/main" id="{A63A8344-F489-49A0-99D1-DA6855AB104D}"/>
              </a:ext>
            </a:extLst>
          </p:cNvPr>
          <p:cNvSpPr/>
          <p:nvPr/>
        </p:nvSpPr>
        <p:spPr>
          <a:xfrm>
            <a:off x="2133600" y="5932253"/>
            <a:ext cx="20459699" cy="5632311"/>
          </a:xfrm>
          <a:prstGeom prst="rect">
            <a:avLst/>
          </a:prstGeom>
        </p:spPr>
        <p:txBody>
          <a:bodyPr wrap="square">
            <a:spAutoFit/>
          </a:bodyPr>
          <a:lstStyle/>
          <a:p>
            <a:r>
              <a:rPr lang="en-IN" sz="6000" dirty="0">
                <a:latin typeface="Bahnschrift" panose="020B0502040204020203" pitchFamily="34" charset="0"/>
              </a:rPr>
              <a:t>According to the survey in 2017, approximately the total of 2,076 people died in road accidents. Due to the lack of emergency facilities in our country, we are introducing the automatic alert device for vehicle accidents. The proposed system detects the accident and sends the information in less time to emergency services like 108.</a:t>
            </a:r>
          </a:p>
        </p:txBody>
      </p:sp>
    </p:spTree>
    <p:extLst>
      <p:ext uri="{BB962C8B-B14F-4D97-AF65-F5344CB8AC3E}">
        <p14:creationId xmlns:p14="http://schemas.microsoft.com/office/powerpoint/2010/main" val="232572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1" name="Rounded Rectangle 2240">
            <a:extLst>
              <a:ext uri="{FF2B5EF4-FFF2-40B4-BE49-F238E27FC236}">
                <a16:creationId xmlns:a16="http://schemas.microsoft.com/office/drawing/2014/main" id="{0524C1F9-7589-EA45-A75E-9F06DB4B73C1}"/>
              </a:ext>
            </a:extLst>
          </p:cNvPr>
          <p:cNvSpPr/>
          <p:nvPr/>
        </p:nvSpPr>
        <p:spPr>
          <a:xfrm>
            <a:off x="14798859" y="9835718"/>
            <a:ext cx="8658300" cy="26407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2" name="Rounded Rectangle 2241">
            <a:extLst>
              <a:ext uri="{FF2B5EF4-FFF2-40B4-BE49-F238E27FC236}">
                <a16:creationId xmlns:a16="http://schemas.microsoft.com/office/drawing/2014/main" id="{C33E0418-B9BA-6A46-A060-56E53A2A30AF}"/>
              </a:ext>
            </a:extLst>
          </p:cNvPr>
          <p:cNvSpPr/>
          <p:nvPr/>
        </p:nvSpPr>
        <p:spPr>
          <a:xfrm>
            <a:off x="14798859" y="3821723"/>
            <a:ext cx="8658300" cy="26407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0" name="Rounded Rectangle 2239">
            <a:extLst>
              <a:ext uri="{FF2B5EF4-FFF2-40B4-BE49-F238E27FC236}">
                <a16:creationId xmlns:a16="http://schemas.microsoft.com/office/drawing/2014/main" id="{12CEC8CA-283B-544E-849F-896E33CCB97C}"/>
              </a:ext>
            </a:extLst>
          </p:cNvPr>
          <p:cNvSpPr/>
          <p:nvPr/>
        </p:nvSpPr>
        <p:spPr>
          <a:xfrm>
            <a:off x="1158945" y="9835718"/>
            <a:ext cx="8415704" cy="264074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897D9C1-1792-1744-9598-FB2E67A00D88}"/>
              </a:ext>
            </a:extLst>
          </p:cNvPr>
          <p:cNvSpPr/>
          <p:nvPr/>
        </p:nvSpPr>
        <p:spPr>
          <a:xfrm>
            <a:off x="1158945" y="3821723"/>
            <a:ext cx="8415704" cy="26407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2" name="Freeform: Shape 7381">
            <a:extLst>
              <a:ext uri="{FF2B5EF4-FFF2-40B4-BE49-F238E27FC236}">
                <a16:creationId xmlns:a16="http://schemas.microsoft.com/office/drawing/2014/main" id="{6FCA875D-97D0-7944-BC0C-0142EF3F4A02}"/>
              </a:ext>
            </a:extLst>
          </p:cNvPr>
          <p:cNvSpPr/>
          <p:nvPr/>
        </p:nvSpPr>
        <p:spPr>
          <a:xfrm>
            <a:off x="9583095" y="5085830"/>
            <a:ext cx="1283459" cy="85185"/>
          </a:xfrm>
          <a:custGeom>
            <a:avLst/>
            <a:gdLst/>
            <a:ahLst/>
            <a:cxnLst>
              <a:cxn ang="3cd4">
                <a:pos x="hc" y="t"/>
              </a:cxn>
              <a:cxn ang="cd2">
                <a:pos x="l" y="vc"/>
              </a:cxn>
              <a:cxn ang="cd4">
                <a:pos x="hc" y="b"/>
              </a:cxn>
              <a:cxn ang="0">
                <a:pos x="r" y="vc"/>
              </a:cxn>
            </a:cxnLst>
            <a:rect l="l" t="t" r="r" b="b"/>
            <a:pathLst>
              <a:path w="227" h="16">
                <a:moveTo>
                  <a:pt x="227" y="16"/>
                </a:moveTo>
                <a:lnTo>
                  <a:pt x="0" y="16"/>
                </a:lnTo>
                <a:lnTo>
                  <a:pt x="0" y="0"/>
                </a:lnTo>
                <a:lnTo>
                  <a:pt x="227"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1" name="Rectangle 60">
            <a:extLst>
              <a:ext uri="{FF2B5EF4-FFF2-40B4-BE49-F238E27FC236}">
                <a16:creationId xmlns:a16="http://schemas.microsoft.com/office/drawing/2014/main" id="{D26D6DC4-4AF4-5541-9C8C-3EB120ADE9B9}"/>
              </a:ext>
            </a:extLst>
          </p:cNvPr>
          <p:cNvSpPr/>
          <p:nvPr/>
        </p:nvSpPr>
        <p:spPr>
          <a:xfrm>
            <a:off x="3108303" y="2544770"/>
            <a:ext cx="19103194" cy="179388"/>
          </a:xfrm>
          <a:prstGeom prst="rect">
            <a:avLst/>
          </a:prstGeom>
          <a:solidFill>
            <a:schemeClr val="accent1">
              <a:lumMod val="5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2" name="TextBox 61">
            <a:extLst>
              <a:ext uri="{FF2B5EF4-FFF2-40B4-BE49-F238E27FC236}">
                <a16:creationId xmlns:a16="http://schemas.microsoft.com/office/drawing/2014/main" id="{4C9E862E-B256-E349-B23A-E593FD15576E}"/>
              </a:ext>
            </a:extLst>
          </p:cNvPr>
          <p:cNvSpPr txBox="1"/>
          <p:nvPr/>
        </p:nvSpPr>
        <p:spPr>
          <a:xfrm>
            <a:off x="-978505" y="1136926"/>
            <a:ext cx="27216186" cy="1323439"/>
          </a:xfrm>
          <a:prstGeom prst="rect">
            <a:avLst/>
          </a:prstGeom>
          <a:noFill/>
          <a:ln>
            <a:noFill/>
          </a:ln>
        </p:spPr>
        <p:txBody>
          <a:bodyPr wrap="square" rtlCol="0">
            <a:spAutoFit/>
          </a:bodyPr>
          <a:lstStyle/>
          <a:p>
            <a:pPr algn="ctr"/>
            <a:r>
              <a:rPr lang="en-US" sz="8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PROBLEMS OCCURS DURING ACCIDENT</a:t>
            </a:r>
          </a:p>
        </p:txBody>
      </p:sp>
      <p:sp>
        <p:nvSpPr>
          <p:cNvPr id="40" name="Freeform: Shape 7376">
            <a:extLst>
              <a:ext uri="{FF2B5EF4-FFF2-40B4-BE49-F238E27FC236}">
                <a16:creationId xmlns:a16="http://schemas.microsoft.com/office/drawing/2014/main" id="{83A2A8B9-8FC4-C341-AB4D-C0C5918404DE}"/>
              </a:ext>
            </a:extLst>
          </p:cNvPr>
          <p:cNvSpPr/>
          <p:nvPr/>
        </p:nvSpPr>
        <p:spPr>
          <a:xfrm>
            <a:off x="9602491" y="11124944"/>
            <a:ext cx="1277780" cy="85185"/>
          </a:xfrm>
          <a:custGeom>
            <a:avLst/>
            <a:gdLst/>
            <a:ahLst/>
            <a:cxnLst>
              <a:cxn ang="3cd4">
                <a:pos x="hc" y="t"/>
              </a:cxn>
              <a:cxn ang="cd2">
                <a:pos x="l" y="vc"/>
              </a:cxn>
              <a:cxn ang="cd4">
                <a:pos x="hc" y="b"/>
              </a:cxn>
              <a:cxn ang="0">
                <a:pos x="r" y="vc"/>
              </a:cxn>
            </a:cxnLst>
            <a:rect l="l" t="t" r="r" b="b"/>
            <a:pathLst>
              <a:path w="226" h="16">
                <a:moveTo>
                  <a:pt x="226" y="16"/>
                </a:moveTo>
                <a:lnTo>
                  <a:pt x="0" y="16"/>
                </a:lnTo>
                <a:lnTo>
                  <a:pt x="0" y="0"/>
                </a:lnTo>
                <a:lnTo>
                  <a:pt x="226"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Shape 7378">
            <a:extLst>
              <a:ext uri="{FF2B5EF4-FFF2-40B4-BE49-F238E27FC236}">
                <a16:creationId xmlns:a16="http://schemas.microsoft.com/office/drawing/2014/main" id="{D0909ECC-8ABC-EF42-B77F-2DA452069215}"/>
              </a:ext>
            </a:extLst>
          </p:cNvPr>
          <p:cNvSpPr/>
          <p:nvPr/>
        </p:nvSpPr>
        <p:spPr>
          <a:xfrm>
            <a:off x="13492621" y="11124944"/>
            <a:ext cx="1283459" cy="85185"/>
          </a:xfrm>
          <a:custGeom>
            <a:avLst/>
            <a:gdLst/>
            <a:ahLst/>
            <a:cxnLst>
              <a:cxn ang="3cd4">
                <a:pos x="hc" y="t"/>
              </a:cxn>
              <a:cxn ang="cd2">
                <a:pos x="l" y="vc"/>
              </a:cxn>
              <a:cxn ang="cd4">
                <a:pos x="hc" y="b"/>
              </a:cxn>
              <a:cxn ang="0">
                <a:pos x="r" y="vc"/>
              </a:cxn>
            </a:cxnLst>
            <a:rect l="l" t="t" r="r" b="b"/>
            <a:pathLst>
              <a:path w="227" h="16">
                <a:moveTo>
                  <a:pt x="227" y="16"/>
                </a:moveTo>
                <a:lnTo>
                  <a:pt x="0" y="16"/>
                </a:lnTo>
                <a:lnTo>
                  <a:pt x="0" y="0"/>
                </a:lnTo>
                <a:lnTo>
                  <a:pt x="227"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Shape 7379">
            <a:extLst>
              <a:ext uri="{FF2B5EF4-FFF2-40B4-BE49-F238E27FC236}">
                <a16:creationId xmlns:a16="http://schemas.microsoft.com/office/drawing/2014/main" id="{8CADCE90-C7AB-FE45-9316-EAA1E0245B49}"/>
              </a:ext>
            </a:extLst>
          </p:cNvPr>
          <p:cNvSpPr/>
          <p:nvPr/>
        </p:nvSpPr>
        <p:spPr>
          <a:xfrm>
            <a:off x="13492621" y="5099503"/>
            <a:ext cx="85185" cy="6110627"/>
          </a:xfrm>
          <a:custGeom>
            <a:avLst/>
            <a:gdLst/>
            <a:ahLst/>
            <a:cxnLst>
              <a:cxn ang="3cd4">
                <a:pos x="hc" y="t"/>
              </a:cxn>
              <a:cxn ang="cd2">
                <a:pos x="l" y="vc"/>
              </a:cxn>
              <a:cxn ang="cd4">
                <a:pos x="hc" y="b"/>
              </a:cxn>
              <a:cxn ang="0">
                <a:pos x="r" y="vc"/>
              </a:cxn>
            </a:cxnLst>
            <a:rect l="l" t="t" r="r" b="b"/>
            <a:pathLst>
              <a:path w="16" h="1077">
                <a:moveTo>
                  <a:pt x="16" y="1077"/>
                </a:moveTo>
                <a:lnTo>
                  <a:pt x="0" y="1077"/>
                </a:lnTo>
                <a:lnTo>
                  <a:pt x="0" y="0"/>
                </a:lnTo>
                <a:lnTo>
                  <a:pt x="16"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Shape 7380">
            <a:extLst>
              <a:ext uri="{FF2B5EF4-FFF2-40B4-BE49-F238E27FC236}">
                <a16:creationId xmlns:a16="http://schemas.microsoft.com/office/drawing/2014/main" id="{5A1B9FC2-C643-214D-98BB-B4626B4C990B}"/>
              </a:ext>
            </a:extLst>
          </p:cNvPr>
          <p:cNvSpPr/>
          <p:nvPr/>
        </p:nvSpPr>
        <p:spPr>
          <a:xfrm>
            <a:off x="10795085" y="5099503"/>
            <a:ext cx="85185" cy="6110627"/>
          </a:xfrm>
          <a:custGeom>
            <a:avLst/>
            <a:gdLst/>
            <a:ahLst/>
            <a:cxnLst>
              <a:cxn ang="3cd4">
                <a:pos x="hc" y="t"/>
              </a:cxn>
              <a:cxn ang="cd2">
                <a:pos x="l" y="vc"/>
              </a:cxn>
              <a:cxn ang="cd4">
                <a:pos x="hc" y="b"/>
              </a:cxn>
              <a:cxn ang="0">
                <a:pos x="r" y="vc"/>
              </a:cxn>
            </a:cxnLst>
            <a:rect l="l" t="t" r="r" b="b"/>
            <a:pathLst>
              <a:path w="16" h="1077">
                <a:moveTo>
                  <a:pt x="16" y="1077"/>
                </a:moveTo>
                <a:lnTo>
                  <a:pt x="0" y="1077"/>
                </a:lnTo>
                <a:lnTo>
                  <a:pt x="0" y="0"/>
                </a:lnTo>
                <a:lnTo>
                  <a:pt x="16"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Shape 7381">
            <a:extLst>
              <a:ext uri="{FF2B5EF4-FFF2-40B4-BE49-F238E27FC236}">
                <a16:creationId xmlns:a16="http://schemas.microsoft.com/office/drawing/2014/main" id="{2EDEC1C5-4E89-B84F-93EF-556FE4695994}"/>
              </a:ext>
            </a:extLst>
          </p:cNvPr>
          <p:cNvSpPr/>
          <p:nvPr/>
        </p:nvSpPr>
        <p:spPr>
          <a:xfrm>
            <a:off x="13492621" y="5099503"/>
            <a:ext cx="1283459" cy="85185"/>
          </a:xfrm>
          <a:custGeom>
            <a:avLst/>
            <a:gdLst/>
            <a:ahLst/>
            <a:cxnLst>
              <a:cxn ang="3cd4">
                <a:pos x="hc" y="t"/>
              </a:cxn>
              <a:cxn ang="cd2">
                <a:pos x="l" y="vc"/>
              </a:cxn>
              <a:cxn ang="cd4">
                <a:pos x="hc" y="b"/>
              </a:cxn>
              <a:cxn ang="0">
                <a:pos x="r" y="vc"/>
              </a:cxn>
            </a:cxnLst>
            <a:rect l="l" t="t" r="r" b="b"/>
            <a:pathLst>
              <a:path w="227" h="16">
                <a:moveTo>
                  <a:pt x="227" y="16"/>
                </a:moveTo>
                <a:lnTo>
                  <a:pt x="0" y="16"/>
                </a:lnTo>
                <a:lnTo>
                  <a:pt x="0" y="0"/>
                </a:lnTo>
                <a:lnTo>
                  <a:pt x="227" y="0"/>
                </a:ln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 name="Freeform: Shape 7383">
            <a:extLst>
              <a:ext uri="{FF2B5EF4-FFF2-40B4-BE49-F238E27FC236}">
                <a16:creationId xmlns:a16="http://schemas.microsoft.com/office/drawing/2014/main" id="{68D78C94-F5C7-474F-880B-6868EB88C84A}"/>
              </a:ext>
            </a:extLst>
          </p:cNvPr>
          <p:cNvSpPr/>
          <p:nvPr/>
        </p:nvSpPr>
        <p:spPr>
          <a:xfrm>
            <a:off x="13998053" y="4366909"/>
            <a:ext cx="1561731" cy="1556052"/>
          </a:xfrm>
          <a:custGeom>
            <a:avLst/>
            <a:gdLst/>
            <a:ahLst/>
            <a:cxnLst>
              <a:cxn ang="3cd4">
                <a:pos x="hc" y="t"/>
              </a:cxn>
              <a:cxn ang="cd2">
                <a:pos x="l" y="vc"/>
              </a:cxn>
              <a:cxn ang="cd4">
                <a:pos x="hc" y="b"/>
              </a:cxn>
              <a:cxn ang="0">
                <a:pos x="r" y="vc"/>
              </a:cxn>
            </a:cxnLst>
            <a:rect l="l" t="t" r="r" b="b"/>
            <a:pathLst>
              <a:path w="276" h="275">
                <a:moveTo>
                  <a:pt x="0" y="137"/>
                </a:moveTo>
                <a:cubicBezTo>
                  <a:pt x="0" y="214"/>
                  <a:pt x="62" y="275"/>
                  <a:pt x="138" y="275"/>
                </a:cubicBezTo>
                <a:cubicBezTo>
                  <a:pt x="215" y="275"/>
                  <a:pt x="276" y="214"/>
                  <a:pt x="276" y="137"/>
                </a:cubicBezTo>
                <a:cubicBezTo>
                  <a:pt x="276" y="61"/>
                  <a:pt x="215" y="0"/>
                  <a:pt x="138" y="0"/>
                </a:cubicBezTo>
                <a:cubicBezTo>
                  <a:pt x="62" y="0"/>
                  <a:pt x="0" y="61"/>
                  <a:pt x="0" y="13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4" name="Freeform: Shape 7387">
            <a:extLst>
              <a:ext uri="{FF2B5EF4-FFF2-40B4-BE49-F238E27FC236}">
                <a16:creationId xmlns:a16="http://schemas.microsoft.com/office/drawing/2014/main" id="{BA18FC5A-F21B-6445-A713-413ED70D3782}"/>
              </a:ext>
            </a:extLst>
          </p:cNvPr>
          <p:cNvSpPr/>
          <p:nvPr/>
        </p:nvSpPr>
        <p:spPr>
          <a:xfrm>
            <a:off x="13998053" y="10380976"/>
            <a:ext cx="1561731" cy="1561731"/>
          </a:xfrm>
          <a:custGeom>
            <a:avLst/>
            <a:gdLst/>
            <a:ahLst/>
            <a:cxnLst>
              <a:cxn ang="3cd4">
                <a:pos x="hc" y="t"/>
              </a:cxn>
              <a:cxn ang="cd2">
                <a:pos x="l" y="vc"/>
              </a:cxn>
              <a:cxn ang="cd4">
                <a:pos x="hc" y="b"/>
              </a:cxn>
              <a:cxn ang="0">
                <a:pos x="r" y="vc"/>
              </a:cxn>
            </a:cxnLst>
            <a:rect l="l" t="t" r="r" b="b"/>
            <a:pathLst>
              <a:path w="276" h="276">
                <a:moveTo>
                  <a:pt x="0" y="138"/>
                </a:moveTo>
                <a:cubicBezTo>
                  <a:pt x="0" y="215"/>
                  <a:pt x="62" y="276"/>
                  <a:pt x="138" y="276"/>
                </a:cubicBezTo>
                <a:cubicBezTo>
                  <a:pt x="215" y="276"/>
                  <a:pt x="276" y="215"/>
                  <a:pt x="276" y="138"/>
                </a:cubicBezTo>
                <a:cubicBezTo>
                  <a:pt x="276" y="62"/>
                  <a:pt x="215" y="0"/>
                  <a:pt x="138" y="0"/>
                </a:cubicBezTo>
                <a:cubicBezTo>
                  <a:pt x="62" y="0"/>
                  <a:pt x="0" y="62"/>
                  <a:pt x="0" y="13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6" name="Freeform: Shape 7389">
            <a:extLst>
              <a:ext uri="{FF2B5EF4-FFF2-40B4-BE49-F238E27FC236}">
                <a16:creationId xmlns:a16="http://schemas.microsoft.com/office/drawing/2014/main" id="{079DEF6C-CE79-5A4A-BFF7-B00440FE5EDA}"/>
              </a:ext>
            </a:extLst>
          </p:cNvPr>
          <p:cNvSpPr/>
          <p:nvPr/>
        </p:nvSpPr>
        <p:spPr>
          <a:xfrm>
            <a:off x="8818770" y="10380976"/>
            <a:ext cx="1556052" cy="1561731"/>
          </a:xfrm>
          <a:custGeom>
            <a:avLst/>
            <a:gdLst/>
            <a:ahLst/>
            <a:cxnLst>
              <a:cxn ang="3cd4">
                <a:pos x="hc" y="t"/>
              </a:cxn>
              <a:cxn ang="cd2">
                <a:pos x="l" y="vc"/>
              </a:cxn>
              <a:cxn ang="cd4">
                <a:pos x="hc" y="b"/>
              </a:cxn>
              <a:cxn ang="0">
                <a:pos x="r" y="vc"/>
              </a:cxn>
            </a:cxnLst>
            <a:rect l="l" t="t" r="r" b="b"/>
            <a:pathLst>
              <a:path w="275" h="276">
                <a:moveTo>
                  <a:pt x="275" y="138"/>
                </a:moveTo>
                <a:cubicBezTo>
                  <a:pt x="275" y="62"/>
                  <a:pt x="213" y="0"/>
                  <a:pt x="138" y="0"/>
                </a:cubicBezTo>
                <a:cubicBezTo>
                  <a:pt x="62" y="0"/>
                  <a:pt x="0" y="62"/>
                  <a:pt x="0" y="138"/>
                </a:cubicBezTo>
                <a:cubicBezTo>
                  <a:pt x="0" y="215"/>
                  <a:pt x="62" y="276"/>
                  <a:pt x="138" y="276"/>
                </a:cubicBezTo>
                <a:cubicBezTo>
                  <a:pt x="213" y="276"/>
                  <a:pt x="275" y="215"/>
                  <a:pt x="275" y="13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 name="Freeform: Shape 7393">
            <a:extLst>
              <a:ext uri="{FF2B5EF4-FFF2-40B4-BE49-F238E27FC236}">
                <a16:creationId xmlns:a16="http://schemas.microsoft.com/office/drawing/2014/main" id="{71341457-F657-894A-B414-B44BABD7C127}"/>
              </a:ext>
            </a:extLst>
          </p:cNvPr>
          <p:cNvSpPr/>
          <p:nvPr/>
        </p:nvSpPr>
        <p:spPr>
          <a:xfrm>
            <a:off x="8818770" y="4366909"/>
            <a:ext cx="1556052" cy="1556052"/>
          </a:xfrm>
          <a:custGeom>
            <a:avLst/>
            <a:gdLst/>
            <a:ahLst/>
            <a:cxnLst>
              <a:cxn ang="3cd4">
                <a:pos x="hc" y="t"/>
              </a:cxn>
              <a:cxn ang="cd2">
                <a:pos x="l" y="vc"/>
              </a:cxn>
              <a:cxn ang="cd4">
                <a:pos x="hc" y="b"/>
              </a:cxn>
              <a:cxn ang="0">
                <a:pos x="r" y="vc"/>
              </a:cxn>
            </a:cxnLst>
            <a:rect l="l" t="t" r="r" b="b"/>
            <a:pathLst>
              <a:path w="275" h="275">
                <a:moveTo>
                  <a:pt x="275" y="137"/>
                </a:moveTo>
                <a:cubicBezTo>
                  <a:pt x="275" y="61"/>
                  <a:pt x="213" y="0"/>
                  <a:pt x="138" y="0"/>
                </a:cubicBezTo>
                <a:cubicBezTo>
                  <a:pt x="62" y="0"/>
                  <a:pt x="0" y="61"/>
                  <a:pt x="0" y="137"/>
                </a:cubicBezTo>
                <a:cubicBezTo>
                  <a:pt x="0" y="214"/>
                  <a:pt x="62" y="275"/>
                  <a:pt x="138" y="275"/>
                </a:cubicBezTo>
                <a:cubicBezTo>
                  <a:pt x="213" y="275"/>
                  <a:pt x="275" y="214"/>
                  <a:pt x="275" y="13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9" name="Freeform: Shape 8010">
            <a:extLst>
              <a:ext uri="{FF2B5EF4-FFF2-40B4-BE49-F238E27FC236}">
                <a16:creationId xmlns:a16="http://schemas.microsoft.com/office/drawing/2014/main" id="{97808033-6844-6343-AC66-910799520415}"/>
              </a:ext>
            </a:extLst>
          </p:cNvPr>
          <p:cNvSpPr/>
          <p:nvPr/>
        </p:nvSpPr>
        <p:spPr>
          <a:xfrm>
            <a:off x="14242236" y="5514071"/>
            <a:ext cx="187408" cy="176050"/>
          </a:xfrm>
          <a:custGeom>
            <a:avLst/>
            <a:gdLst/>
            <a:ahLst/>
            <a:cxnLst>
              <a:cxn ang="3cd4">
                <a:pos x="hc" y="t"/>
              </a:cxn>
              <a:cxn ang="cd2">
                <a:pos x="l" y="vc"/>
              </a:cxn>
              <a:cxn ang="cd4">
                <a:pos x="hc" y="b"/>
              </a:cxn>
              <a:cxn ang="0">
                <a:pos x="r" y="vc"/>
              </a:cxn>
            </a:cxnLst>
            <a:rect l="l" t="t" r="r" b="b"/>
            <a:pathLst>
              <a:path w="34" h="32">
                <a:moveTo>
                  <a:pt x="34" y="32"/>
                </a:moveTo>
                <a:cubicBezTo>
                  <a:pt x="31" y="25"/>
                  <a:pt x="30" y="16"/>
                  <a:pt x="28" y="9"/>
                </a:cubicBezTo>
                <a:cubicBezTo>
                  <a:pt x="18" y="5"/>
                  <a:pt x="9" y="3"/>
                  <a:pt x="0" y="0"/>
                </a:cubicBezTo>
                <a:cubicBezTo>
                  <a:pt x="3" y="5"/>
                  <a:pt x="6" y="13"/>
                  <a:pt x="10" y="19"/>
                </a:cubicBezTo>
                <a:cubicBezTo>
                  <a:pt x="18" y="24"/>
                  <a:pt x="26" y="28"/>
                  <a:pt x="34" y="32"/>
                </a:cubicBezTo>
                <a:close/>
              </a:path>
            </a:pathLst>
          </a:custGeom>
          <a:solidFill>
            <a:srgbClr val="D3D1D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9" name="Freeform: Shape 8030">
            <a:extLst>
              <a:ext uri="{FF2B5EF4-FFF2-40B4-BE49-F238E27FC236}">
                <a16:creationId xmlns:a16="http://schemas.microsoft.com/office/drawing/2014/main" id="{0AF006CE-3FC2-2B42-AEDB-E37FF721CD26}"/>
              </a:ext>
            </a:extLst>
          </p:cNvPr>
          <p:cNvSpPr/>
          <p:nvPr/>
        </p:nvSpPr>
        <p:spPr>
          <a:xfrm>
            <a:off x="14202482" y="5394796"/>
            <a:ext cx="193087" cy="164692"/>
          </a:xfrm>
          <a:custGeom>
            <a:avLst/>
            <a:gdLst/>
            <a:ahLst/>
            <a:cxnLst>
              <a:cxn ang="3cd4">
                <a:pos x="hc" y="t"/>
              </a:cxn>
              <a:cxn ang="cd2">
                <a:pos x="l" y="vc"/>
              </a:cxn>
              <a:cxn ang="cd4">
                <a:pos x="hc" y="b"/>
              </a:cxn>
              <a:cxn ang="0">
                <a:pos x="r" y="vc"/>
              </a:cxn>
            </a:cxnLst>
            <a:rect l="l" t="t" r="r" b="b"/>
            <a:pathLst>
              <a:path w="35" h="30">
                <a:moveTo>
                  <a:pt x="35" y="30"/>
                </a:moveTo>
                <a:cubicBezTo>
                  <a:pt x="33" y="21"/>
                  <a:pt x="33" y="12"/>
                  <a:pt x="31" y="5"/>
                </a:cubicBezTo>
                <a:cubicBezTo>
                  <a:pt x="21" y="3"/>
                  <a:pt x="10" y="1"/>
                  <a:pt x="0" y="0"/>
                </a:cubicBezTo>
                <a:cubicBezTo>
                  <a:pt x="1" y="8"/>
                  <a:pt x="4" y="15"/>
                  <a:pt x="7" y="21"/>
                </a:cubicBezTo>
                <a:cubicBezTo>
                  <a:pt x="16" y="24"/>
                  <a:pt x="25" y="26"/>
                  <a:pt x="35" y="30"/>
                </a:cubicBezTo>
                <a:close/>
              </a:path>
            </a:pathLst>
          </a:custGeom>
          <a:solidFill>
            <a:srgbClr val="A9A6A7"/>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5" name="Freeform: Shape 8036">
            <a:extLst>
              <a:ext uri="{FF2B5EF4-FFF2-40B4-BE49-F238E27FC236}">
                <a16:creationId xmlns:a16="http://schemas.microsoft.com/office/drawing/2014/main" id="{C16DF701-FA63-B643-828D-3E1A58FB7C24}"/>
              </a:ext>
            </a:extLst>
          </p:cNvPr>
          <p:cNvSpPr/>
          <p:nvPr/>
        </p:nvSpPr>
        <p:spPr>
          <a:xfrm>
            <a:off x="14185445" y="5332343"/>
            <a:ext cx="90864" cy="62469"/>
          </a:xfrm>
          <a:custGeom>
            <a:avLst/>
            <a:gdLst/>
            <a:ahLst/>
            <a:cxnLst>
              <a:cxn ang="3cd4">
                <a:pos x="hc" y="t"/>
              </a:cxn>
              <a:cxn ang="cd2">
                <a:pos x="l" y="vc"/>
              </a:cxn>
              <a:cxn ang="cd4">
                <a:pos x="hc" y="b"/>
              </a:cxn>
              <a:cxn ang="0">
                <a:pos x="r" y="vc"/>
              </a:cxn>
            </a:cxnLst>
            <a:rect l="l" t="t" r="r" b="b"/>
            <a:pathLst>
              <a:path w="17" h="12">
                <a:moveTo>
                  <a:pt x="17" y="12"/>
                </a:moveTo>
                <a:cubicBezTo>
                  <a:pt x="17" y="9"/>
                  <a:pt x="17" y="5"/>
                  <a:pt x="16" y="2"/>
                </a:cubicBezTo>
                <a:cubicBezTo>
                  <a:pt x="12" y="0"/>
                  <a:pt x="6" y="0"/>
                  <a:pt x="0" y="0"/>
                </a:cubicBezTo>
                <a:cubicBezTo>
                  <a:pt x="1" y="4"/>
                  <a:pt x="1" y="8"/>
                  <a:pt x="3" y="11"/>
                </a:cubicBezTo>
                <a:cubicBezTo>
                  <a:pt x="7" y="12"/>
                  <a:pt x="13" y="12"/>
                  <a:pt x="17" y="12"/>
                </a:cubicBezTo>
                <a:close/>
              </a:path>
            </a:pathLst>
          </a:custGeom>
          <a:solidFill>
            <a:srgbClr val="B9B6B7"/>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7" name="Freeform: Shape 8038">
            <a:extLst>
              <a:ext uri="{FF2B5EF4-FFF2-40B4-BE49-F238E27FC236}">
                <a16:creationId xmlns:a16="http://schemas.microsoft.com/office/drawing/2014/main" id="{F51344B6-19F5-494C-89D9-BEB1B9F13267}"/>
              </a:ext>
            </a:extLst>
          </p:cNvPr>
          <p:cNvSpPr/>
          <p:nvPr/>
        </p:nvSpPr>
        <p:spPr>
          <a:xfrm>
            <a:off x="14185445" y="5281231"/>
            <a:ext cx="85185" cy="56790"/>
          </a:xfrm>
          <a:custGeom>
            <a:avLst/>
            <a:gdLst/>
            <a:ahLst/>
            <a:cxnLst>
              <a:cxn ang="3cd4">
                <a:pos x="hc" y="t"/>
              </a:cxn>
              <a:cxn ang="cd2">
                <a:pos x="l" y="vc"/>
              </a:cxn>
              <a:cxn ang="cd4">
                <a:pos x="hc" y="b"/>
              </a:cxn>
              <a:cxn ang="0">
                <a:pos x="r" y="vc"/>
              </a:cxn>
            </a:cxnLst>
            <a:rect l="l" t="t" r="r" b="b"/>
            <a:pathLst>
              <a:path w="16" h="11">
                <a:moveTo>
                  <a:pt x="16" y="11"/>
                </a:moveTo>
                <a:cubicBezTo>
                  <a:pt x="16" y="7"/>
                  <a:pt x="16" y="2"/>
                  <a:pt x="16" y="0"/>
                </a:cubicBezTo>
                <a:cubicBezTo>
                  <a:pt x="10" y="0"/>
                  <a:pt x="4" y="0"/>
                  <a:pt x="0" y="0"/>
                </a:cubicBezTo>
                <a:cubicBezTo>
                  <a:pt x="0" y="2"/>
                  <a:pt x="0" y="7"/>
                  <a:pt x="0" y="9"/>
                </a:cubicBezTo>
                <a:cubicBezTo>
                  <a:pt x="6" y="9"/>
                  <a:pt x="12" y="9"/>
                  <a:pt x="16" y="11"/>
                </a:cubicBezTo>
                <a:close/>
              </a:path>
            </a:pathLst>
          </a:custGeom>
          <a:solidFill>
            <a:srgbClr val="B2AFB0"/>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9" name="Freeform: Shape 8060">
            <a:extLst>
              <a:ext uri="{FF2B5EF4-FFF2-40B4-BE49-F238E27FC236}">
                <a16:creationId xmlns:a16="http://schemas.microsoft.com/office/drawing/2014/main" id="{F48E8825-3A9D-DA44-A8FF-E4E64708DBAE}"/>
              </a:ext>
            </a:extLst>
          </p:cNvPr>
          <p:cNvSpPr/>
          <p:nvPr/>
        </p:nvSpPr>
        <p:spPr>
          <a:xfrm>
            <a:off x="14179766" y="5201725"/>
            <a:ext cx="90864" cy="73827"/>
          </a:xfrm>
          <a:custGeom>
            <a:avLst/>
            <a:gdLst/>
            <a:ahLst/>
            <a:cxnLst>
              <a:cxn ang="3cd4">
                <a:pos x="hc" y="t"/>
              </a:cxn>
              <a:cxn ang="cd2">
                <a:pos x="l" y="vc"/>
              </a:cxn>
              <a:cxn ang="cd4">
                <a:pos x="hc" y="b"/>
              </a:cxn>
              <a:cxn ang="0">
                <a:pos x="r" y="vc"/>
              </a:cxn>
            </a:cxnLst>
            <a:rect l="l" t="t" r="r" b="b"/>
            <a:pathLst>
              <a:path w="17" h="14">
                <a:moveTo>
                  <a:pt x="17" y="14"/>
                </a:moveTo>
                <a:cubicBezTo>
                  <a:pt x="17" y="9"/>
                  <a:pt x="16" y="4"/>
                  <a:pt x="16" y="0"/>
                </a:cubicBezTo>
                <a:cubicBezTo>
                  <a:pt x="11" y="0"/>
                  <a:pt x="5" y="0"/>
                  <a:pt x="0" y="0"/>
                </a:cubicBezTo>
                <a:cubicBezTo>
                  <a:pt x="0" y="4"/>
                  <a:pt x="0" y="9"/>
                  <a:pt x="1" y="14"/>
                </a:cubicBezTo>
                <a:cubicBezTo>
                  <a:pt x="5" y="14"/>
                  <a:pt x="11" y="14"/>
                  <a:pt x="17" y="14"/>
                </a:cubicBezTo>
                <a:close/>
              </a:path>
            </a:pathLst>
          </a:custGeom>
          <a:solidFill>
            <a:srgbClr val="AFACA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1" name="Freeform: Shape 8062">
            <a:extLst>
              <a:ext uri="{FF2B5EF4-FFF2-40B4-BE49-F238E27FC236}">
                <a16:creationId xmlns:a16="http://schemas.microsoft.com/office/drawing/2014/main" id="{47D594A9-3348-754B-B9E2-616EA69BEF85}"/>
              </a:ext>
            </a:extLst>
          </p:cNvPr>
          <p:cNvSpPr/>
          <p:nvPr/>
        </p:nvSpPr>
        <p:spPr>
          <a:xfrm>
            <a:off x="14179766" y="5116540"/>
            <a:ext cx="90864" cy="79506"/>
          </a:xfrm>
          <a:custGeom>
            <a:avLst/>
            <a:gdLst/>
            <a:ahLst/>
            <a:cxnLst>
              <a:cxn ang="3cd4">
                <a:pos x="hc" y="t"/>
              </a:cxn>
              <a:cxn ang="cd2">
                <a:pos x="l" y="vc"/>
              </a:cxn>
              <a:cxn ang="cd4">
                <a:pos x="hc" y="b"/>
              </a:cxn>
              <a:cxn ang="0">
                <a:pos x="r" y="vc"/>
              </a:cxn>
            </a:cxnLst>
            <a:rect l="l" t="t" r="r" b="b"/>
            <a:pathLst>
              <a:path w="17" h="15">
                <a:moveTo>
                  <a:pt x="16" y="15"/>
                </a:moveTo>
                <a:cubicBezTo>
                  <a:pt x="16" y="10"/>
                  <a:pt x="17" y="6"/>
                  <a:pt x="17" y="0"/>
                </a:cubicBezTo>
                <a:cubicBezTo>
                  <a:pt x="11" y="1"/>
                  <a:pt x="7" y="1"/>
                  <a:pt x="1" y="1"/>
                </a:cubicBezTo>
                <a:cubicBezTo>
                  <a:pt x="1" y="6"/>
                  <a:pt x="1" y="10"/>
                  <a:pt x="0" y="15"/>
                </a:cubicBezTo>
                <a:cubicBezTo>
                  <a:pt x="5" y="15"/>
                  <a:pt x="11" y="15"/>
                  <a:pt x="16" y="15"/>
                </a:cubicBezTo>
                <a:close/>
              </a:path>
            </a:pathLst>
          </a:custGeom>
          <a:solidFill>
            <a:srgbClr val="B2AFB0"/>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5" name="Freeform: Shape 8066">
            <a:extLst>
              <a:ext uri="{FF2B5EF4-FFF2-40B4-BE49-F238E27FC236}">
                <a16:creationId xmlns:a16="http://schemas.microsoft.com/office/drawing/2014/main" id="{D169DAB2-A523-BF49-B648-7CCD31BB0581}"/>
              </a:ext>
            </a:extLst>
          </p:cNvPr>
          <p:cNvSpPr/>
          <p:nvPr/>
        </p:nvSpPr>
        <p:spPr>
          <a:xfrm>
            <a:off x="14185445" y="4946169"/>
            <a:ext cx="198766" cy="170371"/>
          </a:xfrm>
          <a:custGeom>
            <a:avLst/>
            <a:gdLst/>
            <a:ahLst/>
            <a:cxnLst>
              <a:cxn ang="3cd4">
                <a:pos x="hc" y="t"/>
              </a:cxn>
              <a:cxn ang="cd2">
                <a:pos x="l" y="vc"/>
              </a:cxn>
              <a:cxn ang="cd4">
                <a:pos x="hc" y="b"/>
              </a:cxn>
              <a:cxn ang="0">
                <a:pos x="r" y="vc"/>
              </a:cxn>
            </a:cxnLst>
            <a:rect l="l" t="t" r="r" b="b"/>
            <a:pathLst>
              <a:path w="36" h="31">
                <a:moveTo>
                  <a:pt x="32" y="30"/>
                </a:moveTo>
                <a:cubicBezTo>
                  <a:pt x="32" y="20"/>
                  <a:pt x="34" y="10"/>
                  <a:pt x="36" y="0"/>
                </a:cubicBezTo>
                <a:cubicBezTo>
                  <a:pt x="25" y="2"/>
                  <a:pt x="15" y="3"/>
                  <a:pt x="7" y="6"/>
                </a:cubicBezTo>
                <a:cubicBezTo>
                  <a:pt x="4" y="15"/>
                  <a:pt x="1" y="23"/>
                  <a:pt x="0" y="31"/>
                </a:cubicBezTo>
                <a:cubicBezTo>
                  <a:pt x="10" y="31"/>
                  <a:pt x="20" y="30"/>
                  <a:pt x="32" y="30"/>
                </a:cubicBezTo>
                <a:close/>
              </a:path>
            </a:pathLst>
          </a:custGeom>
          <a:solidFill>
            <a:srgbClr val="898586"/>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8" name="Freeform: Shape 8079">
            <a:extLst>
              <a:ext uri="{FF2B5EF4-FFF2-40B4-BE49-F238E27FC236}">
                <a16:creationId xmlns:a16="http://schemas.microsoft.com/office/drawing/2014/main" id="{88EE145C-A1E1-D043-B822-35C158E86094}"/>
              </a:ext>
            </a:extLst>
          </p:cNvPr>
          <p:cNvSpPr/>
          <p:nvPr/>
        </p:nvSpPr>
        <p:spPr>
          <a:xfrm>
            <a:off x="14225214" y="4787157"/>
            <a:ext cx="187408" cy="187408"/>
          </a:xfrm>
          <a:custGeom>
            <a:avLst/>
            <a:gdLst/>
            <a:ahLst/>
            <a:cxnLst>
              <a:cxn ang="3cd4">
                <a:pos x="hc" y="t"/>
              </a:cxn>
              <a:cxn ang="cd2">
                <a:pos x="l" y="vc"/>
              </a:cxn>
              <a:cxn ang="cd4">
                <a:pos x="hc" y="b"/>
              </a:cxn>
              <a:cxn ang="0">
                <a:pos x="r" y="vc"/>
              </a:cxn>
            </a:cxnLst>
            <a:rect l="l" t="t" r="r" b="b"/>
            <a:pathLst>
              <a:path w="34" h="34">
                <a:moveTo>
                  <a:pt x="29" y="28"/>
                </a:moveTo>
                <a:cubicBezTo>
                  <a:pt x="30" y="18"/>
                  <a:pt x="31" y="9"/>
                  <a:pt x="34" y="0"/>
                </a:cubicBezTo>
                <a:cubicBezTo>
                  <a:pt x="25" y="3"/>
                  <a:pt x="18" y="7"/>
                  <a:pt x="10" y="12"/>
                </a:cubicBezTo>
                <a:cubicBezTo>
                  <a:pt x="6" y="19"/>
                  <a:pt x="3" y="27"/>
                  <a:pt x="0" y="34"/>
                </a:cubicBezTo>
                <a:cubicBezTo>
                  <a:pt x="8" y="31"/>
                  <a:pt x="18" y="30"/>
                  <a:pt x="29" y="28"/>
                </a:cubicBezTo>
                <a:close/>
              </a:path>
            </a:pathLst>
          </a:custGeom>
          <a:solidFill>
            <a:srgbClr val="A9A6A7"/>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6" name="Freeform: Shape 8427">
            <a:extLst>
              <a:ext uri="{FF2B5EF4-FFF2-40B4-BE49-F238E27FC236}">
                <a16:creationId xmlns:a16="http://schemas.microsoft.com/office/drawing/2014/main" id="{4BE4EDEF-F848-EC4F-821A-FEBC87956B14}"/>
              </a:ext>
            </a:extLst>
          </p:cNvPr>
          <p:cNvSpPr/>
          <p:nvPr/>
        </p:nvSpPr>
        <p:spPr>
          <a:xfrm>
            <a:off x="14100276" y="4457773"/>
            <a:ext cx="1368644" cy="1368644"/>
          </a:xfrm>
          <a:custGeom>
            <a:avLst/>
            <a:gdLst/>
            <a:ahLst/>
            <a:cxnLst>
              <a:cxn ang="3cd4">
                <a:pos x="hc" y="t"/>
              </a:cxn>
              <a:cxn ang="cd2">
                <a:pos x="l" y="vc"/>
              </a:cxn>
              <a:cxn ang="cd4">
                <a:pos x="hc" y="b"/>
              </a:cxn>
              <a:cxn ang="0">
                <a:pos x="r" y="vc"/>
              </a:cxn>
            </a:cxnLst>
            <a:rect l="l" t="t" r="r" b="b"/>
            <a:pathLst>
              <a:path w="242" h="242">
                <a:moveTo>
                  <a:pt x="120" y="242"/>
                </a:moveTo>
                <a:cubicBezTo>
                  <a:pt x="186" y="242"/>
                  <a:pt x="242" y="187"/>
                  <a:pt x="242" y="121"/>
                </a:cubicBezTo>
                <a:cubicBezTo>
                  <a:pt x="242" y="56"/>
                  <a:pt x="186" y="0"/>
                  <a:pt x="120" y="0"/>
                </a:cubicBezTo>
                <a:cubicBezTo>
                  <a:pt x="53" y="0"/>
                  <a:pt x="0" y="56"/>
                  <a:pt x="0" y="121"/>
                </a:cubicBezTo>
                <a:cubicBezTo>
                  <a:pt x="0" y="187"/>
                  <a:pt x="53" y="242"/>
                  <a:pt x="120" y="24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8" name="Freeform: Shape 8429">
            <a:extLst>
              <a:ext uri="{FF2B5EF4-FFF2-40B4-BE49-F238E27FC236}">
                <a16:creationId xmlns:a16="http://schemas.microsoft.com/office/drawing/2014/main" id="{5E6B12A4-6C0A-8842-8AED-5C92FACB0CEA}"/>
              </a:ext>
            </a:extLst>
          </p:cNvPr>
          <p:cNvSpPr/>
          <p:nvPr/>
        </p:nvSpPr>
        <p:spPr>
          <a:xfrm>
            <a:off x="14100276" y="10483215"/>
            <a:ext cx="1368644" cy="1362965"/>
          </a:xfrm>
          <a:custGeom>
            <a:avLst/>
            <a:gdLst/>
            <a:ahLst/>
            <a:cxnLst>
              <a:cxn ang="3cd4">
                <a:pos x="hc" y="t"/>
              </a:cxn>
              <a:cxn ang="cd2">
                <a:pos x="l" y="vc"/>
              </a:cxn>
              <a:cxn ang="cd4">
                <a:pos x="hc" y="b"/>
              </a:cxn>
              <a:cxn ang="0">
                <a:pos x="r" y="vc"/>
              </a:cxn>
            </a:cxnLst>
            <a:rect l="l" t="t" r="r" b="b"/>
            <a:pathLst>
              <a:path w="242" h="241">
                <a:moveTo>
                  <a:pt x="120" y="241"/>
                </a:moveTo>
                <a:cubicBezTo>
                  <a:pt x="186" y="241"/>
                  <a:pt x="242" y="186"/>
                  <a:pt x="242" y="120"/>
                </a:cubicBezTo>
                <a:cubicBezTo>
                  <a:pt x="242" y="55"/>
                  <a:pt x="186" y="0"/>
                  <a:pt x="120" y="0"/>
                </a:cubicBezTo>
                <a:cubicBezTo>
                  <a:pt x="53" y="0"/>
                  <a:pt x="0" y="55"/>
                  <a:pt x="0" y="120"/>
                </a:cubicBezTo>
                <a:cubicBezTo>
                  <a:pt x="0" y="186"/>
                  <a:pt x="53" y="241"/>
                  <a:pt x="120" y="241"/>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9" name="Freeform: Shape 8430">
            <a:extLst>
              <a:ext uri="{FF2B5EF4-FFF2-40B4-BE49-F238E27FC236}">
                <a16:creationId xmlns:a16="http://schemas.microsoft.com/office/drawing/2014/main" id="{B808896F-1CA8-3545-A0C4-34497C09C126}"/>
              </a:ext>
            </a:extLst>
          </p:cNvPr>
          <p:cNvSpPr/>
          <p:nvPr/>
        </p:nvSpPr>
        <p:spPr>
          <a:xfrm>
            <a:off x="8920992" y="10483215"/>
            <a:ext cx="1357286" cy="1362965"/>
          </a:xfrm>
          <a:custGeom>
            <a:avLst/>
            <a:gdLst/>
            <a:ahLst/>
            <a:cxnLst>
              <a:cxn ang="3cd4">
                <a:pos x="hc" y="t"/>
              </a:cxn>
              <a:cxn ang="cd2">
                <a:pos x="l" y="vc"/>
              </a:cxn>
              <a:cxn ang="cd4">
                <a:pos x="hc" y="b"/>
              </a:cxn>
              <a:cxn ang="0">
                <a:pos x="r" y="vc"/>
              </a:cxn>
            </a:cxnLst>
            <a:rect l="l" t="t" r="r" b="b"/>
            <a:pathLst>
              <a:path w="240" h="241">
                <a:moveTo>
                  <a:pt x="120" y="0"/>
                </a:moveTo>
                <a:cubicBezTo>
                  <a:pt x="53" y="0"/>
                  <a:pt x="0" y="55"/>
                  <a:pt x="0" y="120"/>
                </a:cubicBezTo>
                <a:cubicBezTo>
                  <a:pt x="0" y="186"/>
                  <a:pt x="53" y="241"/>
                  <a:pt x="120" y="241"/>
                </a:cubicBezTo>
                <a:cubicBezTo>
                  <a:pt x="186" y="241"/>
                  <a:pt x="240" y="186"/>
                  <a:pt x="240" y="120"/>
                </a:cubicBezTo>
                <a:cubicBezTo>
                  <a:pt x="240" y="55"/>
                  <a:pt x="186" y="0"/>
                  <a:pt x="120"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31" name="Freeform: Shape 8432">
            <a:extLst>
              <a:ext uri="{FF2B5EF4-FFF2-40B4-BE49-F238E27FC236}">
                <a16:creationId xmlns:a16="http://schemas.microsoft.com/office/drawing/2014/main" id="{5A9666FC-A1BB-A34D-BC73-AB7DAC54DCCA}"/>
              </a:ext>
            </a:extLst>
          </p:cNvPr>
          <p:cNvSpPr/>
          <p:nvPr/>
        </p:nvSpPr>
        <p:spPr>
          <a:xfrm>
            <a:off x="8920992" y="4457773"/>
            <a:ext cx="1357286" cy="1368644"/>
          </a:xfrm>
          <a:custGeom>
            <a:avLst/>
            <a:gdLst/>
            <a:ahLst/>
            <a:cxnLst>
              <a:cxn ang="3cd4">
                <a:pos x="hc" y="t"/>
              </a:cxn>
              <a:cxn ang="cd2">
                <a:pos x="l" y="vc"/>
              </a:cxn>
              <a:cxn ang="cd4">
                <a:pos x="hc" y="b"/>
              </a:cxn>
              <a:cxn ang="0">
                <a:pos x="r" y="vc"/>
              </a:cxn>
            </a:cxnLst>
            <a:rect l="l" t="t" r="r" b="b"/>
            <a:pathLst>
              <a:path w="240" h="242">
                <a:moveTo>
                  <a:pt x="0" y="121"/>
                </a:moveTo>
                <a:cubicBezTo>
                  <a:pt x="0" y="187"/>
                  <a:pt x="53" y="242"/>
                  <a:pt x="120" y="242"/>
                </a:cubicBezTo>
                <a:cubicBezTo>
                  <a:pt x="186" y="242"/>
                  <a:pt x="240" y="187"/>
                  <a:pt x="240" y="121"/>
                </a:cubicBezTo>
                <a:cubicBezTo>
                  <a:pt x="240" y="56"/>
                  <a:pt x="186" y="0"/>
                  <a:pt x="120" y="0"/>
                </a:cubicBezTo>
                <a:cubicBezTo>
                  <a:pt x="53" y="0"/>
                  <a:pt x="0" y="56"/>
                  <a:pt x="0" y="121"/>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05" name="Freeform: Shape 8606">
            <a:extLst>
              <a:ext uri="{FF2B5EF4-FFF2-40B4-BE49-F238E27FC236}">
                <a16:creationId xmlns:a16="http://schemas.microsoft.com/office/drawing/2014/main" id="{15323CCC-2A44-3E47-80E2-081F0574E347}"/>
              </a:ext>
            </a:extLst>
          </p:cNvPr>
          <p:cNvSpPr/>
          <p:nvPr/>
        </p:nvSpPr>
        <p:spPr>
          <a:xfrm>
            <a:off x="8920992" y="5144935"/>
            <a:ext cx="1357286" cy="681483"/>
          </a:xfrm>
          <a:custGeom>
            <a:avLst/>
            <a:gdLst/>
            <a:ahLst/>
            <a:cxnLst>
              <a:cxn ang="3cd4">
                <a:pos x="hc" y="t"/>
              </a:cxn>
              <a:cxn ang="cd2">
                <a:pos x="l" y="vc"/>
              </a:cxn>
              <a:cxn ang="cd4">
                <a:pos x="hc" y="b"/>
              </a:cxn>
              <a:cxn ang="0">
                <a:pos x="r" y="vc"/>
              </a:cxn>
            </a:cxnLst>
            <a:rect l="l" t="t" r="r" b="b"/>
            <a:pathLst>
              <a:path w="240" h="121">
                <a:moveTo>
                  <a:pt x="0" y="0"/>
                </a:moveTo>
                <a:lnTo>
                  <a:pt x="240" y="0"/>
                </a:lnTo>
                <a:cubicBezTo>
                  <a:pt x="240" y="66"/>
                  <a:pt x="186" y="121"/>
                  <a:pt x="120" y="121"/>
                </a:cubicBezTo>
                <a:cubicBezTo>
                  <a:pt x="53" y="121"/>
                  <a:pt x="0" y="66"/>
                  <a:pt x="0" y="0"/>
                </a:cubicBezTo>
                <a:close/>
              </a:path>
            </a:pathLst>
          </a:custGeom>
          <a:solidFill>
            <a:schemeClr val="accent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07" name="Freeform: Shape 8608">
            <a:extLst>
              <a:ext uri="{FF2B5EF4-FFF2-40B4-BE49-F238E27FC236}">
                <a16:creationId xmlns:a16="http://schemas.microsoft.com/office/drawing/2014/main" id="{3BCB02B4-F78D-8340-8CB4-5E97CF5DB60C}"/>
              </a:ext>
            </a:extLst>
          </p:cNvPr>
          <p:cNvSpPr/>
          <p:nvPr/>
        </p:nvSpPr>
        <p:spPr>
          <a:xfrm>
            <a:off x="8920992" y="11164697"/>
            <a:ext cx="1357286" cy="681483"/>
          </a:xfrm>
          <a:custGeom>
            <a:avLst/>
            <a:gdLst/>
            <a:ahLst/>
            <a:cxnLst>
              <a:cxn ang="3cd4">
                <a:pos x="hc" y="t"/>
              </a:cxn>
              <a:cxn ang="cd2">
                <a:pos x="l" y="vc"/>
              </a:cxn>
              <a:cxn ang="cd4">
                <a:pos x="hc" y="b"/>
              </a:cxn>
              <a:cxn ang="0">
                <a:pos x="r" y="vc"/>
              </a:cxn>
            </a:cxnLst>
            <a:rect l="l" t="t" r="r" b="b"/>
            <a:pathLst>
              <a:path w="240" h="121">
                <a:moveTo>
                  <a:pt x="0" y="0"/>
                </a:moveTo>
                <a:lnTo>
                  <a:pt x="240" y="0"/>
                </a:lnTo>
                <a:cubicBezTo>
                  <a:pt x="240" y="66"/>
                  <a:pt x="186" y="121"/>
                  <a:pt x="120" y="121"/>
                </a:cubicBezTo>
                <a:cubicBezTo>
                  <a:pt x="53" y="121"/>
                  <a:pt x="0" y="66"/>
                  <a:pt x="0" y="0"/>
                </a:cubicBezTo>
                <a:close/>
              </a:path>
            </a:pathLst>
          </a:custGeom>
          <a:solidFill>
            <a:schemeClr val="accent3">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08" name="Freeform: Shape 8609">
            <a:extLst>
              <a:ext uri="{FF2B5EF4-FFF2-40B4-BE49-F238E27FC236}">
                <a16:creationId xmlns:a16="http://schemas.microsoft.com/office/drawing/2014/main" id="{D951F653-9943-2F41-A750-FD5CACB38091}"/>
              </a:ext>
            </a:extLst>
          </p:cNvPr>
          <p:cNvSpPr/>
          <p:nvPr/>
        </p:nvSpPr>
        <p:spPr>
          <a:xfrm>
            <a:off x="14100276" y="11164697"/>
            <a:ext cx="1368644" cy="681483"/>
          </a:xfrm>
          <a:custGeom>
            <a:avLst/>
            <a:gdLst/>
            <a:ahLst/>
            <a:cxnLst>
              <a:cxn ang="3cd4">
                <a:pos x="hc" y="t"/>
              </a:cxn>
              <a:cxn ang="cd2">
                <a:pos x="l" y="vc"/>
              </a:cxn>
              <a:cxn ang="cd4">
                <a:pos x="hc" y="b"/>
              </a:cxn>
              <a:cxn ang="0">
                <a:pos x="r" y="vc"/>
              </a:cxn>
            </a:cxnLst>
            <a:rect l="l" t="t" r="r" b="b"/>
            <a:pathLst>
              <a:path w="242" h="121">
                <a:moveTo>
                  <a:pt x="0" y="0"/>
                </a:moveTo>
                <a:lnTo>
                  <a:pt x="242" y="0"/>
                </a:lnTo>
                <a:cubicBezTo>
                  <a:pt x="242" y="66"/>
                  <a:pt x="186" y="121"/>
                  <a:pt x="120" y="121"/>
                </a:cubicBezTo>
                <a:cubicBezTo>
                  <a:pt x="53" y="121"/>
                  <a:pt x="0" y="66"/>
                  <a:pt x="0" y="0"/>
                </a:cubicBezTo>
                <a:close/>
              </a:path>
            </a:pathLst>
          </a:custGeom>
          <a:solidFill>
            <a:schemeClr val="accent4">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10" name="Freeform: Shape 8611">
            <a:extLst>
              <a:ext uri="{FF2B5EF4-FFF2-40B4-BE49-F238E27FC236}">
                <a16:creationId xmlns:a16="http://schemas.microsoft.com/office/drawing/2014/main" id="{07546011-FA2C-6D40-8458-F56CABF95409}"/>
              </a:ext>
            </a:extLst>
          </p:cNvPr>
          <p:cNvSpPr/>
          <p:nvPr/>
        </p:nvSpPr>
        <p:spPr>
          <a:xfrm>
            <a:off x="14100276" y="5144935"/>
            <a:ext cx="1368644" cy="681483"/>
          </a:xfrm>
          <a:custGeom>
            <a:avLst/>
            <a:gdLst/>
            <a:ahLst/>
            <a:cxnLst>
              <a:cxn ang="3cd4">
                <a:pos x="hc" y="t"/>
              </a:cxn>
              <a:cxn ang="cd2">
                <a:pos x="l" y="vc"/>
              </a:cxn>
              <a:cxn ang="cd4">
                <a:pos x="hc" y="b"/>
              </a:cxn>
              <a:cxn ang="0">
                <a:pos x="r" y="vc"/>
              </a:cxn>
            </a:cxnLst>
            <a:rect l="l" t="t" r="r" b="b"/>
            <a:pathLst>
              <a:path w="242" h="121">
                <a:moveTo>
                  <a:pt x="0" y="0"/>
                </a:moveTo>
                <a:lnTo>
                  <a:pt x="242" y="0"/>
                </a:lnTo>
                <a:cubicBezTo>
                  <a:pt x="242" y="66"/>
                  <a:pt x="186" y="121"/>
                  <a:pt x="120" y="121"/>
                </a:cubicBezTo>
                <a:cubicBezTo>
                  <a:pt x="53" y="121"/>
                  <a:pt x="0" y="66"/>
                  <a:pt x="0" y="0"/>
                </a:cubicBezTo>
                <a:close/>
              </a:path>
            </a:pathLst>
          </a:custGeom>
          <a:solidFill>
            <a:schemeClr val="accent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 name="Oval 3">
            <a:extLst>
              <a:ext uri="{FF2B5EF4-FFF2-40B4-BE49-F238E27FC236}">
                <a16:creationId xmlns:a16="http://schemas.microsoft.com/office/drawing/2014/main" id="{B6210D88-24AA-2F46-B08E-7F5300E57313}"/>
              </a:ext>
            </a:extLst>
          </p:cNvPr>
          <p:cNvSpPr/>
          <p:nvPr/>
        </p:nvSpPr>
        <p:spPr>
          <a:xfrm>
            <a:off x="9861425" y="5823281"/>
            <a:ext cx="4650025" cy="46500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30" name="Group 2229">
            <a:extLst>
              <a:ext uri="{FF2B5EF4-FFF2-40B4-BE49-F238E27FC236}">
                <a16:creationId xmlns:a16="http://schemas.microsoft.com/office/drawing/2014/main" id="{F78C596A-F9B1-D441-8535-59AC500CE652}"/>
              </a:ext>
            </a:extLst>
          </p:cNvPr>
          <p:cNvGrpSpPr/>
          <p:nvPr/>
        </p:nvGrpSpPr>
        <p:grpSpPr>
          <a:xfrm>
            <a:off x="1803369" y="3909829"/>
            <a:ext cx="21415336" cy="2205288"/>
            <a:chOff x="1822593" y="4878238"/>
            <a:chExt cx="21400453" cy="2205288"/>
          </a:xfrm>
        </p:grpSpPr>
        <p:sp>
          <p:nvSpPr>
            <p:cNvPr id="2231" name="TextBox 2230">
              <a:extLst>
                <a:ext uri="{FF2B5EF4-FFF2-40B4-BE49-F238E27FC236}">
                  <a16:creationId xmlns:a16="http://schemas.microsoft.com/office/drawing/2014/main" id="{5B59480B-E5C1-7247-BB4A-EE874B1DB9E5}"/>
                </a:ext>
              </a:extLst>
            </p:cNvPr>
            <p:cNvSpPr txBox="1"/>
            <p:nvPr/>
          </p:nvSpPr>
          <p:spPr>
            <a:xfrm>
              <a:off x="1823597" y="4999686"/>
              <a:ext cx="6913043" cy="2083840"/>
            </a:xfrm>
            <a:prstGeom prst="rect">
              <a:avLst/>
            </a:prstGeom>
            <a:noFill/>
          </p:spPr>
          <p:txBody>
            <a:bodyPr wrap="square" rtlCol="0">
              <a:spAutoFit/>
            </a:bodyPr>
            <a:lstStyle/>
            <a:p>
              <a:pPr>
                <a:lnSpc>
                  <a:spcPct val="150000"/>
                </a:lnSpc>
              </a:pPr>
              <a:r>
                <a:rPr lang="en-US" sz="29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If the accident occurs in the rural areas then sometimes the assistance to the victim is not provided at time.  </a:t>
              </a:r>
            </a:p>
          </p:txBody>
        </p:sp>
        <p:sp>
          <p:nvSpPr>
            <p:cNvPr id="2232" name="TextBox 2231">
              <a:extLst>
                <a:ext uri="{FF2B5EF4-FFF2-40B4-BE49-F238E27FC236}">
                  <a16:creationId xmlns:a16="http://schemas.microsoft.com/office/drawing/2014/main" id="{46EBD4B8-6D73-4E41-B27B-6F21D8B31CF1}"/>
                </a:ext>
              </a:extLst>
            </p:cNvPr>
            <p:cNvSpPr txBox="1"/>
            <p:nvPr/>
          </p:nvSpPr>
          <p:spPr>
            <a:xfrm>
              <a:off x="1822593" y="4878238"/>
              <a:ext cx="530915" cy="538609"/>
            </a:xfrm>
            <a:prstGeom prst="rect">
              <a:avLst/>
            </a:prstGeom>
            <a:noFill/>
          </p:spPr>
          <p:txBody>
            <a:bodyPr wrap="square" rtlCol="0">
              <a:spAutoFit/>
            </a:bodyPr>
            <a:lstStyle/>
            <a:p>
              <a:endParaRPr lang="en-US" sz="29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233" name="TextBox 2232">
              <a:extLst>
                <a:ext uri="{FF2B5EF4-FFF2-40B4-BE49-F238E27FC236}">
                  <a16:creationId xmlns:a16="http://schemas.microsoft.com/office/drawing/2014/main" id="{E86BC626-A451-5640-8747-F1E11E575B69}"/>
                </a:ext>
              </a:extLst>
            </p:cNvPr>
            <p:cNvSpPr txBox="1"/>
            <p:nvPr/>
          </p:nvSpPr>
          <p:spPr>
            <a:xfrm>
              <a:off x="15618036" y="4967941"/>
              <a:ext cx="7605010" cy="2017475"/>
            </a:xfrm>
            <a:prstGeom prst="rect">
              <a:avLst/>
            </a:prstGeom>
            <a:noFill/>
          </p:spPr>
          <p:txBody>
            <a:bodyPr wrap="square" rtlCol="0">
              <a:spAutoFit/>
            </a:bodyPr>
            <a:lstStyle/>
            <a:p>
              <a:pPr>
                <a:lnSpc>
                  <a:spcPct val="150000"/>
                </a:lnSpc>
              </a:pPr>
              <a:r>
                <a:rPr lang="en-US" sz="29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The person is travelling on bicycle or bike in lonely areas and meets with an accident are not taken to hospital on time. </a:t>
              </a:r>
            </a:p>
          </p:txBody>
        </p:sp>
        <p:sp>
          <p:nvSpPr>
            <p:cNvPr id="2234" name="TextBox 2233">
              <a:extLst>
                <a:ext uri="{FF2B5EF4-FFF2-40B4-BE49-F238E27FC236}">
                  <a16:creationId xmlns:a16="http://schemas.microsoft.com/office/drawing/2014/main" id="{FC339390-871B-2344-BF42-081BB82E576B}"/>
                </a:ext>
              </a:extLst>
            </p:cNvPr>
            <p:cNvSpPr txBox="1"/>
            <p:nvPr/>
          </p:nvSpPr>
          <p:spPr>
            <a:xfrm>
              <a:off x="16108081" y="5032840"/>
              <a:ext cx="184602" cy="538609"/>
            </a:xfrm>
            <a:prstGeom prst="rect">
              <a:avLst/>
            </a:prstGeom>
            <a:noFill/>
          </p:spPr>
          <p:txBody>
            <a:bodyPr wrap="none" rtlCol="0">
              <a:spAutoFit/>
            </a:bodyPr>
            <a:lstStyle/>
            <a:p>
              <a:pPr algn="r"/>
              <a:endParaRPr lang="en-US" sz="29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2235" name="Group 2234">
            <a:extLst>
              <a:ext uri="{FF2B5EF4-FFF2-40B4-BE49-F238E27FC236}">
                <a16:creationId xmlns:a16="http://schemas.microsoft.com/office/drawing/2014/main" id="{FEA71F2C-034F-8345-9322-DE93F409DF8A}"/>
              </a:ext>
            </a:extLst>
          </p:cNvPr>
          <p:cNvGrpSpPr/>
          <p:nvPr/>
        </p:nvGrpSpPr>
        <p:grpSpPr>
          <a:xfrm>
            <a:off x="1672787" y="10083024"/>
            <a:ext cx="20723441" cy="2083840"/>
            <a:chOff x="1689836" y="9211190"/>
            <a:chExt cx="20723441" cy="2083840"/>
          </a:xfrm>
        </p:grpSpPr>
        <p:sp>
          <p:nvSpPr>
            <p:cNvPr id="2236" name="TextBox 2235">
              <a:extLst>
                <a:ext uri="{FF2B5EF4-FFF2-40B4-BE49-F238E27FC236}">
                  <a16:creationId xmlns:a16="http://schemas.microsoft.com/office/drawing/2014/main" id="{B7A3F709-AB7E-9D48-96F2-8ED2B4A809AE}"/>
                </a:ext>
              </a:extLst>
            </p:cNvPr>
            <p:cNvSpPr txBox="1"/>
            <p:nvPr/>
          </p:nvSpPr>
          <p:spPr>
            <a:xfrm>
              <a:off x="1689836" y="9211190"/>
              <a:ext cx="6927463" cy="2083840"/>
            </a:xfrm>
            <a:prstGeom prst="rect">
              <a:avLst/>
            </a:prstGeom>
            <a:noFill/>
          </p:spPr>
          <p:txBody>
            <a:bodyPr wrap="square" rtlCol="0">
              <a:spAutoFit/>
            </a:bodyPr>
            <a:lstStyle/>
            <a:p>
              <a:pPr>
                <a:lnSpc>
                  <a:spcPct val="150000"/>
                </a:lnSpc>
              </a:pPr>
              <a:r>
                <a:rPr lang="en-US" sz="30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Location of accident is not known to the emergency services like 108 on time.</a:t>
              </a:r>
            </a:p>
          </p:txBody>
        </p:sp>
        <p:sp>
          <p:nvSpPr>
            <p:cNvPr id="2237" name="TextBox 2236">
              <a:extLst>
                <a:ext uri="{FF2B5EF4-FFF2-40B4-BE49-F238E27FC236}">
                  <a16:creationId xmlns:a16="http://schemas.microsoft.com/office/drawing/2014/main" id="{281BC28C-2C9E-E147-98A3-3DDCA966E644}"/>
                </a:ext>
              </a:extLst>
            </p:cNvPr>
            <p:cNvSpPr txBox="1"/>
            <p:nvPr/>
          </p:nvSpPr>
          <p:spPr>
            <a:xfrm>
              <a:off x="1993695" y="9341948"/>
              <a:ext cx="184731" cy="584775"/>
            </a:xfrm>
            <a:prstGeom prst="rect">
              <a:avLst/>
            </a:prstGeom>
            <a:noFill/>
          </p:spPr>
          <p:txBody>
            <a:bodyPr wrap="none" rtlCol="0">
              <a:spAutoFit/>
            </a:bodyPr>
            <a:lstStyle/>
            <a:p>
              <a:endParaRPr lang="en-US" sz="32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238" name="TextBox 2237">
              <a:extLst>
                <a:ext uri="{FF2B5EF4-FFF2-40B4-BE49-F238E27FC236}">
                  <a16:creationId xmlns:a16="http://schemas.microsoft.com/office/drawing/2014/main" id="{8A3F0F8C-1315-8142-A2E2-3B1164832EF5}"/>
                </a:ext>
              </a:extLst>
            </p:cNvPr>
            <p:cNvSpPr txBox="1"/>
            <p:nvPr/>
          </p:nvSpPr>
          <p:spPr>
            <a:xfrm>
              <a:off x="15795353" y="9926723"/>
              <a:ext cx="6617924" cy="658385"/>
            </a:xfrm>
            <a:prstGeom prst="rect">
              <a:avLst/>
            </a:prstGeom>
            <a:noFill/>
          </p:spPr>
          <p:txBody>
            <a:bodyPr wrap="square" rtlCol="0">
              <a:spAutoFit/>
            </a:bodyPr>
            <a:lstStyle/>
            <a:p>
              <a:pPr algn="r">
                <a:lnSpc>
                  <a:spcPct val="150000"/>
                </a:lnSpc>
              </a:pPr>
              <a:endPar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2239" name="TextBox 2238">
              <a:extLst>
                <a:ext uri="{FF2B5EF4-FFF2-40B4-BE49-F238E27FC236}">
                  <a16:creationId xmlns:a16="http://schemas.microsoft.com/office/drawing/2014/main" id="{F631CAD0-FFC4-E341-BDF7-D49D42CA0265}"/>
                </a:ext>
              </a:extLst>
            </p:cNvPr>
            <p:cNvSpPr txBox="1"/>
            <p:nvPr/>
          </p:nvSpPr>
          <p:spPr>
            <a:xfrm>
              <a:off x="22228546" y="9341948"/>
              <a:ext cx="184731" cy="584775"/>
            </a:xfrm>
            <a:prstGeom prst="rect">
              <a:avLst/>
            </a:prstGeom>
            <a:noFill/>
          </p:spPr>
          <p:txBody>
            <a:bodyPr wrap="none" rtlCol="0">
              <a:spAutoFit/>
            </a:bodyPr>
            <a:lstStyle/>
            <a:p>
              <a:pPr algn="r"/>
              <a:endParaRPr lang="en-US" sz="32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
        <p:nvSpPr>
          <p:cNvPr id="2243" name="TextBox 2242">
            <a:extLst>
              <a:ext uri="{FF2B5EF4-FFF2-40B4-BE49-F238E27FC236}">
                <a16:creationId xmlns:a16="http://schemas.microsoft.com/office/drawing/2014/main" id="{C75EA972-D270-7147-9969-C708EA76CDF2}"/>
              </a:ext>
            </a:extLst>
          </p:cNvPr>
          <p:cNvSpPr txBox="1"/>
          <p:nvPr/>
        </p:nvSpPr>
        <p:spPr>
          <a:xfrm>
            <a:off x="10264853" y="7652281"/>
            <a:ext cx="3937629" cy="769441"/>
          </a:xfrm>
          <a:prstGeom prst="rect">
            <a:avLst/>
          </a:prstGeom>
          <a:noFill/>
        </p:spPr>
        <p:txBody>
          <a:bodyPr wrap="square" rtlCol="0">
            <a:spAutoFit/>
          </a:bodyPr>
          <a:lstStyle/>
          <a:p>
            <a:pPr algn="ctr"/>
            <a:r>
              <a:rPr lang="en-US" sz="4400" b="1" dirty="0">
                <a:solidFill>
                  <a:schemeClr val="tx2"/>
                </a:solidFill>
                <a:latin typeface="Lato" panose="020F0502020204030203" pitchFamily="34" charset="0"/>
                <a:ea typeface="Lato" panose="020F0502020204030203" pitchFamily="34" charset="0"/>
                <a:cs typeface="Lato" panose="020F0502020204030203" pitchFamily="34" charset="0"/>
              </a:rPr>
              <a:t>PROBLEMS</a:t>
            </a:r>
          </a:p>
        </p:txBody>
      </p:sp>
      <p:sp>
        <p:nvSpPr>
          <p:cNvPr id="10" name="Rectangle 9">
            <a:extLst>
              <a:ext uri="{FF2B5EF4-FFF2-40B4-BE49-F238E27FC236}">
                <a16:creationId xmlns:a16="http://schemas.microsoft.com/office/drawing/2014/main" id="{6C489CC3-3C2C-49EA-91AD-89C5F7AB0E77}"/>
              </a:ext>
            </a:extLst>
          </p:cNvPr>
          <p:cNvSpPr/>
          <p:nvPr/>
        </p:nvSpPr>
        <p:spPr>
          <a:xfrm>
            <a:off x="15663733" y="9854372"/>
            <a:ext cx="7439991" cy="3018583"/>
          </a:xfrm>
          <a:prstGeom prst="rect">
            <a:avLst/>
          </a:prstGeom>
        </p:spPr>
        <p:txBody>
          <a:bodyPr wrap="square">
            <a:spAutoFit/>
          </a:bodyPr>
          <a:lstStyle/>
          <a:p>
            <a:pPr>
              <a:lnSpc>
                <a:spcPct val="150000"/>
              </a:lnSpc>
            </a:pPr>
            <a:r>
              <a:rPr lang="en-US" sz="26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If accident occurs then person's family can't get information of </a:t>
            </a:r>
            <a:r>
              <a:rPr lang="en-US" sz="2600" b="1" dirty="0" err="1">
                <a:solidFill>
                  <a:schemeClr val="bg1"/>
                </a:solidFill>
                <a:latin typeface="Lato Light" panose="020F0502020204030203" pitchFamily="34" charset="0"/>
                <a:ea typeface="Lato Light" panose="020F0502020204030203" pitchFamily="34" charset="0"/>
                <a:cs typeface="Lato Light" panose="020F0502020204030203" pitchFamily="34" charset="0"/>
              </a:rPr>
              <a:t>it.And</a:t>
            </a:r>
            <a:r>
              <a:rPr lang="en-US" sz="26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 also hospitals can’t know the identity of the person without person's family contact.</a:t>
            </a:r>
          </a:p>
          <a:p>
            <a:pPr>
              <a:lnSpc>
                <a:spcPct val="150000"/>
              </a:lnSpc>
            </a:pPr>
            <a:endParaRPr lang="en-US" sz="2600"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81423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42"/>
                                        </p:tgtEl>
                                        <p:attrNameLst>
                                          <p:attrName>r</p:attrName>
                                        </p:attrNameLst>
                                      </p:cBhvr>
                                    </p:animRot>
                                    <p:animRot by="-240000">
                                      <p:cBhvr>
                                        <p:cTn id="7" dur="200" fill="hold">
                                          <p:stCondLst>
                                            <p:cond delay="200"/>
                                          </p:stCondLst>
                                        </p:cTn>
                                        <p:tgtEl>
                                          <p:spTgt spid="2242"/>
                                        </p:tgtEl>
                                        <p:attrNameLst>
                                          <p:attrName>r</p:attrName>
                                        </p:attrNameLst>
                                      </p:cBhvr>
                                    </p:animRot>
                                    <p:animRot by="240000">
                                      <p:cBhvr>
                                        <p:cTn id="8" dur="200" fill="hold">
                                          <p:stCondLst>
                                            <p:cond delay="400"/>
                                          </p:stCondLst>
                                        </p:cTn>
                                        <p:tgtEl>
                                          <p:spTgt spid="2242"/>
                                        </p:tgtEl>
                                        <p:attrNameLst>
                                          <p:attrName>r</p:attrName>
                                        </p:attrNameLst>
                                      </p:cBhvr>
                                    </p:animRot>
                                    <p:animRot by="-240000">
                                      <p:cBhvr>
                                        <p:cTn id="9" dur="200" fill="hold">
                                          <p:stCondLst>
                                            <p:cond delay="600"/>
                                          </p:stCondLst>
                                        </p:cTn>
                                        <p:tgtEl>
                                          <p:spTgt spid="2242"/>
                                        </p:tgtEl>
                                        <p:attrNameLst>
                                          <p:attrName>r</p:attrName>
                                        </p:attrNameLst>
                                      </p:cBhvr>
                                    </p:animRot>
                                    <p:animRot by="120000">
                                      <p:cBhvr>
                                        <p:cTn id="10" dur="200" fill="hold">
                                          <p:stCondLst>
                                            <p:cond delay="800"/>
                                          </p:stCondLst>
                                        </p:cTn>
                                        <p:tgtEl>
                                          <p:spTgt spid="2242"/>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6"/>
                                        </p:tgtEl>
                                        <p:attrNameLst>
                                          <p:attrName>r</p:attrName>
                                        </p:attrNameLst>
                                      </p:cBhvr>
                                    </p:animRot>
                                    <p:animRot by="-240000">
                                      <p:cBhvr>
                                        <p:cTn id="13" dur="200" fill="hold">
                                          <p:stCondLst>
                                            <p:cond delay="200"/>
                                          </p:stCondLst>
                                        </p:cTn>
                                        <p:tgtEl>
                                          <p:spTgt spid="6"/>
                                        </p:tgtEl>
                                        <p:attrNameLst>
                                          <p:attrName>r</p:attrName>
                                        </p:attrNameLst>
                                      </p:cBhvr>
                                    </p:animRot>
                                    <p:animRot by="240000">
                                      <p:cBhvr>
                                        <p:cTn id="14" dur="200" fill="hold">
                                          <p:stCondLst>
                                            <p:cond delay="400"/>
                                          </p:stCondLst>
                                        </p:cTn>
                                        <p:tgtEl>
                                          <p:spTgt spid="6"/>
                                        </p:tgtEl>
                                        <p:attrNameLst>
                                          <p:attrName>r</p:attrName>
                                        </p:attrNameLst>
                                      </p:cBhvr>
                                    </p:animRot>
                                    <p:animRot by="-240000">
                                      <p:cBhvr>
                                        <p:cTn id="15" dur="200" fill="hold">
                                          <p:stCondLst>
                                            <p:cond delay="600"/>
                                          </p:stCondLst>
                                        </p:cTn>
                                        <p:tgtEl>
                                          <p:spTgt spid="6"/>
                                        </p:tgtEl>
                                        <p:attrNameLst>
                                          <p:attrName>r</p:attrName>
                                        </p:attrNameLst>
                                      </p:cBhvr>
                                    </p:animRot>
                                    <p:animRot by="120000">
                                      <p:cBhvr>
                                        <p:cTn id="16" dur="200" fill="hold">
                                          <p:stCondLst>
                                            <p:cond delay="800"/>
                                          </p:stCondLst>
                                        </p:cTn>
                                        <p:tgtEl>
                                          <p:spTgt spid="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240"/>
                                        </p:tgtEl>
                                        <p:attrNameLst>
                                          <p:attrName>r</p:attrName>
                                        </p:attrNameLst>
                                      </p:cBhvr>
                                    </p:animRot>
                                    <p:animRot by="-240000">
                                      <p:cBhvr>
                                        <p:cTn id="19" dur="200" fill="hold">
                                          <p:stCondLst>
                                            <p:cond delay="200"/>
                                          </p:stCondLst>
                                        </p:cTn>
                                        <p:tgtEl>
                                          <p:spTgt spid="2240"/>
                                        </p:tgtEl>
                                        <p:attrNameLst>
                                          <p:attrName>r</p:attrName>
                                        </p:attrNameLst>
                                      </p:cBhvr>
                                    </p:animRot>
                                    <p:animRot by="240000">
                                      <p:cBhvr>
                                        <p:cTn id="20" dur="200" fill="hold">
                                          <p:stCondLst>
                                            <p:cond delay="400"/>
                                          </p:stCondLst>
                                        </p:cTn>
                                        <p:tgtEl>
                                          <p:spTgt spid="2240"/>
                                        </p:tgtEl>
                                        <p:attrNameLst>
                                          <p:attrName>r</p:attrName>
                                        </p:attrNameLst>
                                      </p:cBhvr>
                                    </p:animRot>
                                    <p:animRot by="-240000">
                                      <p:cBhvr>
                                        <p:cTn id="21" dur="200" fill="hold">
                                          <p:stCondLst>
                                            <p:cond delay="600"/>
                                          </p:stCondLst>
                                        </p:cTn>
                                        <p:tgtEl>
                                          <p:spTgt spid="2240"/>
                                        </p:tgtEl>
                                        <p:attrNameLst>
                                          <p:attrName>r</p:attrName>
                                        </p:attrNameLst>
                                      </p:cBhvr>
                                    </p:animRot>
                                    <p:animRot by="120000">
                                      <p:cBhvr>
                                        <p:cTn id="22" dur="200" fill="hold">
                                          <p:stCondLst>
                                            <p:cond delay="800"/>
                                          </p:stCondLst>
                                        </p:cTn>
                                        <p:tgtEl>
                                          <p:spTgt spid="2240"/>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2241"/>
                                        </p:tgtEl>
                                        <p:attrNameLst>
                                          <p:attrName>r</p:attrName>
                                        </p:attrNameLst>
                                      </p:cBhvr>
                                    </p:animRot>
                                    <p:animRot by="-240000">
                                      <p:cBhvr>
                                        <p:cTn id="25" dur="200" fill="hold">
                                          <p:stCondLst>
                                            <p:cond delay="200"/>
                                          </p:stCondLst>
                                        </p:cTn>
                                        <p:tgtEl>
                                          <p:spTgt spid="2241"/>
                                        </p:tgtEl>
                                        <p:attrNameLst>
                                          <p:attrName>r</p:attrName>
                                        </p:attrNameLst>
                                      </p:cBhvr>
                                    </p:animRot>
                                    <p:animRot by="240000">
                                      <p:cBhvr>
                                        <p:cTn id="26" dur="200" fill="hold">
                                          <p:stCondLst>
                                            <p:cond delay="400"/>
                                          </p:stCondLst>
                                        </p:cTn>
                                        <p:tgtEl>
                                          <p:spTgt spid="2241"/>
                                        </p:tgtEl>
                                        <p:attrNameLst>
                                          <p:attrName>r</p:attrName>
                                        </p:attrNameLst>
                                      </p:cBhvr>
                                    </p:animRot>
                                    <p:animRot by="-240000">
                                      <p:cBhvr>
                                        <p:cTn id="27" dur="200" fill="hold">
                                          <p:stCondLst>
                                            <p:cond delay="600"/>
                                          </p:stCondLst>
                                        </p:cTn>
                                        <p:tgtEl>
                                          <p:spTgt spid="2241"/>
                                        </p:tgtEl>
                                        <p:attrNameLst>
                                          <p:attrName>r</p:attrName>
                                        </p:attrNameLst>
                                      </p:cBhvr>
                                    </p:animRot>
                                    <p:animRot by="120000">
                                      <p:cBhvr>
                                        <p:cTn id="28" dur="200" fill="hold">
                                          <p:stCondLst>
                                            <p:cond delay="800"/>
                                          </p:stCondLst>
                                        </p:cTn>
                                        <p:tgtEl>
                                          <p:spTgt spid="22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1" grpId="0" animBg="1"/>
      <p:bldP spid="2242" grpId="0" animBg="1"/>
      <p:bldP spid="2240"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D26D6DC4-4AF4-5541-9C8C-3EB120ADE9B9}"/>
              </a:ext>
            </a:extLst>
          </p:cNvPr>
          <p:cNvSpPr/>
          <p:nvPr/>
        </p:nvSpPr>
        <p:spPr>
          <a:xfrm>
            <a:off x="8158000" y="2300414"/>
            <a:ext cx="8061649" cy="154351"/>
          </a:xfrm>
          <a:prstGeom prst="rect">
            <a:avLst/>
          </a:prstGeom>
          <a:solidFill>
            <a:schemeClr val="accent1">
              <a:lumMod val="5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2" name="TextBox 61">
            <a:extLst>
              <a:ext uri="{FF2B5EF4-FFF2-40B4-BE49-F238E27FC236}">
                <a16:creationId xmlns:a16="http://schemas.microsoft.com/office/drawing/2014/main" id="{4C9E862E-B256-E349-B23A-E593FD15576E}"/>
              </a:ext>
            </a:extLst>
          </p:cNvPr>
          <p:cNvSpPr txBox="1"/>
          <p:nvPr/>
        </p:nvSpPr>
        <p:spPr>
          <a:xfrm>
            <a:off x="7136685" y="1091164"/>
            <a:ext cx="9991178" cy="1323439"/>
          </a:xfrm>
          <a:prstGeom prst="rect">
            <a:avLst/>
          </a:prstGeom>
          <a:noFill/>
          <a:ln>
            <a:noFill/>
          </a:ln>
        </p:spPr>
        <p:txBody>
          <a:bodyPr wrap="square" rtlCol="0">
            <a:spAutoFit/>
          </a:bodyPr>
          <a:lstStyle/>
          <a:p>
            <a:pPr algn="ctr"/>
            <a:r>
              <a:rPr lang="en-US" sz="8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PROCESS FLOW</a:t>
            </a:r>
          </a:p>
        </p:txBody>
      </p:sp>
      <p:sp>
        <p:nvSpPr>
          <p:cNvPr id="33" name="Freeform: Shape 3846">
            <a:extLst>
              <a:ext uri="{FF2B5EF4-FFF2-40B4-BE49-F238E27FC236}">
                <a16:creationId xmlns:a16="http://schemas.microsoft.com/office/drawing/2014/main" id="{F8B102E0-7066-C140-9908-4FC812FF8EAD}"/>
              </a:ext>
            </a:extLst>
          </p:cNvPr>
          <p:cNvSpPr/>
          <p:nvPr/>
        </p:nvSpPr>
        <p:spPr>
          <a:xfrm>
            <a:off x="9972745" y="8323267"/>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91"/>
                </a:lnTo>
                <a:lnTo>
                  <a:pt x="893" y="0"/>
                </a:lnTo>
                <a:lnTo>
                  <a:pt x="749" y="0"/>
                </a:lnTo>
                <a:lnTo>
                  <a:pt x="749" y="107"/>
                </a:lnTo>
                <a:lnTo>
                  <a:pt x="447" y="282"/>
                </a:lnTo>
                <a:lnTo>
                  <a:pt x="144" y="107"/>
                </a:lnTo>
                <a:lnTo>
                  <a:pt x="144" y="0"/>
                </a:lnTo>
                <a:lnTo>
                  <a:pt x="0" y="0"/>
                </a:lnTo>
                <a:lnTo>
                  <a:pt x="0" y="191"/>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Shape 3847">
            <a:extLst>
              <a:ext uri="{FF2B5EF4-FFF2-40B4-BE49-F238E27FC236}">
                <a16:creationId xmlns:a16="http://schemas.microsoft.com/office/drawing/2014/main" id="{EEF5C262-C88E-C247-B5EF-200DE6334C64}"/>
              </a:ext>
            </a:extLst>
          </p:cNvPr>
          <p:cNvSpPr/>
          <p:nvPr/>
        </p:nvSpPr>
        <p:spPr>
          <a:xfrm>
            <a:off x="11487670" y="6170066"/>
            <a:ext cx="1745109" cy="1054559"/>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Shape 3848">
            <a:extLst>
              <a:ext uri="{FF2B5EF4-FFF2-40B4-BE49-F238E27FC236}">
                <a16:creationId xmlns:a16="http://schemas.microsoft.com/office/drawing/2014/main" id="{9DD65A98-CD11-0846-862B-1410D643CC75}"/>
              </a:ext>
            </a:extLst>
          </p:cNvPr>
          <p:cNvSpPr/>
          <p:nvPr/>
        </p:nvSpPr>
        <p:spPr>
          <a:xfrm>
            <a:off x="1959163" y="8323267"/>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89"/>
                </a:lnTo>
                <a:lnTo>
                  <a:pt x="893" y="0"/>
                </a:lnTo>
                <a:lnTo>
                  <a:pt x="749" y="0"/>
                </a:lnTo>
                <a:lnTo>
                  <a:pt x="749" y="107"/>
                </a:lnTo>
                <a:lnTo>
                  <a:pt x="447" y="281"/>
                </a:lnTo>
                <a:lnTo>
                  <a:pt x="143" y="107"/>
                </a:lnTo>
                <a:lnTo>
                  <a:pt x="143" y="0"/>
                </a:lnTo>
                <a:lnTo>
                  <a:pt x="0" y="0"/>
                </a:lnTo>
                <a:lnTo>
                  <a:pt x="0" y="189"/>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Shape 3849">
            <a:extLst>
              <a:ext uri="{FF2B5EF4-FFF2-40B4-BE49-F238E27FC236}">
                <a16:creationId xmlns:a16="http://schemas.microsoft.com/office/drawing/2014/main" id="{B989B29D-D732-A64C-B342-BD9DD8C96C8E}"/>
              </a:ext>
            </a:extLst>
          </p:cNvPr>
          <p:cNvSpPr/>
          <p:nvPr/>
        </p:nvSpPr>
        <p:spPr>
          <a:xfrm>
            <a:off x="3474089" y="6170066"/>
            <a:ext cx="1745109" cy="1054559"/>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Shape 3850">
            <a:extLst>
              <a:ext uri="{FF2B5EF4-FFF2-40B4-BE49-F238E27FC236}">
                <a16:creationId xmlns:a16="http://schemas.microsoft.com/office/drawing/2014/main" id="{03695AAF-8B09-3D47-BA39-BB639293D832}"/>
              </a:ext>
            </a:extLst>
          </p:cNvPr>
          <p:cNvSpPr/>
          <p:nvPr/>
        </p:nvSpPr>
        <p:spPr>
          <a:xfrm>
            <a:off x="13982212" y="5925081"/>
            <a:ext cx="4769607" cy="2392833"/>
          </a:xfrm>
          <a:custGeom>
            <a:avLst/>
            <a:gdLst/>
            <a:ahLst/>
            <a:cxnLst>
              <a:cxn ang="3cd4">
                <a:pos x="hc" y="t"/>
              </a:cxn>
              <a:cxn ang="cd2">
                <a:pos x="l" y="vc"/>
              </a:cxn>
              <a:cxn ang="cd4">
                <a:pos x="hc" y="b"/>
              </a:cxn>
              <a:cxn ang="0">
                <a:pos x="r" y="vc"/>
              </a:cxn>
            </a:cxnLst>
            <a:rect l="l" t="t" r="r" b="b"/>
            <a:pathLst>
              <a:path w="892" h="448">
                <a:moveTo>
                  <a:pt x="446" y="0"/>
                </a:moveTo>
                <a:lnTo>
                  <a:pt x="892" y="258"/>
                </a:lnTo>
                <a:lnTo>
                  <a:pt x="892" y="448"/>
                </a:lnTo>
                <a:lnTo>
                  <a:pt x="748" y="448"/>
                </a:lnTo>
                <a:lnTo>
                  <a:pt x="748" y="341"/>
                </a:lnTo>
                <a:lnTo>
                  <a:pt x="446" y="166"/>
                </a:lnTo>
                <a:lnTo>
                  <a:pt x="144" y="341"/>
                </a:lnTo>
                <a:lnTo>
                  <a:pt x="144" y="448"/>
                </a:lnTo>
                <a:lnTo>
                  <a:pt x="0" y="448"/>
                </a:lnTo>
                <a:lnTo>
                  <a:pt x="0" y="258"/>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Shape 3851">
            <a:extLst>
              <a:ext uri="{FF2B5EF4-FFF2-40B4-BE49-F238E27FC236}">
                <a16:creationId xmlns:a16="http://schemas.microsoft.com/office/drawing/2014/main" id="{667A4C60-93DE-9A48-97DE-AB185DE59300}"/>
              </a:ext>
            </a:extLst>
          </p:cNvPr>
          <p:cNvSpPr/>
          <p:nvPr/>
        </p:nvSpPr>
        <p:spPr>
          <a:xfrm>
            <a:off x="15497123" y="9351654"/>
            <a:ext cx="1739756" cy="1059913"/>
          </a:xfrm>
          <a:custGeom>
            <a:avLst/>
            <a:gdLst/>
            <a:ahLst/>
            <a:cxnLst>
              <a:cxn ang="3cd4">
                <a:pos x="hc" y="t"/>
              </a:cxn>
              <a:cxn ang="cd2">
                <a:pos x="l" y="vc"/>
              </a:cxn>
              <a:cxn ang="cd4">
                <a:pos x="hc" y="b"/>
              </a:cxn>
              <a:cxn ang="0">
                <a:pos x="r" y="vc"/>
              </a:cxn>
            </a:cxnLst>
            <a:rect l="l" t="t" r="r" b="b"/>
            <a:pathLst>
              <a:path w="326" h="199">
                <a:moveTo>
                  <a:pt x="326" y="106"/>
                </a:moveTo>
                <a:lnTo>
                  <a:pt x="326" y="65"/>
                </a:lnTo>
                <a:lnTo>
                  <a:pt x="326" y="0"/>
                </a:lnTo>
                <a:lnTo>
                  <a:pt x="163" y="95"/>
                </a:lnTo>
                <a:lnTo>
                  <a:pt x="0" y="0"/>
                </a:lnTo>
                <a:lnTo>
                  <a:pt x="0" y="65"/>
                </a:lnTo>
                <a:lnTo>
                  <a:pt x="0" y="106"/>
                </a:lnTo>
                <a:lnTo>
                  <a:pt x="163" y="199"/>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Shape 3852">
            <a:extLst>
              <a:ext uri="{FF2B5EF4-FFF2-40B4-BE49-F238E27FC236}">
                <a16:creationId xmlns:a16="http://schemas.microsoft.com/office/drawing/2014/main" id="{F8D6DB2A-3E97-7946-8FBF-22ACF085A634}"/>
              </a:ext>
            </a:extLst>
          </p:cNvPr>
          <p:cNvSpPr/>
          <p:nvPr/>
        </p:nvSpPr>
        <p:spPr>
          <a:xfrm>
            <a:off x="5968630" y="5925081"/>
            <a:ext cx="4769607" cy="2392833"/>
          </a:xfrm>
          <a:custGeom>
            <a:avLst/>
            <a:gdLst/>
            <a:ahLst/>
            <a:cxnLst>
              <a:cxn ang="3cd4">
                <a:pos x="hc" y="t"/>
              </a:cxn>
              <a:cxn ang="cd2">
                <a:pos x="l" y="vc"/>
              </a:cxn>
              <a:cxn ang="cd4">
                <a:pos x="hc" y="b"/>
              </a:cxn>
              <a:cxn ang="0">
                <a:pos x="r" y="vc"/>
              </a:cxn>
            </a:cxnLst>
            <a:rect l="l" t="t" r="r" b="b"/>
            <a:pathLst>
              <a:path w="892" h="448">
                <a:moveTo>
                  <a:pt x="446" y="0"/>
                </a:moveTo>
                <a:lnTo>
                  <a:pt x="892" y="258"/>
                </a:lnTo>
                <a:lnTo>
                  <a:pt x="892" y="448"/>
                </a:lnTo>
                <a:lnTo>
                  <a:pt x="748" y="448"/>
                </a:lnTo>
                <a:lnTo>
                  <a:pt x="748" y="341"/>
                </a:lnTo>
                <a:lnTo>
                  <a:pt x="446" y="166"/>
                </a:lnTo>
                <a:lnTo>
                  <a:pt x="144" y="341"/>
                </a:lnTo>
                <a:lnTo>
                  <a:pt x="144" y="448"/>
                </a:lnTo>
                <a:lnTo>
                  <a:pt x="0" y="448"/>
                </a:lnTo>
                <a:lnTo>
                  <a:pt x="0" y="258"/>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Shape 3853">
            <a:extLst>
              <a:ext uri="{FF2B5EF4-FFF2-40B4-BE49-F238E27FC236}">
                <a16:creationId xmlns:a16="http://schemas.microsoft.com/office/drawing/2014/main" id="{1FAB1FFB-1282-C647-A84F-7F844ECB0D10}"/>
              </a:ext>
            </a:extLst>
          </p:cNvPr>
          <p:cNvSpPr/>
          <p:nvPr/>
        </p:nvSpPr>
        <p:spPr>
          <a:xfrm>
            <a:off x="7483556" y="9351654"/>
            <a:ext cx="1739756" cy="1059913"/>
          </a:xfrm>
          <a:custGeom>
            <a:avLst/>
            <a:gdLst/>
            <a:ahLst/>
            <a:cxnLst>
              <a:cxn ang="3cd4">
                <a:pos x="hc" y="t"/>
              </a:cxn>
              <a:cxn ang="cd2">
                <a:pos x="l" y="vc"/>
              </a:cxn>
              <a:cxn ang="cd4">
                <a:pos x="hc" y="b"/>
              </a:cxn>
              <a:cxn ang="0">
                <a:pos x="r" y="vc"/>
              </a:cxn>
            </a:cxnLst>
            <a:rect l="l" t="t" r="r" b="b"/>
            <a:pathLst>
              <a:path w="326" h="199">
                <a:moveTo>
                  <a:pt x="326" y="104"/>
                </a:moveTo>
                <a:lnTo>
                  <a:pt x="326" y="65"/>
                </a:lnTo>
                <a:lnTo>
                  <a:pt x="326" y="0"/>
                </a:lnTo>
                <a:lnTo>
                  <a:pt x="163" y="95"/>
                </a:lnTo>
                <a:lnTo>
                  <a:pt x="0" y="0"/>
                </a:lnTo>
                <a:lnTo>
                  <a:pt x="0" y="65"/>
                </a:lnTo>
                <a:lnTo>
                  <a:pt x="0" y="104"/>
                </a:lnTo>
                <a:lnTo>
                  <a:pt x="163" y="199"/>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Rectangle 41">
            <a:extLst>
              <a:ext uri="{FF2B5EF4-FFF2-40B4-BE49-F238E27FC236}">
                <a16:creationId xmlns:a16="http://schemas.microsoft.com/office/drawing/2014/main" id="{BDB7D283-E88F-FF4F-8BF4-88CC18B89276}"/>
              </a:ext>
            </a:extLst>
          </p:cNvPr>
          <p:cNvSpPr/>
          <p:nvPr/>
        </p:nvSpPr>
        <p:spPr>
          <a:xfrm>
            <a:off x="3333382" y="7343064"/>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1</a:t>
            </a:r>
          </a:p>
        </p:txBody>
      </p:sp>
      <p:sp>
        <p:nvSpPr>
          <p:cNvPr id="43" name="Rectangle 42">
            <a:extLst>
              <a:ext uri="{FF2B5EF4-FFF2-40B4-BE49-F238E27FC236}">
                <a16:creationId xmlns:a16="http://schemas.microsoft.com/office/drawing/2014/main" id="{816D475E-C0B2-EB41-8DD8-5DB714DCA5D9}"/>
              </a:ext>
            </a:extLst>
          </p:cNvPr>
          <p:cNvSpPr/>
          <p:nvPr/>
        </p:nvSpPr>
        <p:spPr>
          <a:xfrm>
            <a:off x="7324710" y="7343064"/>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2</a:t>
            </a:r>
          </a:p>
        </p:txBody>
      </p:sp>
      <p:sp>
        <p:nvSpPr>
          <p:cNvPr id="44" name="Rectangle 43">
            <a:extLst>
              <a:ext uri="{FF2B5EF4-FFF2-40B4-BE49-F238E27FC236}">
                <a16:creationId xmlns:a16="http://schemas.microsoft.com/office/drawing/2014/main" id="{ECB1A490-1ACD-9549-BAA1-EF5F473FA667}"/>
              </a:ext>
            </a:extLst>
          </p:cNvPr>
          <p:cNvSpPr/>
          <p:nvPr/>
        </p:nvSpPr>
        <p:spPr>
          <a:xfrm>
            <a:off x="11367595" y="7412662"/>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3</a:t>
            </a:r>
          </a:p>
        </p:txBody>
      </p:sp>
      <p:sp>
        <p:nvSpPr>
          <p:cNvPr id="45" name="Rectangle 44">
            <a:extLst>
              <a:ext uri="{FF2B5EF4-FFF2-40B4-BE49-F238E27FC236}">
                <a16:creationId xmlns:a16="http://schemas.microsoft.com/office/drawing/2014/main" id="{B0CDBC60-5705-AC46-A3F7-802351688F77}"/>
              </a:ext>
            </a:extLst>
          </p:cNvPr>
          <p:cNvSpPr/>
          <p:nvPr/>
        </p:nvSpPr>
        <p:spPr>
          <a:xfrm>
            <a:off x="15356431" y="7343064"/>
            <a:ext cx="2026522" cy="1938992"/>
          </a:xfrm>
          <a:prstGeom prst="rect">
            <a:avLst/>
          </a:prstGeom>
        </p:spPr>
        <p:txBody>
          <a:bodyPr wrap="square">
            <a:spAutoFit/>
          </a:bodyPr>
          <a:lstStyle/>
          <a:p>
            <a:pPr algn="ctr"/>
            <a:r>
              <a:rPr lang="en-US" sz="12000" b="1" dirty="0">
                <a:solidFill>
                  <a:schemeClr val="tx2"/>
                </a:solidFill>
                <a:latin typeface="Lato" panose="020F0502020204030203" pitchFamily="34" charset="0"/>
                <a:ea typeface="Lato" panose="020F0502020204030203" pitchFamily="34" charset="0"/>
                <a:cs typeface="Lato" panose="020F0502020204030203" pitchFamily="34" charset="0"/>
              </a:rPr>
              <a:t>4</a:t>
            </a:r>
          </a:p>
        </p:txBody>
      </p:sp>
      <p:grpSp>
        <p:nvGrpSpPr>
          <p:cNvPr id="46" name="Group 45">
            <a:extLst>
              <a:ext uri="{FF2B5EF4-FFF2-40B4-BE49-F238E27FC236}">
                <a16:creationId xmlns:a16="http://schemas.microsoft.com/office/drawing/2014/main" id="{D4E9F848-1F72-484D-80FD-94616B8DBF5A}"/>
              </a:ext>
            </a:extLst>
          </p:cNvPr>
          <p:cNvGrpSpPr/>
          <p:nvPr/>
        </p:nvGrpSpPr>
        <p:grpSpPr>
          <a:xfrm>
            <a:off x="5504148" y="10562433"/>
            <a:ext cx="5698569" cy="1754326"/>
            <a:chOff x="17137368" y="5472039"/>
            <a:chExt cx="5698569" cy="1754326"/>
          </a:xfrm>
        </p:grpSpPr>
        <p:sp>
          <p:nvSpPr>
            <p:cNvPr id="47" name="Subtitle 2">
              <a:extLst>
                <a:ext uri="{FF2B5EF4-FFF2-40B4-BE49-F238E27FC236}">
                  <a16:creationId xmlns:a16="http://schemas.microsoft.com/office/drawing/2014/main" id="{11351513-A625-9248-A5DF-F897B035A60F}"/>
                </a:ext>
              </a:extLst>
            </p:cNvPr>
            <p:cNvSpPr txBox="1">
              <a:spLocks/>
            </p:cNvSpPr>
            <p:nvPr/>
          </p:nvSpPr>
          <p:spPr>
            <a:xfrm>
              <a:off x="17137368" y="6162392"/>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8" name="Rectangle 47">
              <a:extLst>
                <a:ext uri="{FF2B5EF4-FFF2-40B4-BE49-F238E27FC236}">
                  <a16:creationId xmlns:a16="http://schemas.microsoft.com/office/drawing/2014/main" id="{A018594A-8870-C44C-ADD9-6F3E027B2935}"/>
                </a:ext>
              </a:extLst>
            </p:cNvPr>
            <p:cNvSpPr/>
            <p:nvPr/>
          </p:nvSpPr>
          <p:spPr>
            <a:xfrm>
              <a:off x="17634974" y="5472039"/>
              <a:ext cx="4703355" cy="1754326"/>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RECEIVED SIGNAL FROM MPU 6050 BY ARDUINO UNO </a:t>
              </a:r>
            </a:p>
          </p:txBody>
        </p:sp>
      </p:grpSp>
      <p:grpSp>
        <p:nvGrpSpPr>
          <p:cNvPr id="49" name="Group 48">
            <a:extLst>
              <a:ext uri="{FF2B5EF4-FFF2-40B4-BE49-F238E27FC236}">
                <a16:creationId xmlns:a16="http://schemas.microsoft.com/office/drawing/2014/main" id="{88CE3C05-5097-F842-9EB2-353D23BD5A0A}"/>
              </a:ext>
            </a:extLst>
          </p:cNvPr>
          <p:cNvGrpSpPr/>
          <p:nvPr/>
        </p:nvGrpSpPr>
        <p:grpSpPr>
          <a:xfrm>
            <a:off x="9510939" y="4518197"/>
            <a:ext cx="5699437" cy="1200329"/>
            <a:chOff x="17137368" y="5932213"/>
            <a:chExt cx="5699437" cy="1200329"/>
          </a:xfrm>
        </p:grpSpPr>
        <p:sp>
          <p:nvSpPr>
            <p:cNvPr id="50" name="Subtitle 2">
              <a:extLst>
                <a:ext uri="{FF2B5EF4-FFF2-40B4-BE49-F238E27FC236}">
                  <a16:creationId xmlns:a16="http://schemas.microsoft.com/office/drawing/2014/main" id="{9EB03D57-59BD-2B4B-86C1-88889AB23C14}"/>
                </a:ext>
              </a:extLst>
            </p:cNvPr>
            <p:cNvSpPr txBox="1">
              <a:spLocks/>
            </p:cNvSpPr>
            <p:nvPr/>
          </p:nvSpPr>
          <p:spPr>
            <a:xfrm>
              <a:off x="17137368" y="6162392"/>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1" name="Rectangle 50">
              <a:extLst>
                <a:ext uri="{FF2B5EF4-FFF2-40B4-BE49-F238E27FC236}">
                  <a16:creationId xmlns:a16="http://schemas.microsoft.com/office/drawing/2014/main" id="{149C0624-792C-7D4C-9BCB-02724983DA69}"/>
                </a:ext>
              </a:extLst>
            </p:cNvPr>
            <p:cNvSpPr/>
            <p:nvPr/>
          </p:nvSpPr>
          <p:spPr>
            <a:xfrm>
              <a:off x="17476137" y="5932213"/>
              <a:ext cx="5360668" cy="1200329"/>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ARDUINO WILL TRIGGER THE SIM 808</a:t>
              </a:r>
            </a:p>
          </p:txBody>
        </p:sp>
      </p:grpSp>
      <p:grpSp>
        <p:nvGrpSpPr>
          <p:cNvPr id="52" name="Group 51">
            <a:extLst>
              <a:ext uri="{FF2B5EF4-FFF2-40B4-BE49-F238E27FC236}">
                <a16:creationId xmlns:a16="http://schemas.microsoft.com/office/drawing/2014/main" id="{C63F9918-2A2A-7245-94B8-34636E6E923F}"/>
              </a:ext>
            </a:extLst>
          </p:cNvPr>
          <p:cNvGrpSpPr/>
          <p:nvPr/>
        </p:nvGrpSpPr>
        <p:grpSpPr>
          <a:xfrm>
            <a:off x="13517716" y="10562433"/>
            <a:ext cx="5698569" cy="1754326"/>
            <a:chOff x="1270295" y="10168627"/>
            <a:chExt cx="5698569" cy="1754326"/>
          </a:xfrm>
        </p:grpSpPr>
        <p:sp>
          <p:nvSpPr>
            <p:cNvPr id="53" name="Subtitle 2">
              <a:extLst>
                <a:ext uri="{FF2B5EF4-FFF2-40B4-BE49-F238E27FC236}">
                  <a16:creationId xmlns:a16="http://schemas.microsoft.com/office/drawing/2014/main" id="{EADC095B-8217-344A-A8EE-015BA9269FC2}"/>
                </a:ext>
              </a:extLst>
            </p:cNvPr>
            <p:cNvSpPr txBox="1">
              <a:spLocks/>
            </p:cNvSpPr>
            <p:nvPr/>
          </p:nvSpPr>
          <p:spPr>
            <a:xfrm>
              <a:off x="1270295" y="10858980"/>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4" name="Rectangle 53">
              <a:extLst>
                <a:ext uri="{FF2B5EF4-FFF2-40B4-BE49-F238E27FC236}">
                  <a16:creationId xmlns:a16="http://schemas.microsoft.com/office/drawing/2014/main" id="{88243D08-22FA-534E-B710-06F532526F46}"/>
                </a:ext>
              </a:extLst>
            </p:cNvPr>
            <p:cNvSpPr/>
            <p:nvPr/>
          </p:nvSpPr>
          <p:spPr>
            <a:xfrm>
              <a:off x="1767901" y="10168627"/>
              <a:ext cx="4703355" cy="1754326"/>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SIM 808 WILL FETCH THE LIVE LOCATION VIA GPS MODULE</a:t>
              </a:r>
            </a:p>
          </p:txBody>
        </p:sp>
      </p:grpSp>
      <p:grpSp>
        <p:nvGrpSpPr>
          <p:cNvPr id="55" name="Group 54">
            <a:extLst>
              <a:ext uri="{FF2B5EF4-FFF2-40B4-BE49-F238E27FC236}">
                <a16:creationId xmlns:a16="http://schemas.microsoft.com/office/drawing/2014/main" id="{1DBFE164-7B01-F245-AA34-EC72C846DC3E}"/>
              </a:ext>
            </a:extLst>
          </p:cNvPr>
          <p:cNvGrpSpPr/>
          <p:nvPr/>
        </p:nvGrpSpPr>
        <p:grpSpPr>
          <a:xfrm>
            <a:off x="909096" y="4135956"/>
            <a:ext cx="7270666" cy="1754326"/>
            <a:chOff x="-1044716" y="4271780"/>
            <a:chExt cx="8013581" cy="1754326"/>
          </a:xfrm>
        </p:grpSpPr>
        <p:sp>
          <p:nvSpPr>
            <p:cNvPr id="56" name="Subtitle 2">
              <a:extLst>
                <a:ext uri="{FF2B5EF4-FFF2-40B4-BE49-F238E27FC236}">
                  <a16:creationId xmlns:a16="http://schemas.microsoft.com/office/drawing/2014/main" id="{A9E7FA34-6730-CD4F-A787-0D3C82720A6C}"/>
                </a:ext>
              </a:extLst>
            </p:cNvPr>
            <p:cNvSpPr txBox="1">
              <a:spLocks/>
            </p:cNvSpPr>
            <p:nvPr/>
          </p:nvSpPr>
          <p:spPr>
            <a:xfrm>
              <a:off x="1270296" y="4962133"/>
              <a:ext cx="569856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7" name="Rectangle 56">
              <a:extLst>
                <a:ext uri="{FF2B5EF4-FFF2-40B4-BE49-F238E27FC236}">
                  <a16:creationId xmlns:a16="http://schemas.microsoft.com/office/drawing/2014/main" id="{704FE2FC-9B5F-B54F-BE6F-91CC7B1D7ED2}"/>
                </a:ext>
              </a:extLst>
            </p:cNvPr>
            <p:cNvSpPr/>
            <p:nvPr/>
          </p:nvSpPr>
          <p:spPr>
            <a:xfrm>
              <a:off x="-1044716" y="4271780"/>
              <a:ext cx="7515973" cy="1754326"/>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ACCIDENT DETECTED THROUGH MPU 6050 (GYROSCOPE AND ACCELEROMETER)</a:t>
              </a:r>
            </a:p>
          </p:txBody>
        </p:sp>
      </p:grpSp>
      <p:sp>
        <p:nvSpPr>
          <p:cNvPr id="28" name="Freeform: Shape 3846">
            <a:extLst>
              <a:ext uri="{FF2B5EF4-FFF2-40B4-BE49-F238E27FC236}">
                <a16:creationId xmlns:a16="http://schemas.microsoft.com/office/drawing/2014/main" id="{284D5AD1-A390-4F7D-8AD0-2E9B061B234A}"/>
              </a:ext>
            </a:extLst>
          </p:cNvPr>
          <p:cNvSpPr/>
          <p:nvPr/>
        </p:nvSpPr>
        <p:spPr>
          <a:xfrm>
            <a:off x="17986297" y="8323267"/>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91"/>
                </a:lnTo>
                <a:lnTo>
                  <a:pt x="893" y="0"/>
                </a:lnTo>
                <a:lnTo>
                  <a:pt x="749" y="0"/>
                </a:lnTo>
                <a:lnTo>
                  <a:pt x="749" y="107"/>
                </a:lnTo>
                <a:lnTo>
                  <a:pt x="447" y="282"/>
                </a:lnTo>
                <a:lnTo>
                  <a:pt x="144" y="107"/>
                </a:lnTo>
                <a:lnTo>
                  <a:pt x="144" y="0"/>
                </a:lnTo>
                <a:lnTo>
                  <a:pt x="0" y="0"/>
                </a:lnTo>
                <a:lnTo>
                  <a:pt x="0" y="191"/>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 name="Rectangle 1">
            <a:extLst>
              <a:ext uri="{FF2B5EF4-FFF2-40B4-BE49-F238E27FC236}">
                <a16:creationId xmlns:a16="http://schemas.microsoft.com/office/drawing/2014/main" id="{A8336D2E-8B3D-4E95-A0DF-7D83771E7538}"/>
              </a:ext>
            </a:extLst>
          </p:cNvPr>
          <p:cNvSpPr/>
          <p:nvPr/>
        </p:nvSpPr>
        <p:spPr>
          <a:xfrm>
            <a:off x="19927180" y="7527730"/>
            <a:ext cx="893193" cy="1569660"/>
          </a:xfrm>
          <a:prstGeom prst="rect">
            <a:avLst/>
          </a:prstGeom>
        </p:spPr>
        <p:txBody>
          <a:bodyPr wrap="none">
            <a:spAutoFit/>
          </a:bodyPr>
          <a:lstStyle/>
          <a:p>
            <a:pPr algn="ctr"/>
            <a:r>
              <a:rPr lang="en-US" sz="9600" b="1" dirty="0">
                <a:solidFill>
                  <a:schemeClr val="tx2"/>
                </a:solidFill>
                <a:latin typeface="Lato" panose="020F0502020204030203" pitchFamily="34" charset="0"/>
                <a:ea typeface="Lato" panose="020F0502020204030203" pitchFamily="34" charset="0"/>
                <a:cs typeface="Lato" panose="020F0502020204030203" pitchFamily="34" charset="0"/>
              </a:rPr>
              <a:t>5</a:t>
            </a:r>
          </a:p>
        </p:txBody>
      </p:sp>
      <p:sp>
        <p:nvSpPr>
          <p:cNvPr id="31" name="Freeform: Shape 3847">
            <a:extLst>
              <a:ext uri="{FF2B5EF4-FFF2-40B4-BE49-F238E27FC236}">
                <a16:creationId xmlns:a16="http://schemas.microsoft.com/office/drawing/2014/main" id="{766DF829-B5DC-456E-B98D-3A65AF88F6BD}"/>
              </a:ext>
            </a:extLst>
          </p:cNvPr>
          <p:cNvSpPr/>
          <p:nvPr/>
        </p:nvSpPr>
        <p:spPr>
          <a:xfrm>
            <a:off x="19501252" y="6170065"/>
            <a:ext cx="1745109" cy="1054559"/>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 name="Rectangle 2">
            <a:extLst>
              <a:ext uri="{FF2B5EF4-FFF2-40B4-BE49-F238E27FC236}">
                <a16:creationId xmlns:a16="http://schemas.microsoft.com/office/drawing/2014/main" id="{DE3EEDEB-9290-4726-9099-2B062B4EC747}"/>
              </a:ext>
            </a:extLst>
          </p:cNvPr>
          <p:cNvSpPr/>
          <p:nvPr/>
        </p:nvSpPr>
        <p:spPr>
          <a:xfrm>
            <a:off x="17352070" y="4247270"/>
            <a:ext cx="6043411" cy="1754326"/>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THEN GSM MODULE SEND THE MESSAGE TO</a:t>
            </a:r>
          </a:p>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EMERGANCY SERVICES</a:t>
            </a:r>
          </a:p>
        </p:txBody>
      </p:sp>
    </p:spTree>
    <p:extLst>
      <p:ext uri="{BB962C8B-B14F-4D97-AF65-F5344CB8AC3E}">
        <p14:creationId xmlns:p14="http://schemas.microsoft.com/office/powerpoint/2010/main" val="180594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ppt_x"/>
                                          </p:val>
                                        </p:tav>
                                        <p:tav tm="100000">
                                          <p:val>
                                            <p:strVal val="#ppt_x"/>
                                          </p:val>
                                        </p:tav>
                                      </p:tavLst>
                                    </p:anim>
                                    <p:anim calcmode="lin" valueType="num">
                                      <p:cBhvr additive="base">
                                        <p:cTn id="18" dur="500" fill="hold"/>
                                        <p:tgtEl>
                                          <p:spTgt spid="4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fill="hold"/>
                                        <p:tgtEl>
                                          <p:spTgt spid="52"/>
                                        </p:tgtEl>
                                        <p:attrNameLst>
                                          <p:attrName>ppt_x</p:attrName>
                                        </p:attrNameLst>
                                      </p:cBhvr>
                                      <p:tavLst>
                                        <p:tav tm="0">
                                          <p:val>
                                            <p:strVal val="#ppt_x"/>
                                          </p:val>
                                        </p:tav>
                                        <p:tav tm="100000">
                                          <p:val>
                                            <p:strVal val="#ppt_x"/>
                                          </p:val>
                                        </p:tav>
                                      </p:tavLst>
                                    </p:anim>
                                    <p:anim calcmode="lin" valueType="num">
                                      <p:cBhvr additive="base">
                                        <p:cTn id="4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1632D-1424-4B73-AB7C-995E43BF8396}"/>
              </a:ext>
            </a:extLst>
          </p:cNvPr>
          <p:cNvSpPr txBox="1"/>
          <p:nvPr/>
        </p:nvSpPr>
        <p:spPr>
          <a:xfrm>
            <a:off x="2369975" y="4111301"/>
            <a:ext cx="21143168" cy="8217634"/>
          </a:xfrm>
          <a:prstGeom prst="rect">
            <a:avLst/>
          </a:prstGeom>
          <a:noFill/>
        </p:spPr>
        <p:txBody>
          <a:bodyPr wrap="square" rtlCol="0">
            <a:spAutoFit/>
          </a:bodyPr>
          <a:lstStyle/>
          <a:p>
            <a:r>
              <a:rPr lang="en-US" sz="4800" dirty="0">
                <a:solidFill>
                  <a:schemeClr val="tx2"/>
                </a:solidFill>
                <a:latin typeface="Bahnschrift" panose="020B0502040204020203" pitchFamily="34" charset="0"/>
              </a:rPr>
              <a:t>First and fore most thing that we are going to do is to interface MPU6050 SENSOR which includes Gyroscope and accelerometer. Gyroscope calculates the angular velocity and accelerometer calculates the linear acceleration. By combining both the readings, we examine the threshold value which detects the accident and MPU6050 sends the signal to Arduino. Then Arduino triggers the SIM808 module.  SIM808 comprises of GPS and GSM module. The GPS tracks longitude and latitude which helps to get LIVE LOCATION with google map link and GSM sends the message to CENTRAL CONTROL ROOM like emergency services 108. Thus the delay can be avoided and victim can be taken to hospital as soon as possible.</a:t>
            </a:r>
          </a:p>
          <a:p>
            <a:endParaRPr lang="en-IN" sz="4800" dirty="0">
              <a:solidFill>
                <a:schemeClr val="tx2"/>
              </a:solidFill>
              <a:latin typeface="Candara" panose="020E0502030303020204" pitchFamily="34" charset="0"/>
            </a:endParaRPr>
          </a:p>
        </p:txBody>
      </p:sp>
      <p:sp>
        <p:nvSpPr>
          <p:cNvPr id="3" name="Rectangle 2">
            <a:extLst>
              <a:ext uri="{FF2B5EF4-FFF2-40B4-BE49-F238E27FC236}">
                <a16:creationId xmlns:a16="http://schemas.microsoft.com/office/drawing/2014/main" id="{AA4EC33F-0329-497B-AD65-F23F8B337649}"/>
              </a:ext>
            </a:extLst>
          </p:cNvPr>
          <p:cNvSpPr/>
          <p:nvPr/>
        </p:nvSpPr>
        <p:spPr>
          <a:xfrm>
            <a:off x="6960637" y="2464910"/>
            <a:ext cx="11196733" cy="154351"/>
          </a:xfrm>
          <a:prstGeom prst="rect">
            <a:avLst/>
          </a:prstGeom>
          <a:solidFill>
            <a:schemeClr val="accent1">
              <a:lumMod val="5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TextBox 3">
            <a:extLst>
              <a:ext uri="{FF2B5EF4-FFF2-40B4-BE49-F238E27FC236}">
                <a16:creationId xmlns:a16="http://schemas.microsoft.com/office/drawing/2014/main" id="{CC5E09B4-79A7-4E71-8A8B-7665AE29DBED}"/>
              </a:ext>
            </a:extLst>
          </p:cNvPr>
          <p:cNvSpPr txBox="1"/>
          <p:nvPr/>
        </p:nvSpPr>
        <p:spPr>
          <a:xfrm>
            <a:off x="4655974" y="1141471"/>
            <a:ext cx="15806057" cy="1323439"/>
          </a:xfrm>
          <a:prstGeom prst="rect">
            <a:avLst/>
          </a:prstGeom>
          <a:noFill/>
          <a:ln>
            <a:noFill/>
          </a:ln>
        </p:spPr>
        <p:txBody>
          <a:bodyPr wrap="square" rtlCol="0">
            <a:spAutoFit/>
          </a:bodyPr>
          <a:lstStyle/>
          <a:p>
            <a:pPr algn="ctr"/>
            <a:r>
              <a:rPr lang="en-US" sz="8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PROCESS DESCRIPTION</a:t>
            </a:r>
          </a:p>
        </p:txBody>
      </p:sp>
    </p:spTree>
    <p:extLst>
      <p:ext uri="{BB962C8B-B14F-4D97-AF65-F5344CB8AC3E}">
        <p14:creationId xmlns:p14="http://schemas.microsoft.com/office/powerpoint/2010/main" val="256479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D26D6DC4-4AF4-5541-9C8C-3EB120ADE9B9}"/>
              </a:ext>
            </a:extLst>
          </p:cNvPr>
          <p:cNvSpPr/>
          <p:nvPr/>
        </p:nvSpPr>
        <p:spPr>
          <a:xfrm flipV="1">
            <a:off x="6475444" y="2663189"/>
            <a:ext cx="10804849" cy="152607"/>
          </a:xfrm>
          <a:prstGeom prst="rect">
            <a:avLst/>
          </a:prstGeom>
          <a:solidFill>
            <a:schemeClr val="accent1">
              <a:lumMod val="50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3" name="Group 2">
            <a:extLst>
              <a:ext uri="{FF2B5EF4-FFF2-40B4-BE49-F238E27FC236}">
                <a16:creationId xmlns:a16="http://schemas.microsoft.com/office/drawing/2014/main" id="{B22F3011-26CD-AF4B-8E87-2B3D2A82AC82}"/>
              </a:ext>
            </a:extLst>
          </p:cNvPr>
          <p:cNvGrpSpPr/>
          <p:nvPr/>
        </p:nvGrpSpPr>
        <p:grpSpPr>
          <a:xfrm>
            <a:off x="1546107" y="4849775"/>
            <a:ext cx="21285432" cy="3762910"/>
            <a:chOff x="1172232" y="4320385"/>
            <a:chExt cx="21285432" cy="3762910"/>
          </a:xfrm>
        </p:grpSpPr>
        <p:sp>
          <p:nvSpPr>
            <p:cNvPr id="50" name="Freeform: Shape 1105">
              <a:extLst>
                <a:ext uri="{FF2B5EF4-FFF2-40B4-BE49-F238E27FC236}">
                  <a16:creationId xmlns:a16="http://schemas.microsoft.com/office/drawing/2014/main" id="{9180C0B9-C616-9E48-B6F3-300E45F93A29}"/>
                </a:ext>
              </a:extLst>
            </p:cNvPr>
            <p:cNvSpPr/>
            <p:nvPr/>
          </p:nvSpPr>
          <p:spPr>
            <a:xfrm>
              <a:off x="4869648" y="4591412"/>
              <a:ext cx="1482539" cy="1619480"/>
            </a:xfrm>
            <a:custGeom>
              <a:avLst/>
              <a:gdLst/>
              <a:ahLst/>
              <a:cxnLst>
                <a:cxn ang="3cd4">
                  <a:pos x="hc" y="t"/>
                </a:cxn>
                <a:cxn ang="cd2">
                  <a:pos x="l" y="vc"/>
                </a:cxn>
                <a:cxn ang="cd4">
                  <a:pos x="hc" y="b"/>
                </a:cxn>
                <a:cxn ang="0">
                  <a:pos x="r" y="vc"/>
                </a:cxn>
              </a:cxnLst>
              <a:rect l="l" t="t" r="r" b="b"/>
              <a:pathLst>
                <a:path w="250" h="273">
                  <a:moveTo>
                    <a:pt x="250" y="273"/>
                  </a:moveTo>
                  <a:lnTo>
                    <a:pt x="93" y="0"/>
                  </a:lnTo>
                  <a:lnTo>
                    <a:pt x="0" y="0"/>
                  </a:lnTo>
                  <a:lnTo>
                    <a:pt x="158" y="27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Shape 1106">
              <a:extLst>
                <a:ext uri="{FF2B5EF4-FFF2-40B4-BE49-F238E27FC236}">
                  <a16:creationId xmlns:a16="http://schemas.microsoft.com/office/drawing/2014/main" id="{0819341D-1B11-3C43-B638-167640B00CE7}"/>
                </a:ext>
              </a:extLst>
            </p:cNvPr>
            <p:cNvSpPr/>
            <p:nvPr/>
          </p:nvSpPr>
          <p:spPr>
            <a:xfrm>
              <a:off x="4869648" y="6201857"/>
              <a:ext cx="1482539" cy="1613526"/>
            </a:xfrm>
            <a:custGeom>
              <a:avLst/>
              <a:gdLst/>
              <a:ahLst/>
              <a:cxnLst>
                <a:cxn ang="3cd4">
                  <a:pos x="hc" y="t"/>
                </a:cxn>
                <a:cxn ang="cd2">
                  <a:pos x="l" y="vc"/>
                </a:cxn>
                <a:cxn ang="cd4">
                  <a:pos x="hc" y="b"/>
                </a:cxn>
                <a:cxn ang="0">
                  <a:pos x="r" y="vc"/>
                </a:cxn>
              </a:cxnLst>
              <a:rect l="l" t="t" r="r" b="b"/>
              <a:pathLst>
                <a:path w="250" h="272">
                  <a:moveTo>
                    <a:pt x="250" y="0"/>
                  </a:moveTo>
                  <a:lnTo>
                    <a:pt x="93" y="272"/>
                  </a:lnTo>
                  <a:lnTo>
                    <a:pt x="0" y="272"/>
                  </a:lnTo>
                  <a:lnTo>
                    <a:pt x="158" y="0"/>
                  </a:lnTo>
                  <a:close/>
                </a:path>
              </a:pathLst>
            </a:custGeom>
            <a:solidFill>
              <a:schemeClr val="accent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Shape 1107">
              <a:extLst>
                <a:ext uri="{FF2B5EF4-FFF2-40B4-BE49-F238E27FC236}">
                  <a16:creationId xmlns:a16="http://schemas.microsoft.com/office/drawing/2014/main" id="{1BDE169C-7A53-A24E-AF78-C81D7FCDD0BD}"/>
                </a:ext>
              </a:extLst>
            </p:cNvPr>
            <p:cNvSpPr/>
            <p:nvPr/>
          </p:nvSpPr>
          <p:spPr>
            <a:xfrm>
              <a:off x="10246085" y="4591412"/>
              <a:ext cx="1476585" cy="1619480"/>
            </a:xfrm>
            <a:custGeom>
              <a:avLst/>
              <a:gdLst/>
              <a:ahLst/>
              <a:cxnLst>
                <a:cxn ang="3cd4">
                  <a:pos x="hc" y="t"/>
                </a:cxn>
                <a:cxn ang="cd2">
                  <a:pos x="l" y="vc"/>
                </a:cxn>
                <a:cxn ang="cd4">
                  <a:pos x="hc" y="b"/>
                </a:cxn>
                <a:cxn ang="0">
                  <a:pos x="r" y="vc"/>
                </a:cxn>
              </a:cxnLst>
              <a:rect l="l" t="t" r="r" b="b"/>
              <a:pathLst>
                <a:path w="249" h="273">
                  <a:moveTo>
                    <a:pt x="249" y="273"/>
                  </a:moveTo>
                  <a:lnTo>
                    <a:pt x="92" y="0"/>
                  </a:lnTo>
                  <a:lnTo>
                    <a:pt x="0" y="0"/>
                  </a:lnTo>
                  <a:lnTo>
                    <a:pt x="157" y="273"/>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Shape 1108">
              <a:extLst>
                <a:ext uri="{FF2B5EF4-FFF2-40B4-BE49-F238E27FC236}">
                  <a16:creationId xmlns:a16="http://schemas.microsoft.com/office/drawing/2014/main" id="{5DC07022-3693-E24D-921F-4973729B4F0A}"/>
                </a:ext>
              </a:extLst>
            </p:cNvPr>
            <p:cNvSpPr/>
            <p:nvPr/>
          </p:nvSpPr>
          <p:spPr>
            <a:xfrm>
              <a:off x="10246085" y="6201857"/>
              <a:ext cx="1476585" cy="1613526"/>
            </a:xfrm>
            <a:custGeom>
              <a:avLst/>
              <a:gdLst/>
              <a:ahLst/>
              <a:cxnLst>
                <a:cxn ang="3cd4">
                  <a:pos x="hc" y="t"/>
                </a:cxn>
                <a:cxn ang="cd2">
                  <a:pos x="l" y="vc"/>
                </a:cxn>
                <a:cxn ang="cd4">
                  <a:pos x="hc" y="b"/>
                </a:cxn>
                <a:cxn ang="0">
                  <a:pos x="r" y="vc"/>
                </a:cxn>
              </a:cxnLst>
              <a:rect l="l" t="t" r="r" b="b"/>
              <a:pathLst>
                <a:path w="249" h="272">
                  <a:moveTo>
                    <a:pt x="249" y="0"/>
                  </a:moveTo>
                  <a:lnTo>
                    <a:pt x="92" y="272"/>
                  </a:lnTo>
                  <a:lnTo>
                    <a:pt x="0" y="272"/>
                  </a:lnTo>
                  <a:lnTo>
                    <a:pt x="157" y="0"/>
                  </a:lnTo>
                  <a:close/>
                </a:path>
              </a:pathLst>
            </a:custGeom>
            <a:solidFill>
              <a:schemeClr val="accent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Freeform: Shape 1109">
              <a:extLst>
                <a:ext uri="{FF2B5EF4-FFF2-40B4-BE49-F238E27FC236}">
                  <a16:creationId xmlns:a16="http://schemas.microsoft.com/office/drawing/2014/main" id="{320E7C79-518B-D341-A826-9C4592FE6FFC}"/>
                </a:ext>
              </a:extLst>
            </p:cNvPr>
            <p:cNvSpPr/>
            <p:nvPr/>
          </p:nvSpPr>
          <p:spPr>
            <a:xfrm>
              <a:off x="15580843" y="4591412"/>
              <a:ext cx="1482539" cy="1619480"/>
            </a:xfrm>
            <a:custGeom>
              <a:avLst/>
              <a:gdLst/>
              <a:ahLst/>
              <a:cxnLst>
                <a:cxn ang="3cd4">
                  <a:pos x="hc" y="t"/>
                </a:cxn>
                <a:cxn ang="cd2">
                  <a:pos x="l" y="vc"/>
                </a:cxn>
                <a:cxn ang="cd4">
                  <a:pos x="hc" y="b"/>
                </a:cxn>
                <a:cxn ang="0">
                  <a:pos x="r" y="vc"/>
                </a:cxn>
              </a:cxnLst>
              <a:rect l="l" t="t" r="r" b="b"/>
              <a:pathLst>
                <a:path w="250" h="273">
                  <a:moveTo>
                    <a:pt x="250" y="273"/>
                  </a:moveTo>
                  <a:lnTo>
                    <a:pt x="92" y="0"/>
                  </a:lnTo>
                  <a:lnTo>
                    <a:pt x="0" y="0"/>
                  </a:lnTo>
                  <a:lnTo>
                    <a:pt x="157" y="273"/>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7" name="Freeform: Shape 1110">
              <a:extLst>
                <a:ext uri="{FF2B5EF4-FFF2-40B4-BE49-F238E27FC236}">
                  <a16:creationId xmlns:a16="http://schemas.microsoft.com/office/drawing/2014/main" id="{7273175E-6937-DF4E-81B1-EA68365DE3B0}"/>
                </a:ext>
              </a:extLst>
            </p:cNvPr>
            <p:cNvSpPr/>
            <p:nvPr/>
          </p:nvSpPr>
          <p:spPr>
            <a:xfrm>
              <a:off x="15580843" y="6201857"/>
              <a:ext cx="1482539" cy="1613526"/>
            </a:xfrm>
            <a:custGeom>
              <a:avLst/>
              <a:gdLst/>
              <a:ahLst/>
              <a:cxnLst>
                <a:cxn ang="3cd4">
                  <a:pos x="hc" y="t"/>
                </a:cxn>
                <a:cxn ang="cd2">
                  <a:pos x="l" y="vc"/>
                </a:cxn>
                <a:cxn ang="cd4">
                  <a:pos x="hc" y="b"/>
                </a:cxn>
                <a:cxn ang="0">
                  <a:pos x="r" y="vc"/>
                </a:cxn>
              </a:cxnLst>
              <a:rect l="l" t="t" r="r" b="b"/>
              <a:pathLst>
                <a:path w="250" h="272">
                  <a:moveTo>
                    <a:pt x="250" y="0"/>
                  </a:moveTo>
                  <a:lnTo>
                    <a:pt x="92" y="272"/>
                  </a:lnTo>
                  <a:lnTo>
                    <a:pt x="0" y="272"/>
                  </a:lnTo>
                  <a:lnTo>
                    <a:pt x="157" y="0"/>
                  </a:lnTo>
                  <a:close/>
                </a:path>
              </a:pathLst>
            </a:custGeom>
            <a:solidFill>
              <a:schemeClr val="accent3">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Shape 1111">
              <a:extLst>
                <a:ext uri="{FF2B5EF4-FFF2-40B4-BE49-F238E27FC236}">
                  <a16:creationId xmlns:a16="http://schemas.microsoft.com/office/drawing/2014/main" id="{382B67EF-93A1-3A4C-8017-CE62660AF014}"/>
                </a:ext>
              </a:extLst>
            </p:cNvPr>
            <p:cNvSpPr/>
            <p:nvPr/>
          </p:nvSpPr>
          <p:spPr>
            <a:xfrm>
              <a:off x="20987033" y="4591412"/>
              <a:ext cx="1470631" cy="1619480"/>
            </a:xfrm>
            <a:custGeom>
              <a:avLst/>
              <a:gdLst/>
              <a:ahLst/>
              <a:cxnLst>
                <a:cxn ang="3cd4">
                  <a:pos x="hc" y="t"/>
                </a:cxn>
                <a:cxn ang="cd2">
                  <a:pos x="l" y="vc"/>
                </a:cxn>
                <a:cxn ang="cd4">
                  <a:pos x="hc" y="b"/>
                </a:cxn>
                <a:cxn ang="0">
                  <a:pos x="r" y="vc"/>
                </a:cxn>
              </a:cxnLst>
              <a:rect l="l" t="t" r="r" b="b"/>
              <a:pathLst>
                <a:path w="248" h="273">
                  <a:moveTo>
                    <a:pt x="248" y="273"/>
                  </a:moveTo>
                  <a:lnTo>
                    <a:pt x="92" y="0"/>
                  </a:lnTo>
                  <a:lnTo>
                    <a:pt x="0" y="0"/>
                  </a:lnTo>
                  <a:lnTo>
                    <a:pt x="157" y="273"/>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Shape 1112">
              <a:extLst>
                <a:ext uri="{FF2B5EF4-FFF2-40B4-BE49-F238E27FC236}">
                  <a16:creationId xmlns:a16="http://schemas.microsoft.com/office/drawing/2014/main" id="{D8B4CB0D-F28E-FF42-9659-4CA3428C7CBF}"/>
                </a:ext>
              </a:extLst>
            </p:cNvPr>
            <p:cNvSpPr/>
            <p:nvPr/>
          </p:nvSpPr>
          <p:spPr>
            <a:xfrm>
              <a:off x="20987033" y="6201857"/>
              <a:ext cx="1470631" cy="1613526"/>
            </a:xfrm>
            <a:custGeom>
              <a:avLst/>
              <a:gdLst/>
              <a:ahLst/>
              <a:cxnLst>
                <a:cxn ang="3cd4">
                  <a:pos x="hc" y="t"/>
                </a:cxn>
                <a:cxn ang="cd2">
                  <a:pos x="l" y="vc"/>
                </a:cxn>
                <a:cxn ang="cd4">
                  <a:pos x="hc" y="b"/>
                </a:cxn>
                <a:cxn ang="0">
                  <a:pos x="r" y="vc"/>
                </a:cxn>
              </a:cxnLst>
              <a:rect l="l" t="t" r="r" b="b"/>
              <a:pathLst>
                <a:path w="248" h="272">
                  <a:moveTo>
                    <a:pt x="248" y="0"/>
                  </a:moveTo>
                  <a:lnTo>
                    <a:pt x="92" y="272"/>
                  </a:lnTo>
                  <a:lnTo>
                    <a:pt x="0" y="272"/>
                  </a:lnTo>
                  <a:lnTo>
                    <a:pt x="157" y="0"/>
                  </a:lnTo>
                  <a:close/>
                </a:path>
              </a:pathLst>
            </a:custGeom>
            <a:solidFill>
              <a:schemeClr val="accent4">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Shape 1113">
              <a:extLst>
                <a:ext uri="{FF2B5EF4-FFF2-40B4-BE49-F238E27FC236}">
                  <a16:creationId xmlns:a16="http://schemas.microsoft.com/office/drawing/2014/main" id="{FA726877-2A6F-EC4B-B4E7-B4BE7432DC9E}"/>
                </a:ext>
              </a:extLst>
            </p:cNvPr>
            <p:cNvSpPr/>
            <p:nvPr/>
          </p:nvSpPr>
          <p:spPr>
            <a:xfrm>
              <a:off x="1172232" y="4320385"/>
              <a:ext cx="4334491" cy="3762910"/>
            </a:xfrm>
            <a:custGeom>
              <a:avLst/>
              <a:gdLst/>
              <a:ahLst/>
              <a:cxnLst>
                <a:cxn ang="3cd4">
                  <a:pos x="hc" y="t"/>
                </a:cxn>
                <a:cxn ang="cd2">
                  <a:pos x="l" y="vc"/>
                </a:cxn>
                <a:cxn ang="cd4">
                  <a:pos x="hc" y="b"/>
                </a:cxn>
                <a:cxn ang="0">
                  <a:pos x="r" y="vc"/>
                </a:cxn>
              </a:cxnLst>
              <a:rect l="l" t="t" r="r" b="b"/>
              <a:pathLst>
                <a:path w="729" h="633">
                  <a:moveTo>
                    <a:pt x="187" y="624"/>
                  </a:moveTo>
                  <a:lnTo>
                    <a:pt x="9" y="316"/>
                  </a:lnTo>
                  <a:lnTo>
                    <a:pt x="187" y="9"/>
                  </a:lnTo>
                  <a:lnTo>
                    <a:pt x="542" y="9"/>
                  </a:lnTo>
                  <a:lnTo>
                    <a:pt x="720" y="316"/>
                  </a:lnTo>
                  <a:lnTo>
                    <a:pt x="542" y="624"/>
                  </a:lnTo>
                  <a:close/>
                  <a:moveTo>
                    <a:pt x="182" y="633"/>
                  </a:moveTo>
                  <a:lnTo>
                    <a:pt x="547" y="633"/>
                  </a:lnTo>
                  <a:lnTo>
                    <a:pt x="729" y="316"/>
                  </a:lnTo>
                  <a:lnTo>
                    <a:pt x="547" y="0"/>
                  </a:lnTo>
                  <a:lnTo>
                    <a:pt x="182" y="0"/>
                  </a:lnTo>
                  <a:lnTo>
                    <a:pt x="0" y="316"/>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Arial Unicode MS" pitchFamily="2"/>
                <a:cs typeface="Arial Unicode MS" pitchFamily="2"/>
              </a:endParaRPr>
            </a:p>
          </p:txBody>
        </p:sp>
        <p:sp>
          <p:nvSpPr>
            <p:cNvPr id="246" name="Freeform: Shape 1293">
              <a:extLst>
                <a:ext uri="{FF2B5EF4-FFF2-40B4-BE49-F238E27FC236}">
                  <a16:creationId xmlns:a16="http://schemas.microsoft.com/office/drawing/2014/main" id="{6344D7C7-D247-4341-8483-78DB8E0FF838}"/>
                </a:ext>
              </a:extLst>
            </p:cNvPr>
            <p:cNvSpPr/>
            <p:nvPr/>
          </p:nvSpPr>
          <p:spPr>
            <a:xfrm>
              <a:off x="6542698" y="4320385"/>
              <a:ext cx="4340445" cy="3762910"/>
            </a:xfrm>
            <a:custGeom>
              <a:avLst/>
              <a:gdLst/>
              <a:ahLst/>
              <a:cxnLst>
                <a:cxn ang="3cd4">
                  <a:pos x="hc" y="t"/>
                </a:cxn>
                <a:cxn ang="cd2">
                  <a:pos x="l" y="vc"/>
                </a:cxn>
                <a:cxn ang="cd4">
                  <a:pos x="hc" y="b"/>
                </a:cxn>
                <a:cxn ang="0">
                  <a:pos x="r" y="vc"/>
                </a:cxn>
              </a:cxnLst>
              <a:rect l="l" t="t" r="r" b="b"/>
              <a:pathLst>
                <a:path w="730" h="633">
                  <a:moveTo>
                    <a:pt x="186" y="624"/>
                  </a:moveTo>
                  <a:lnTo>
                    <a:pt x="9" y="316"/>
                  </a:lnTo>
                  <a:lnTo>
                    <a:pt x="186" y="9"/>
                  </a:lnTo>
                  <a:lnTo>
                    <a:pt x="542" y="9"/>
                  </a:lnTo>
                  <a:lnTo>
                    <a:pt x="720" y="316"/>
                  </a:lnTo>
                  <a:lnTo>
                    <a:pt x="542" y="624"/>
                  </a:lnTo>
                  <a:close/>
                  <a:moveTo>
                    <a:pt x="182" y="633"/>
                  </a:moveTo>
                  <a:lnTo>
                    <a:pt x="547" y="633"/>
                  </a:lnTo>
                  <a:lnTo>
                    <a:pt x="730" y="316"/>
                  </a:lnTo>
                  <a:lnTo>
                    <a:pt x="547" y="0"/>
                  </a:lnTo>
                  <a:lnTo>
                    <a:pt x="182" y="0"/>
                  </a:lnTo>
                  <a:lnTo>
                    <a:pt x="0" y="316"/>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6" name="Freeform: Shape 1473">
              <a:extLst>
                <a:ext uri="{FF2B5EF4-FFF2-40B4-BE49-F238E27FC236}">
                  <a16:creationId xmlns:a16="http://schemas.microsoft.com/office/drawing/2014/main" id="{1E193AB3-7720-EB40-9805-C846DEB2E8A3}"/>
                </a:ext>
              </a:extLst>
            </p:cNvPr>
            <p:cNvSpPr/>
            <p:nvPr/>
          </p:nvSpPr>
          <p:spPr>
            <a:xfrm>
              <a:off x="11913197" y="4320385"/>
              <a:ext cx="4340445" cy="3762910"/>
            </a:xfrm>
            <a:custGeom>
              <a:avLst/>
              <a:gdLst/>
              <a:ahLst/>
              <a:cxnLst>
                <a:cxn ang="3cd4">
                  <a:pos x="hc" y="t"/>
                </a:cxn>
                <a:cxn ang="cd2">
                  <a:pos x="l" y="vc"/>
                </a:cxn>
                <a:cxn ang="cd4">
                  <a:pos x="hc" y="b"/>
                </a:cxn>
                <a:cxn ang="0">
                  <a:pos x="r" y="vc"/>
                </a:cxn>
              </a:cxnLst>
              <a:rect l="l" t="t" r="r" b="b"/>
              <a:pathLst>
                <a:path w="730" h="633">
                  <a:moveTo>
                    <a:pt x="186" y="624"/>
                  </a:moveTo>
                  <a:lnTo>
                    <a:pt x="9" y="316"/>
                  </a:lnTo>
                  <a:lnTo>
                    <a:pt x="186" y="9"/>
                  </a:lnTo>
                  <a:lnTo>
                    <a:pt x="542" y="9"/>
                  </a:lnTo>
                  <a:lnTo>
                    <a:pt x="719" y="316"/>
                  </a:lnTo>
                  <a:lnTo>
                    <a:pt x="542" y="624"/>
                  </a:lnTo>
                  <a:close/>
                  <a:moveTo>
                    <a:pt x="182" y="633"/>
                  </a:moveTo>
                  <a:lnTo>
                    <a:pt x="547" y="633"/>
                  </a:lnTo>
                  <a:lnTo>
                    <a:pt x="730" y="316"/>
                  </a:lnTo>
                  <a:lnTo>
                    <a:pt x="547" y="0"/>
                  </a:lnTo>
                  <a:lnTo>
                    <a:pt x="182" y="0"/>
                  </a:lnTo>
                  <a:lnTo>
                    <a:pt x="0" y="316"/>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6" name="Freeform: Shape 1653">
              <a:extLst>
                <a:ext uri="{FF2B5EF4-FFF2-40B4-BE49-F238E27FC236}">
                  <a16:creationId xmlns:a16="http://schemas.microsoft.com/office/drawing/2014/main" id="{959044C2-CE7B-0D44-AC34-4349B55283AF}"/>
                </a:ext>
              </a:extLst>
            </p:cNvPr>
            <p:cNvSpPr/>
            <p:nvPr/>
          </p:nvSpPr>
          <p:spPr>
            <a:xfrm>
              <a:off x="17283679" y="4320385"/>
              <a:ext cx="4340445" cy="3762910"/>
            </a:xfrm>
            <a:custGeom>
              <a:avLst/>
              <a:gdLst/>
              <a:ahLst/>
              <a:cxnLst>
                <a:cxn ang="3cd4">
                  <a:pos x="hc" y="t"/>
                </a:cxn>
                <a:cxn ang="cd2">
                  <a:pos x="l" y="vc"/>
                </a:cxn>
                <a:cxn ang="cd4">
                  <a:pos x="hc" y="b"/>
                </a:cxn>
                <a:cxn ang="0">
                  <a:pos x="r" y="vc"/>
                </a:cxn>
              </a:cxnLst>
              <a:rect l="l" t="t" r="r" b="b"/>
              <a:pathLst>
                <a:path w="730" h="633">
                  <a:moveTo>
                    <a:pt x="186" y="624"/>
                  </a:moveTo>
                  <a:lnTo>
                    <a:pt x="11" y="316"/>
                  </a:lnTo>
                  <a:lnTo>
                    <a:pt x="186" y="9"/>
                  </a:lnTo>
                  <a:lnTo>
                    <a:pt x="542" y="9"/>
                  </a:lnTo>
                  <a:lnTo>
                    <a:pt x="719" y="316"/>
                  </a:lnTo>
                  <a:lnTo>
                    <a:pt x="542" y="624"/>
                  </a:lnTo>
                  <a:close/>
                  <a:moveTo>
                    <a:pt x="182" y="633"/>
                  </a:moveTo>
                  <a:lnTo>
                    <a:pt x="546" y="633"/>
                  </a:lnTo>
                  <a:lnTo>
                    <a:pt x="730" y="316"/>
                  </a:lnTo>
                  <a:lnTo>
                    <a:pt x="546" y="0"/>
                  </a:lnTo>
                  <a:lnTo>
                    <a:pt x="182" y="0"/>
                  </a:lnTo>
                  <a:lnTo>
                    <a:pt x="0" y="316"/>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98" name="Group 797">
            <a:extLst>
              <a:ext uri="{FF2B5EF4-FFF2-40B4-BE49-F238E27FC236}">
                <a16:creationId xmlns:a16="http://schemas.microsoft.com/office/drawing/2014/main" id="{76BC83CB-72E1-B34A-885D-1A7635EA4881}"/>
              </a:ext>
            </a:extLst>
          </p:cNvPr>
          <p:cNvGrpSpPr/>
          <p:nvPr/>
        </p:nvGrpSpPr>
        <p:grpSpPr>
          <a:xfrm>
            <a:off x="1421214" y="9314026"/>
            <a:ext cx="4584275" cy="1302743"/>
            <a:chOff x="13970717" y="6684963"/>
            <a:chExt cx="4584275" cy="1302743"/>
          </a:xfrm>
        </p:grpSpPr>
        <p:sp>
          <p:nvSpPr>
            <p:cNvPr id="799" name="TextBox 798">
              <a:extLst>
                <a:ext uri="{FF2B5EF4-FFF2-40B4-BE49-F238E27FC236}">
                  <a16:creationId xmlns:a16="http://schemas.microsoft.com/office/drawing/2014/main" id="{935E5141-B571-D644-8CD2-133CA61E37FC}"/>
                </a:ext>
              </a:extLst>
            </p:cNvPr>
            <p:cNvSpPr txBox="1"/>
            <p:nvPr/>
          </p:nvSpPr>
          <p:spPr>
            <a:xfrm>
              <a:off x="13970717" y="7329321"/>
              <a:ext cx="4584275" cy="658385"/>
            </a:xfrm>
            <a:prstGeom prst="rect">
              <a:avLst/>
            </a:prstGeom>
            <a:noFill/>
          </p:spPr>
          <p:txBody>
            <a:bodyPr wrap="square" rtlCol="0">
              <a:spAutoFit/>
            </a:bodyPr>
            <a:lstStyle/>
            <a:p>
              <a:pPr algn="ctr">
                <a:lnSpc>
                  <a:spcPct val="15000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0" name="TextBox 799">
              <a:extLst>
                <a:ext uri="{FF2B5EF4-FFF2-40B4-BE49-F238E27FC236}">
                  <a16:creationId xmlns:a16="http://schemas.microsoft.com/office/drawing/2014/main" id="{4B8E6F13-1F73-964A-A541-00AE57DD7A4D}"/>
                </a:ext>
              </a:extLst>
            </p:cNvPr>
            <p:cNvSpPr txBox="1"/>
            <p:nvPr/>
          </p:nvSpPr>
          <p:spPr>
            <a:xfrm>
              <a:off x="14989107" y="6684963"/>
              <a:ext cx="2547493" cy="830997"/>
            </a:xfrm>
            <a:prstGeom prst="rect">
              <a:avLst/>
            </a:prstGeom>
            <a:noFill/>
          </p:spPr>
          <p:txBody>
            <a:bodyPr wrap="none" rtlCol="0">
              <a:spAutoFit/>
            </a:bodyPr>
            <a:lstStyle/>
            <a:p>
              <a:pPr algn="ctr"/>
              <a:r>
                <a:rPr lang="en-US" sz="4800" b="1" dirty="0">
                  <a:solidFill>
                    <a:schemeClr val="tx2"/>
                  </a:solidFill>
                  <a:latin typeface="Lato" panose="020F0502020204030203" pitchFamily="34" charset="0"/>
                  <a:ea typeface="Lato" panose="020F0502020204030203" pitchFamily="34" charset="0"/>
                  <a:cs typeface="Lato" panose="020F0502020204030203" pitchFamily="34" charset="0"/>
                </a:rPr>
                <a:t>SIM 808</a:t>
              </a:r>
            </a:p>
          </p:txBody>
        </p:sp>
      </p:grpSp>
      <p:grpSp>
        <p:nvGrpSpPr>
          <p:cNvPr id="801" name="Group 800">
            <a:extLst>
              <a:ext uri="{FF2B5EF4-FFF2-40B4-BE49-F238E27FC236}">
                <a16:creationId xmlns:a16="http://schemas.microsoft.com/office/drawing/2014/main" id="{B8174D4F-612A-374C-83FB-CAFCBFDC68DF}"/>
              </a:ext>
            </a:extLst>
          </p:cNvPr>
          <p:cNvGrpSpPr/>
          <p:nvPr/>
        </p:nvGrpSpPr>
        <p:grpSpPr>
          <a:xfrm>
            <a:off x="12073704" y="9274973"/>
            <a:ext cx="4767179" cy="1341796"/>
            <a:chOff x="13787813" y="6645910"/>
            <a:chExt cx="4767179" cy="1341796"/>
          </a:xfrm>
        </p:grpSpPr>
        <p:sp>
          <p:nvSpPr>
            <p:cNvPr id="802" name="TextBox 801">
              <a:extLst>
                <a:ext uri="{FF2B5EF4-FFF2-40B4-BE49-F238E27FC236}">
                  <a16:creationId xmlns:a16="http://schemas.microsoft.com/office/drawing/2014/main" id="{6FF780EE-1100-964E-BA05-B1DFF2996BDB}"/>
                </a:ext>
              </a:extLst>
            </p:cNvPr>
            <p:cNvSpPr txBox="1"/>
            <p:nvPr/>
          </p:nvSpPr>
          <p:spPr>
            <a:xfrm>
              <a:off x="13787813" y="7329321"/>
              <a:ext cx="4767179" cy="658385"/>
            </a:xfrm>
            <a:prstGeom prst="rect">
              <a:avLst/>
            </a:prstGeom>
            <a:noFill/>
          </p:spPr>
          <p:txBody>
            <a:bodyPr wrap="square" rtlCol="0">
              <a:spAutoFit/>
            </a:bodyPr>
            <a:lstStyle/>
            <a:p>
              <a:pPr algn="ctr">
                <a:lnSpc>
                  <a:spcPct val="15000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3" name="TextBox 802">
              <a:extLst>
                <a:ext uri="{FF2B5EF4-FFF2-40B4-BE49-F238E27FC236}">
                  <a16:creationId xmlns:a16="http://schemas.microsoft.com/office/drawing/2014/main" id="{2881BF25-131E-CB4E-BEF7-65DBA3B088E9}"/>
                </a:ext>
              </a:extLst>
            </p:cNvPr>
            <p:cNvSpPr txBox="1"/>
            <p:nvPr/>
          </p:nvSpPr>
          <p:spPr>
            <a:xfrm>
              <a:off x="13854100" y="6645910"/>
              <a:ext cx="4634602" cy="830997"/>
            </a:xfrm>
            <a:prstGeom prst="rect">
              <a:avLst/>
            </a:prstGeom>
            <a:noFill/>
          </p:spPr>
          <p:txBody>
            <a:bodyPr wrap="none" rtlCol="0">
              <a:spAutoFit/>
            </a:bodyPr>
            <a:lstStyle/>
            <a:p>
              <a:pPr algn="ctr"/>
              <a:r>
                <a:rPr lang="en-US" sz="4800" b="1" dirty="0">
                  <a:solidFill>
                    <a:schemeClr val="tx2"/>
                  </a:solidFill>
                  <a:latin typeface="Lato" panose="020F0502020204030203" pitchFamily="34" charset="0"/>
                  <a:ea typeface="Lato" panose="020F0502020204030203" pitchFamily="34" charset="0"/>
                  <a:cs typeface="Lato" panose="020F0502020204030203" pitchFamily="34" charset="0"/>
                </a:rPr>
                <a:t>ARDUINO UNO</a:t>
              </a:r>
            </a:p>
          </p:txBody>
        </p:sp>
      </p:grpSp>
      <p:grpSp>
        <p:nvGrpSpPr>
          <p:cNvPr id="804" name="Group 803">
            <a:extLst>
              <a:ext uri="{FF2B5EF4-FFF2-40B4-BE49-F238E27FC236}">
                <a16:creationId xmlns:a16="http://schemas.microsoft.com/office/drawing/2014/main" id="{3850F719-C109-4F42-9E4D-EEA4663D0D18}"/>
              </a:ext>
            </a:extLst>
          </p:cNvPr>
          <p:cNvGrpSpPr/>
          <p:nvPr/>
        </p:nvGrpSpPr>
        <p:grpSpPr>
          <a:xfrm>
            <a:off x="17465433" y="9314026"/>
            <a:ext cx="4718734" cy="1302743"/>
            <a:chOff x="13272888" y="6684963"/>
            <a:chExt cx="4718734" cy="1302743"/>
          </a:xfrm>
        </p:grpSpPr>
        <p:sp>
          <p:nvSpPr>
            <p:cNvPr id="805" name="TextBox 804">
              <a:extLst>
                <a:ext uri="{FF2B5EF4-FFF2-40B4-BE49-F238E27FC236}">
                  <a16:creationId xmlns:a16="http://schemas.microsoft.com/office/drawing/2014/main" id="{030EEA0D-3A1A-F741-A245-680CD7467BCA}"/>
                </a:ext>
              </a:extLst>
            </p:cNvPr>
            <p:cNvSpPr txBox="1"/>
            <p:nvPr/>
          </p:nvSpPr>
          <p:spPr>
            <a:xfrm>
              <a:off x="13272888" y="7329321"/>
              <a:ext cx="4718734" cy="658385"/>
            </a:xfrm>
            <a:prstGeom prst="rect">
              <a:avLst/>
            </a:prstGeom>
            <a:noFill/>
          </p:spPr>
          <p:txBody>
            <a:bodyPr wrap="square" rtlCol="0">
              <a:spAutoFit/>
            </a:bodyPr>
            <a:lstStyle/>
            <a:p>
              <a:pPr algn="ctr">
                <a:lnSpc>
                  <a:spcPct val="15000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6" name="TextBox 805">
              <a:extLst>
                <a:ext uri="{FF2B5EF4-FFF2-40B4-BE49-F238E27FC236}">
                  <a16:creationId xmlns:a16="http://schemas.microsoft.com/office/drawing/2014/main" id="{A2CD483A-EB6B-9B41-A6F2-10C0C2DB0D2E}"/>
                </a:ext>
              </a:extLst>
            </p:cNvPr>
            <p:cNvSpPr txBox="1"/>
            <p:nvPr/>
          </p:nvSpPr>
          <p:spPr>
            <a:xfrm>
              <a:off x="15019932" y="6684963"/>
              <a:ext cx="1321900" cy="830997"/>
            </a:xfrm>
            <a:prstGeom prst="rect">
              <a:avLst/>
            </a:prstGeom>
            <a:noFill/>
          </p:spPr>
          <p:txBody>
            <a:bodyPr wrap="none" rtlCol="0">
              <a:spAutoFit/>
            </a:bodyPr>
            <a:lstStyle/>
            <a:p>
              <a:pPr algn="ctr"/>
              <a:r>
                <a:rPr lang="en-US" sz="4800" b="1" dirty="0">
                  <a:solidFill>
                    <a:schemeClr val="tx2"/>
                  </a:solidFill>
                  <a:latin typeface="Lato" panose="020F0502020204030203" pitchFamily="34" charset="0"/>
                  <a:ea typeface="Lato" panose="020F0502020204030203" pitchFamily="34" charset="0"/>
                  <a:cs typeface="Lato" panose="020F0502020204030203" pitchFamily="34" charset="0"/>
                </a:rPr>
                <a:t>LCD</a:t>
              </a:r>
            </a:p>
          </p:txBody>
        </p:sp>
      </p:grpSp>
      <p:grpSp>
        <p:nvGrpSpPr>
          <p:cNvPr id="807" name="Group 806">
            <a:extLst>
              <a:ext uri="{FF2B5EF4-FFF2-40B4-BE49-F238E27FC236}">
                <a16:creationId xmlns:a16="http://schemas.microsoft.com/office/drawing/2014/main" id="{E3A50FC6-03A4-0246-8984-A6BE938EE53D}"/>
              </a:ext>
            </a:extLst>
          </p:cNvPr>
          <p:cNvGrpSpPr/>
          <p:nvPr/>
        </p:nvGrpSpPr>
        <p:grpSpPr>
          <a:xfrm>
            <a:off x="6711131" y="9274973"/>
            <a:ext cx="4750479" cy="1179631"/>
            <a:chOff x="13272887" y="6808075"/>
            <a:chExt cx="4750479" cy="1179631"/>
          </a:xfrm>
        </p:grpSpPr>
        <p:sp>
          <p:nvSpPr>
            <p:cNvPr id="808" name="TextBox 807">
              <a:extLst>
                <a:ext uri="{FF2B5EF4-FFF2-40B4-BE49-F238E27FC236}">
                  <a16:creationId xmlns:a16="http://schemas.microsoft.com/office/drawing/2014/main" id="{CFEE51AE-F71B-714D-88D3-7B00AB73CE1E}"/>
                </a:ext>
              </a:extLst>
            </p:cNvPr>
            <p:cNvSpPr txBox="1"/>
            <p:nvPr/>
          </p:nvSpPr>
          <p:spPr>
            <a:xfrm>
              <a:off x="13272887" y="7329321"/>
              <a:ext cx="4750479" cy="658385"/>
            </a:xfrm>
            <a:prstGeom prst="rect">
              <a:avLst/>
            </a:prstGeom>
            <a:noFill/>
          </p:spPr>
          <p:txBody>
            <a:bodyPr wrap="square" rtlCol="0">
              <a:spAutoFit/>
            </a:bodyPr>
            <a:lstStyle/>
            <a:p>
              <a:pPr algn="ctr">
                <a:lnSpc>
                  <a:spcPct val="15000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09" name="TextBox 808">
              <a:extLst>
                <a:ext uri="{FF2B5EF4-FFF2-40B4-BE49-F238E27FC236}">
                  <a16:creationId xmlns:a16="http://schemas.microsoft.com/office/drawing/2014/main" id="{7FD99F1E-3C7A-7142-B6F0-5AB002B31191}"/>
                </a:ext>
              </a:extLst>
            </p:cNvPr>
            <p:cNvSpPr txBox="1"/>
            <p:nvPr/>
          </p:nvSpPr>
          <p:spPr>
            <a:xfrm>
              <a:off x="13541693" y="6808075"/>
              <a:ext cx="4340445" cy="830997"/>
            </a:xfrm>
            <a:prstGeom prst="rect">
              <a:avLst/>
            </a:prstGeom>
            <a:noFill/>
          </p:spPr>
          <p:txBody>
            <a:bodyPr wrap="square" rtlCol="0">
              <a:spAutoFit/>
            </a:bodyPr>
            <a:lstStyle/>
            <a:p>
              <a:pPr algn="ctr"/>
              <a:r>
                <a:rPr lang="en-US" sz="4800" b="1" dirty="0">
                  <a:solidFill>
                    <a:schemeClr val="tx2"/>
                  </a:solidFill>
                  <a:latin typeface="Lato" panose="020F0502020204030203" pitchFamily="34" charset="0"/>
                  <a:ea typeface="Lato" panose="020F0502020204030203" pitchFamily="34" charset="0"/>
                  <a:cs typeface="Lato" panose="020F0502020204030203" pitchFamily="34" charset="0"/>
                </a:rPr>
                <a:t>MPU 6050</a:t>
              </a:r>
            </a:p>
          </p:txBody>
        </p:sp>
      </p:grpSp>
      <p:pic>
        <p:nvPicPr>
          <p:cNvPr id="4" name="Picture 3">
            <a:extLst>
              <a:ext uri="{FF2B5EF4-FFF2-40B4-BE49-F238E27FC236}">
                <a16:creationId xmlns:a16="http://schemas.microsoft.com/office/drawing/2014/main" id="{A56A02B5-A84F-4678-8E67-A8AB703D5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126" y="5460172"/>
            <a:ext cx="2560220" cy="2560220"/>
          </a:xfrm>
          <a:prstGeom prst="rect">
            <a:avLst/>
          </a:prstGeom>
        </p:spPr>
      </p:pic>
      <p:pic>
        <p:nvPicPr>
          <p:cNvPr id="6" name="Picture 5">
            <a:extLst>
              <a:ext uri="{FF2B5EF4-FFF2-40B4-BE49-F238E27FC236}">
                <a16:creationId xmlns:a16="http://schemas.microsoft.com/office/drawing/2014/main" id="{577F5D7E-7654-407D-949D-079F5DAC3864}"/>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1980" r="19039"/>
          <a:stretch/>
        </p:blipFill>
        <p:spPr>
          <a:xfrm>
            <a:off x="2379651" y="5460172"/>
            <a:ext cx="2649111" cy="2560220"/>
          </a:xfrm>
          <a:prstGeom prst="rect">
            <a:avLst/>
          </a:prstGeom>
        </p:spPr>
      </p:pic>
      <p:pic>
        <p:nvPicPr>
          <p:cNvPr id="8" name="Picture 7">
            <a:extLst>
              <a:ext uri="{FF2B5EF4-FFF2-40B4-BE49-F238E27FC236}">
                <a16:creationId xmlns:a16="http://schemas.microsoft.com/office/drawing/2014/main" id="{2C6E10CA-B5CB-4373-B510-046ED49DE9D6}"/>
              </a:ext>
            </a:extLst>
          </p:cNvPr>
          <p:cNvPicPr>
            <a:picLocks noChangeAspect="1"/>
          </p:cNvPicPr>
          <p:nvPr/>
        </p:nvPicPr>
        <p:blipFill rotWithShape="1">
          <a:blip r:embed="rId5">
            <a:extLst>
              <a:ext uri="{28A0092B-C50C-407E-A947-70E740481C1C}">
                <a14:useLocalDpi xmlns:a14="http://schemas.microsoft.com/office/drawing/2010/main" val="0"/>
              </a:ext>
            </a:extLst>
          </a:blip>
          <a:srcRect l="52119"/>
          <a:stretch/>
        </p:blipFill>
        <p:spPr>
          <a:xfrm>
            <a:off x="8217189" y="5379522"/>
            <a:ext cx="1865942" cy="2640870"/>
          </a:xfrm>
          <a:prstGeom prst="rect">
            <a:avLst/>
          </a:prstGeom>
        </p:spPr>
      </p:pic>
      <p:pic>
        <p:nvPicPr>
          <p:cNvPr id="10" name="Picture 9">
            <a:extLst>
              <a:ext uri="{FF2B5EF4-FFF2-40B4-BE49-F238E27FC236}">
                <a16:creationId xmlns:a16="http://schemas.microsoft.com/office/drawing/2014/main" id="{40A7B916-F8BD-4115-AE84-FE96E287A33A}"/>
              </a:ext>
            </a:extLst>
          </p:cNvPr>
          <p:cNvPicPr>
            <a:picLocks noChangeAspect="1"/>
          </p:cNvPicPr>
          <p:nvPr/>
        </p:nvPicPr>
        <p:blipFill rotWithShape="1">
          <a:blip r:embed="rId6">
            <a:extLst>
              <a:ext uri="{28A0092B-C50C-407E-A947-70E740481C1C}">
                <a14:useLocalDpi xmlns:a14="http://schemas.microsoft.com/office/drawing/2010/main" val="0"/>
              </a:ext>
            </a:extLst>
          </a:blip>
          <a:srcRect l="15693" t="-1037" r="8610" b="22181"/>
          <a:stretch/>
        </p:blipFill>
        <p:spPr>
          <a:xfrm>
            <a:off x="18467294" y="5460172"/>
            <a:ext cx="2812266" cy="2194398"/>
          </a:xfrm>
          <a:prstGeom prst="rect">
            <a:avLst/>
          </a:prstGeom>
        </p:spPr>
      </p:pic>
      <p:sp>
        <p:nvSpPr>
          <p:cNvPr id="12" name="Rectangle 11">
            <a:extLst>
              <a:ext uri="{FF2B5EF4-FFF2-40B4-BE49-F238E27FC236}">
                <a16:creationId xmlns:a16="http://schemas.microsoft.com/office/drawing/2014/main" id="{48ACB696-F221-41A2-8DDF-295A386EBEFC}"/>
              </a:ext>
            </a:extLst>
          </p:cNvPr>
          <p:cNvSpPr/>
          <p:nvPr/>
        </p:nvSpPr>
        <p:spPr>
          <a:xfrm>
            <a:off x="6321036" y="1436774"/>
            <a:ext cx="11144397" cy="1107996"/>
          </a:xfrm>
          <a:prstGeom prst="rect">
            <a:avLst/>
          </a:prstGeom>
        </p:spPr>
        <p:txBody>
          <a:bodyPr wrap="none">
            <a:spAutoFit/>
          </a:bodyPr>
          <a:lstStyle/>
          <a:p>
            <a:pPr algn="ctr"/>
            <a:r>
              <a:rPr lang="en-US" sz="66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HARDWARE COMPONENTS</a:t>
            </a:r>
          </a:p>
        </p:txBody>
      </p:sp>
    </p:spTree>
    <p:extLst>
      <p:ext uri="{BB962C8B-B14F-4D97-AF65-F5344CB8AC3E}">
        <p14:creationId xmlns:p14="http://schemas.microsoft.com/office/powerpoint/2010/main" val="14333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96CE-E112-4460-A260-B3A3DDEDD029}"/>
              </a:ext>
            </a:extLst>
          </p:cNvPr>
          <p:cNvSpPr>
            <a:spLocks noGrp="1"/>
          </p:cNvSpPr>
          <p:nvPr>
            <p:ph type="title"/>
          </p:nvPr>
        </p:nvSpPr>
        <p:spPr>
          <a:xfrm>
            <a:off x="-3307722" y="7501328"/>
            <a:ext cx="1964113" cy="4567648"/>
          </a:xfrm>
        </p:spPr>
        <p:txBody>
          <a:bodyPr/>
          <a:lstStyle/>
          <a:p>
            <a:endParaRPr lang="en-IN" dirty="0"/>
          </a:p>
        </p:txBody>
      </p:sp>
      <p:sp>
        <p:nvSpPr>
          <p:cNvPr id="3" name="Text Placeholder 2">
            <a:extLst>
              <a:ext uri="{FF2B5EF4-FFF2-40B4-BE49-F238E27FC236}">
                <a16:creationId xmlns:a16="http://schemas.microsoft.com/office/drawing/2014/main" id="{925E6ABA-F78A-4B18-ABA3-D1389311F110}"/>
              </a:ext>
            </a:extLst>
          </p:cNvPr>
          <p:cNvSpPr>
            <a:spLocks noGrp="1"/>
          </p:cNvSpPr>
          <p:nvPr>
            <p:ph type="body" idx="1"/>
          </p:nvPr>
        </p:nvSpPr>
        <p:spPr>
          <a:xfrm>
            <a:off x="13787528" y="3436438"/>
            <a:ext cx="9408374" cy="7796103"/>
          </a:xfrm>
        </p:spPr>
        <p:txBody>
          <a:bodyPr>
            <a:normAutofit/>
          </a:bodyPr>
          <a:lstStyle/>
          <a:p>
            <a:r>
              <a:rPr lang="en-US" sz="4000" dirty="0">
                <a:solidFill>
                  <a:srgbClr val="222222"/>
                </a:solidFill>
                <a:latin typeface="Bahnschrift Light" panose="020B0502040204020203" pitchFamily="34" charset="0"/>
              </a:rPr>
              <a:t>SIM808 module is a GSM and GPS two-in-one function module. It is based on the latest GSM/GPS module SIM808 from SIMCOM, supports GSM/GPRS Quad-Band network and combines GPS technology for satellite navigation. The latest firmware support </a:t>
            </a:r>
            <a:r>
              <a:rPr lang="en-US" sz="4000" dirty="0" err="1">
                <a:solidFill>
                  <a:srgbClr val="222222"/>
                </a:solidFill>
                <a:latin typeface="Bahnschrift Light" panose="020B0502040204020203" pitchFamily="34" charset="0"/>
              </a:rPr>
              <a:t>bluetooth</a:t>
            </a:r>
            <a:r>
              <a:rPr lang="en-US" sz="4000" dirty="0">
                <a:solidFill>
                  <a:srgbClr val="222222"/>
                </a:solidFill>
                <a:latin typeface="Bahnschrift Light" panose="020B0502040204020203" pitchFamily="34" charset="0"/>
              </a:rPr>
              <a:t> function.</a:t>
            </a:r>
            <a:endParaRPr lang="en-IN" sz="4000" dirty="0">
              <a:latin typeface="Bahnschrift Light" panose="020B0502040204020203" pitchFamily="34" charset="0"/>
            </a:endParaRPr>
          </a:p>
          <a:p>
            <a:endParaRPr lang="en-IN" dirty="0">
              <a:latin typeface="Bahnschrift Light" panose="020B0502040204020203" pitchFamily="34" charset="0"/>
            </a:endParaRPr>
          </a:p>
        </p:txBody>
      </p:sp>
      <p:sp>
        <p:nvSpPr>
          <p:cNvPr id="4" name="Slide Number Placeholder 3">
            <a:extLst>
              <a:ext uri="{FF2B5EF4-FFF2-40B4-BE49-F238E27FC236}">
                <a16:creationId xmlns:a16="http://schemas.microsoft.com/office/drawing/2014/main" id="{19EC4BC1-5483-49CC-8200-2B84912E8C5F}"/>
              </a:ext>
            </a:extLst>
          </p:cNvPr>
          <p:cNvSpPr>
            <a:spLocks noGrp="1"/>
          </p:cNvSpPr>
          <p:nvPr>
            <p:ph type="sldNum" sz="quarter" idx="12"/>
          </p:nvPr>
        </p:nvSpPr>
        <p:spPr>
          <a:xfrm>
            <a:off x="26167428" y="2886557"/>
            <a:ext cx="1675961" cy="1535374"/>
          </a:xfrm>
        </p:spPr>
        <p:txBody>
          <a:bodyPr/>
          <a:lstStyle/>
          <a:p>
            <a:endParaRPr lang="en-US" dirty="0"/>
          </a:p>
        </p:txBody>
      </p:sp>
      <p:pic>
        <p:nvPicPr>
          <p:cNvPr id="5" name="Picture 4">
            <a:extLst>
              <a:ext uri="{FF2B5EF4-FFF2-40B4-BE49-F238E27FC236}">
                <a16:creationId xmlns:a16="http://schemas.microsoft.com/office/drawing/2014/main" id="{A88F3F84-E4FA-426D-AB33-0D1369B42EFA}"/>
              </a:ext>
            </a:extLst>
          </p:cNvPr>
          <p:cNvPicPr>
            <a:picLocks noChangeAspect="1"/>
          </p:cNvPicPr>
          <p:nvPr/>
        </p:nvPicPr>
        <p:blipFill rotWithShape="1">
          <a:blip r:embed="rId2"/>
          <a:srcRect l="10430" r="11167"/>
          <a:stretch/>
        </p:blipFill>
        <p:spPr>
          <a:xfrm>
            <a:off x="2873829" y="4036603"/>
            <a:ext cx="7277877" cy="61884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CDFC374C-E525-4600-B6CA-D51884B3809B}"/>
              </a:ext>
            </a:extLst>
          </p:cNvPr>
          <p:cNvSpPr txBox="1"/>
          <p:nvPr/>
        </p:nvSpPr>
        <p:spPr>
          <a:xfrm>
            <a:off x="13787528" y="2836274"/>
            <a:ext cx="6912161" cy="1200329"/>
          </a:xfrm>
          <a:prstGeom prst="rect">
            <a:avLst/>
          </a:prstGeom>
          <a:noFill/>
        </p:spPr>
        <p:txBody>
          <a:bodyPr wrap="square" rtlCol="0">
            <a:spAutoFit/>
          </a:bodyPr>
          <a:lstStyle/>
          <a:p>
            <a:r>
              <a:rPr lang="en-IN" sz="7200" b="1" dirty="0"/>
              <a:t>SIM 808</a:t>
            </a:r>
          </a:p>
        </p:txBody>
      </p:sp>
    </p:spTree>
    <p:extLst>
      <p:ext uri="{BB962C8B-B14F-4D97-AF65-F5344CB8AC3E}">
        <p14:creationId xmlns:p14="http://schemas.microsoft.com/office/powerpoint/2010/main" val="307246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6049-E8F7-4639-81B4-E36E3CDCE856}"/>
              </a:ext>
            </a:extLst>
          </p:cNvPr>
          <p:cNvSpPr>
            <a:spLocks noGrp="1"/>
          </p:cNvSpPr>
          <p:nvPr>
            <p:ph type="title"/>
          </p:nvPr>
        </p:nvSpPr>
        <p:spPr>
          <a:xfrm>
            <a:off x="-11630628" y="10897674"/>
            <a:ext cx="8699784" cy="4567648"/>
          </a:xfrm>
        </p:spPr>
        <p:txBody>
          <a:bodyPr/>
          <a:lstStyle/>
          <a:p>
            <a:endParaRPr lang="en-IN" dirty="0"/>
          </a:p>
        </p:txBody>
      </p:sp>
      <p:sp>
        <p:nvSpPr>
          <p:cNvPr id="3" name="Text Placeholder 2">
            <a:extLst>
              <a:ext uri="{FF2B5EF4-FFF2-40B4-BE49-F238E27FC236}">
                <a16:creationId xmlns:a16="http://schemas.microsoft.com/office/drawing/2014/main" id="{E1515011-12C9-48FF-AB03-27EF554E93B6}"/>
              </a:ext>
            </a:extLst>
          </p:cNvPr>
          <p:cNvSpPr>
            <a:spLocks noGrp="1"/>
          </p:cNvSpPr>
          <p:nvPr>
            <p:ph type="body" idx="1"/>
          </p:nvPr>
        </p:nvSpPr>
        <p:spPr>
          <a:xfrm>
            <a:off x="13787528" y="5355288"/>
            <a:ext cx="9072472" cy="4567648"/>
          </a:xfrm>
        </p:spPr>
        <p:txBody>
          <a:bodyPr>
            <a:noAutofit/>
          </a:bodyPr>
          <a:lstStyle/>
          <a:p>
            <a:r>
              <a:rPr lang="en-US" sz="4400" dirty="0">
                <a:solidFill>
                  <a:srgbClr val="222222"/>
                </a:solidFill>
                <a:latin typeface="Bahnschrift Light" panose="020B0502040204020203" pitchFamily="34" charset="0"/>
              </a:rPr>
              <a:t>The MPU 6050 is a 6 DOF (degrees of freedom) or a six-axis IMU sensor, which means that it gives six values as output: three values from the accelerometer and three from the gyroscope. The MPU 6050 is a sensor based on MEMS (micro electro mechanical systems) technology.</a:t>
            </a:r>
            <a:endParaRPr lang="en-IN" sz="4400" dirty="0">
              <a:latin typeface="Bahnschrift Light" panose="020B0502040204020203" pitchFamily="34" charset="0"/>
            </a:endParaRPr>
          </a:p>
          <a:p>
            <a:endParaRPr lang="en-IN" sz="4400" dirty="0">
              <a:latin typeface="Bahnschrift Light" panose="020B0502040204020203" pitchFamily="34" charset="0"/>
            </a:endParaRPr>
          </a:p>
        </p:txBody>
      </p:sp>
      <p:sp>
        <p:nvSpPr>
          <p:cNvPr id="4" name="Slide Number Placeholder 3">
            <a:extLst>
              <a:ext uri="{FF2B5EF4-FFF2-40B4-BE49-F238E27FC236}">
                <a16:creationId xmlns:a16="http://schemas.microsoft.com/office/drawing/2014/main" id="{F8E828E1-66F7-4FDB-8E74-4411BC7F3EAD}"/>
              </a:ext>
            </a:extLst>
          </p:cNvPr>
          <p:cNvSpPr>
            <a:spLocks noGrp="1"/>
          </p:cNvSpPr>
          <p:nvPr>
            <p:ph type="sldNum" sz="quarter" idx="12"/>
          </p:nvPr>
        </p:nvSpPr>
        <p:spPr/>
        <p:txBody>
          <a:bodyPr/>
          <a:lstStyle/>
          <a:p>
            <a:endParaRPr lang="en-US" dirty="0"/>
          </a:p>
        </p:txBody>
      </p:sp>
      <p:pic>
        <p:nvPicPr>
          <p:cNvPr id="5" name="Picture 4">
            <a:extLst>
              <a:ext uri="{FF2B5EF4-FFF2-40B4-BE49-F238E27FC236}">
                <a16:creationId xmlns:a16="http://schemas.microsoft.com/office/drawing/2014/main" id="{974AA7D1-E732-4944-B50F-88E687F93EB5}"/>
              </a:ext>
            </a:extLst>
          </p:cNvPr>
          <p:cNvPicPr>
            <a:picLocks noChangeAspect="1"/>
          </p:cNvPicPr>
          <p:nvPr/>
        </p:nvPicPr>
        <p:blipFill>
          <a:blip r:embed="rId2"/>
          <a:stretch>
            <a:fillRect/>
          </a:stretch>
        </p:blipFill>
        <p:spPr>
          <a:xfrm>
            <a:off x="2575250" y="4190421"/>
            <a:ext cx="7872962" cy="53351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AE9D3BB3-6E14-45DC-8B2F-8C064935237E}"/>
              </a:ext>
            </a:extLst>
          </p:cNvPr>
          <p:cNvSpPr txBox="1"/>
          <p:nvPr/>
        </p:nvSpPr>
        <p:spPr>
          <a:xfrm>
            <a:off x="13787528" y="2388636"/>
            <a:ext cx="4273421" cy="1107996"/>
          </a:xfrm>
          <a:prstGeom prst="rect">
            <a:avLst/>
          </a:prstGeom>
          <a:noFill/>
        </p:spPr>
        <p:txBody>
          <a:bodyPr wrap="square" rtlCol="0">
            <a:spAutoFit/>
          </a:bodyPr>
          <a:lstStyle/>
          <a:p>
            <a:r>
              <a:rPr lang="en-IN" sz="6600" b="1" dirty="0"/>
              <a:t>MPU 6050</a:t>
            </a:r>
          </a:p>
        </p:txBody>
      </p:sp>
    </p:spTree>
    <p:extLst>
      <p:ext uri="{BB962C8B-B14F-4D97-AF65-F5344CB8AC3E}">
        <p14:creationId xmlns:p14="http://schemas.microsoft.com/office/powerpoint/2010/main" val="8571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ustom 199">
      <a:dk1>
        <a:srgbClr val="999999"/>
      </a:dk1>
      <a:lt1>
        <a:srgbClr val="FFFFFF"/>
      </a:lt1>
      <a:dk2>
        <a:srgbClr val="2A3340"/>
      </a:dk2>
      <a:lt2>
        <a:srgbClr val="FFFFFF"/>
      </a:lt2>
      <a:accent1>
        <a:srgbClr val="28A085"/>
      </a:accent1>
      <a:accent2>
        <a:srgbClr val="9CBA61"/>
      </a:accent2>
      <a:accent3>
        <a:srgbClr val="F09A37"/>
      </a:accent3>
      <a:accent4>
        <a:srgbClr val="BB3A34"/>
      </a:accent4>
      <a:accent5>
        <a:srgbClr val="455468"/>
      </a:accent5>
      <a:accent6>
        <a:srgbClr val="6D6F6B"/>
      </a:accent6>
      <a:hlink>
        <a:srgbClr val="F6F7F6"/>
      </a:hlink>
      <a:folHlink>
        <a:srgbClr val="FFC000"/>
      </a:folHlink>
    </a:clrScheme>
    <a:fontScheme name="Custom 1">
      <a:majorFont>
        <a:latin typeface="Lato"/>
        <a:ea typeface=""/>
        <a:cs typeface=""/>
      </a:majorFont>
      <a:minorFont>
        <a:latin typeface="Lato Light"/>
        <a:ea typeface=""/>
        <a:cs typeface=""/>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84072</TotalTime>
  <Words>372</Words>
  <Application>Microsoft Office PowerPoint</Application>
  <PresentationFormat>Custom</PresentationFormat>
  <Paragraphs>40</Paragraphs>
  <Slides>11</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11</vt:i4>
      </vt:variant>
    </vt:vector>
  </HeadingPairs>
  <TitlesOfParts>
    <vt:vector size="25" baseType="lpstr">
      <vt:lpstr>Arial</vt:lpstr>
      <vt:lpstr>Bahnschrift</vt:lpstr>
      <vt:lpstr>Bahnschrift Light</vt:lpstr>
      <vt:lpstr>Candara</vt:lpstr>
      <vt:lpstr>Century Gothic</vt:lpstr>
      <vt:lpstr>Lato</vt:lpstr>
      <vt:lpstr>Lato Black</vt:lpstr>
      <vt:lpstr>Lato Light</vt:lpstr>
      <vt:lpstr>Montserrat Hairline</vt:lpstr>
      <vt:lpstr>Montserrat Light</vt:lpstr>
      <vt:lpstr>Poppins</vt:lpstr>
      <vt:lpstr>Wingdings 3</vt:lpstr>
      <vt:lpstr>Default Theme</vt:lpstr>
      <vt:lpstr>Ion Boardroom</vt:lpstr>
      <vt:lpstr>PowerPoint Presentation</vt:lpstr>
      <vt:lpstr>  Team Name:-Techsavvers  Team Leader Name:-Divya  Chhabaria R.  Domain Name:-Smart and Safe Transportation  Problem Statement:- IOT Based Accident  Prone Device</vt:lpstr>
      <vt:lpstr>IOT BASED ACCIDENT PRONE DEVICE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Deep Boda</dc:creator>
  <cp:keywords/>
  <dc:description/>
  <cp:lastModifiedBy>Deep Boda</cp:lastModifiedBy>
  <cp:revision>14271</cp:revision>
  <dcterms:created xsi:type="dcterms:W3CDTF">2014-11-12T21:47:38Z</dcterms:created>
  <dcterms:modified xsi:type="dcterms:W3CDTF">2019-04-05T17:58:45Z</dcterms:modified>
  <cp:category/>
</cp:coreProperties>
</file>