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dman" userId="25dc0ef6-7b36-4b30-a7ad-8f7f71a3f84a" providerId="ADAL" clId="{F532693E-2C20-495B-B7CD-5F732B5149C6}"/>
    <pc:docChg chg="modSld">
      <pc:chgData name="David Hardman" userId="25dc0ef6-7b36-4b30-a7ad-8f7f71a3f84a" providerId="ADAL" clId="{F532693E-2C20-495B-B7CD-5F732B5149C6}" dt="2022-09-19T08:04:44.302" v="13" actId="1076"/>
      <pc:docMkLst>
        <pc:docMk/>
      </pc:docMkLst>
      <pc:sldChg chg="modSp mod">
        <pc:chgData name="David Hardman" userId="25dc0ef6-7b36-4b30-a7ad-8f7f71a3f84a" providerId="ADAL" clId="{F532693E-2C20-495B-B7CD-5F732B5149C6}" dt="2022-09-19T08:04:44.302" v="13" actId="1076"/>
        <pc:sldMkLst>
          <pc:docMk/>
          <pc:sldMk cId="2349034693" sldId="271"/>
        </pc:sldMkLst>
        <pc:spChg chg="mod">
          <ac:chgData name="David Hardman" userId="25dc0ef6-7b36-4b30-a7ad-8f7f71a3f84a" providerId="ADAL" clId="{F532693E-2C20-495B-B7CD-5F732B5149C6}" dt="2022-09-19T08:04:44.302" v="13" actId="1076"/>
          <ac:spMkLst>
            <pc:docMk/>
            <pc:sldMk cId="2349034693" sldId="271"/>
            <ac:spMk id="2" creationId="{B121AEEB-2566-403C-AFFF-555075399F24}"/>
          </ac:spMkLst>
        </pc:spChg>
      </pc:sldChg>
    </pc:docChg>
  </pc:docChgLst>
  <pc:docChgLst>
    <pc:chgData name="David Hardman" userId="25dc0ef6-7b36-4b30-a7ad-8f7f71a3f84a" providerId="ADAL" clId="{B8FD691D-1C6F-44CA-BAA7-DCE43B94EBEB}"/>
    <pc:docChg chg="custSel addSld modSld">
      <pc:chgData name="David Hardman" userId="25dc0ef6-7b36-4b30-a7ad-8f7f71a3f84a" providerId="ADAL" clId="{B8FD691D-1C6F-44CA-BAA7-DCE43B94EBEB}" dt="2022-09-02T17:25:46.802" v="245" actId="20577"/>
      <pc:docMkLst>
        <pc:docMk/>
      </pc:docMkLst>
      <pc:sldChg chg="modSp mod">
        <pc:chgData name="David Hardman" userId="25dc0ef6-7b36-4b30-a7ad-8f7f71a3f84a" providerId="ADAL" clId="{B8FD691D-1C6F-44CA-BAA7-DCE43B94EBEB}" dt="2022-09-02T15:14:06.640" v="131" actId="20577"/>
        <pc:sldMkLst>
          <pc:docMk/>
          <pc:sldMk cId="2349034693" sldId="271"/>
        </pc:sldMkLst>
        <pc:spChg chg="mod">
          <ac:chgData name="David Hardman" userId="25dc0ef6-7b36-4b30-a7ad-8f7f71a3f84a" providerId="ADAL" clId="{B8FD691D-1C6F-44CA-BAA7-DCE43B94EBEB}" dt="2022-09-02T15:14:06.640" v="131" actId="20577"/>
          <ac:spMkLst>
            <pc:docMk/>
            <pc:sldMk cId="2349034693" sldId="271"/>
            <ac:spMk id="2" creationId="{B121AEEB-2566-403C-AFFF-555075399F24}"/>
          </ac:spMkLst>
        </pc:spChg>
      </pc:sldChg>
      <pc:sldChg chg="addSp delSp modSp add mod">
        <pc:chgData name="David Hardman" userId="25dc0ef6-7b36-4b30-a7ad-8f7f71a3f84a" providerId="ADAL" clId="{B8FD691D-1C6F-44CA-BAA7-DCE43B94EBEB}" dt="2022-09-02T17:25:17.963" v="239" actId="114"/>
        <pc:sldMkLst>
          <pc:docMk/>
          <pc:sldMk cId="1192081671" sldId="272"/>
        </pc:sldMkLst>
        <pc:spChg chg="mod">
          <ac:chgData name="David Hardman" userId="25dc0ef6-7b36-4b30-a7ad-8f7f71a3f84a" providerId="ADAL" clId="{B8FD691D-1C6F-44CA-BAA7-DCE43B94EBEB}" dt="2022-09-02T17:24:27.438" v="190" actId="1076"/>
          <ac:spMkLst>
            <pc:docMk/>
            <pc:sldMk cId="1192081671" sldId="272"/>
            <ac:spMk id="2" creationId="{B121AEEB-2566-403C-AFFF-555075399F24}"/>
          </ac:spMkLst>
        </pc:spChg>
        <pc:spChg chg="add mod">
          <ac:chgData name="David Hardman" userId="25dc0ef6-7b36-4b30-a7ad-8f7f71a3f84a" providerId="ADAL" clId="{B8FD691D-1C6F-44CA-BAA7-DCE43B94EBEB}" dt="2022-09-02T17:25:17.963" v="239" actId="114"/>
          <ac:spMkLst>
            <pc:docMk/>
            <pc:sldMk cId="1192081671" sldId="272"/>
            <ac:spMk id="3" creationId="{23246090-7827-B54E-C52E-10805FD5414C}"/>
          </ac:spMkLst>
        </pc:spChg>
        <pc:spChg chg="del">
          <ac:chgData name="David Hardman" userId="25dc0ef6-7b36-4b30-a7ad-8f7f71a3f84a" providerId="ADAL" clId="{B8FD691D-1C6F-44CA-BAA7-DCE43B94EBEB}" dt="2022-09-02T17:23:40.686" v="133" actId="478"/>
          <ac:spMkLst>
            <pc:docMk/>
            <pc:sldMk cId="1192081671" sldId="272"/>
            <ac:spMk id="6" creationId="{69976D0E-6332-4AF8-926B-0A89E4CF04CC}"/>
          </ac:spMkLst>
        </pc:spChg>
        <pc:spChg chg="del">
          <ac:chgData name="David Hardman" userId="25dc0ef6-7b36-4b30-a7ad-8f7f71a3f84a" providerId="ADAL" clId="{B8FD691D-1C6F-44CA-BAA7-DCE43B94EBEB}" dt="2022-09-02T17:23:43.051" v="134" actId="478"/>
          <ac:spMkLst>
            <pc:docMk/>
            <pc:sldMk cId="1192081671" sldId="272"/>
            <ac:spMk id="7" creationId="{FFA39093-89C6-4DB8-A357-7740E762D9F3}"/>
          </ac:spMkLst>
        </pc:spChg>
        <pc:picChg chg="mod">
          <ac:chgData name="David Hardman" userId="25dc0ef6-7b36-4b30-a7ad-8f7f71a3f84a" providerId="ADAL" clId="{B8FD691D-1C6F-44CA-BAA7-DCE43B94EBEB}" dt="2022-09-02T17:24:24.380" v="189" actId="1076"/>
          <ac:picMkLst>
            <pc:docMk/>
            <pc:sldMk cId="1192081671" sldId="272"/>
            <ac:picMk id="5" creationId="{E8B347BE-0A50-4C24-9DA8-35CB618449A2}"/>
          </ac:picMkLst>
        </pc:picChg>
        <pc:picChg chg="mod">
          <ac:chgData name="David Hardman" userId="25dc0ef6-7b36-4b30-a7ad-8f7f71a3f84a" providerId="ADAL" clId="{B8FD691D-1C6F-44CA-BAA7-DCE43B94EBEB}" dt="2022-09-02T17:24:24.380" v="189" actId="1076"/>
          <ac:picMkLst>
            <pc:docMk/>
            <pc:sldMk cId="1192081671" sldId="272"/>
            <ac:picMk id="10" creationId="{B2371B0B-02AB-4919-8E22-E85894ACAD1C}"/>
          </ac:picMkLst>
        </pc:picChg>
      </pc:sldChg>
      <pc:sldChg chg="modSp add mod">
        <pc:chgData name="David Hardman" userId="25dc0ef6-7b36-4b30-a7ad-8f7f71a3f84a" providerId="ADAL" clId="{B8FD691D-1C6F-44CA-BAA7-DCE43B94EBEB}" dt="2022-09-02T17:25:46.802" v="245" actId="20577"/>
        <pc:sldMkLst>
          <pc:docMk/>
          <pc:sldMk cId="3437415414" sldId="273"/>
        </pc:sldMkLst>
        <pc:spChg chg="mod">
          <ac:chgData name="David Hardman" userId="25dc0ef6-7b36-4b30-a7ad-8f7f71a3f84a" providerId="ADAL" clId="{B8FD691D-1C6F-44CA-BAA7-DCE43B94EBEB}" dt="2022-09-02T17:25:46.802" v="245" actId="20577"/>
          <ac:spMkLst>
            <pc:docMk/>
            <pc:sldMk cId="3437415414" sldId="273"/>
            <ac:spMk id="3" creationId="{23246090-7827-B54E-C52E-10805FD5414C}"/>
          </ac:spMkLst>
        </pc:spChg>
      </pc:sldChg>
    </pc:docChg>
  </pc:docChgLst>
  <pc:docChgLst>
    <pc:chgData name="David Hardman" userId="25dc0ef6-7b36-4b30-a7ad-8f7f71a3f84a" providerId="ADAL" clId="{0D95274C-AAD6-4B4D-B2AF-0CAEF4030A1E}"/>
    <pc:docChg chg="undo custSel modSld">
      <pc:chgData name="David Hardman" userId="25dc0ef6-7b36-4b30-a7ad-8f7f71a3f84a" providerId="ADAL" clId="{0D95274C-AAD6-4B4D-B2AF-0CAEF4030A1E}" dt="2023-02-13T13:54:40.423" v="8" actId="255"/>
      <pc:docMkLst>
        <pc:docMk/>
      </pc:docMkLst>
      <pc:sldChg chg="modSp mod">
        <pc:chgData name="David Hardman" userId="25dc0ef6-7b36-4b30-a7ad-8f7f71a3f84a" providerId="ADAL" clId="{0D95274C-AAD6-4B4D-B2AF-0CAEF4030A1E}" dt="2023-02-13T13:54:40.423" v="8" actId="255"/>
        <pc:sldMkLst>
          <pc:docMk/>
          <pc:sldMk cId="2349034693" sldId="271"/>
        </pc:sldMkLst>
        <pc:spChg chg="mod">
          <ac:chgData name="David Hardman" userId="25dc0ef6-7b36-4b30-a7ad-8f7f71a3f84a" providerId="ADAL" clId="{0D95274C-AAD6-4B4D-B2AF-0CAEF4030A1E}" dt="2023-02-13T13:54:40.423" v="8" actId="255"/>
          <ac:spMkLst>
            <pc:docMk/>
            <pc:sldMk cId="2349034693" sldId="271"/>
            <ac:spMk id="2" creationId="{B121AEEB-2566-403C-AFFF-555075399F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0"/>
            </a:lvl1pPr>
            <a:lvl2pPr marL="455360" indent="0" algn="ctr">
              <a:buNone/>
              <a:defRPr sz="1992"/>
            </a:lvl2pPr>
            <a:lvl3pPr marL="910720" indent="0" algn="ctr">
              <a:buNone/>
              <a:defRPr sz="1793"/>
            </a:lvl3pPr>
            <a:lvl4pPr marL="1366079" indent="0" algn="ctr">
              <a:buNone/>
              <a:defRPr sz="1593"/>
            </a:lvl4pPr>
            <a:lvl5pPr marL="1821439" indent="0" algn="ctr">
              <a:buNone/>
              <a:defRPr sz="1593"/>
            </a:lvl5pPr>
            <a:lvl6pPr marL="2276799" indent="0" algn="ctr">
              <a:buNone/>
              <a:defRPr sz="1593"/>
            </a:lvl6pPr>
            <a:lvl7pPr marL="2732159" indent="0" algn="ctr">
              <a:buNone/>
              <a:defRPr sz="1593"/>
            </a:lvl7pPr>
            <a:lvl8pPr marL="3187518" indent="0" algn="ctr">
              <a:buNone/>
              <a:defRPr sz="1593"/>
            </a:lvl8pPr>
            <a:lvl9pPr marL="3642878" indent="0" algn="ctr">
              <a:buNone/>
              <a:defRPr sz="15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90">
                <a:solidFill>
                  <a:schemeClr val="tx1"/>
                </a:solidFill>
              </a:defRPr>
            </a:lvl1pPr>
            <a:lvl2pPr marL="455360" indent="0">
              <a:buNone/>
              <a:defRPr sz="1992">
                <a:solidFill>
                  <a:schemeClr val="tx1">
                    <a:tint val="75000"/>
                  </a:schemeClr>
                </a:solidFill>
              </a:defRPr>
            </a:lvl2pPr>
            <a:lvl3pPr marL="910720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3pPr>
            <a:lvl4pPr marL="1366079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4pPr>
            <a:lvl5pPr marL="1821439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5pPr>
            <a:lvl6pPr marL="2276799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6pPr>
            <a:lvl7pPr marL="2732159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7pPr>
            <a:lvl8pPr marL="3187518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8pPr>
            <a:lvl9pPr marL="3642878" indent="0">
              <a:buNone/>
              <a:defRPr sz="15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2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360" indent="0">
              <a:buNone/>
              <a:defRPr sz="1992" b="1"/>
            </a:lvl2pPr>
            <a:lvl3pPr marL="910720" indent="0">
              <a:buNone/>
              <a:defRPr sz="1793" b="1"/>
            </a:lvl3pPr>
            <a:lvl4pPr marL="1366079" indent="0">
              <a:buNone/>
              <a:defRPr sz="1593" b="1"/>
            </a:lvl4pPr>
            <a:lvl5pPr marL="1821439" indent="0">
              <a:buNone/>
              <a:defRPr sz="1593" b="1"/>
            </a:lvl5pPr>
            <a:lvl6pPr marL="2276799" indent="0">
              <a:buNone/>
              <a:defRPr sz="1593" b="1"/>
            </a:lvl6pPr>
            <a:lvl7pPr marL="2732159" indent="0">
              <a:buNone/>
              <a:defRPr sz="1593" b="1"/>
            </a:lvl7pPr>
            <a:lvl8pPr marL="3187518" indent="0">
              <a:buNone/>
              <a:defRPr sz="1593" b="1"/>
            </a:lvl8pPr>
            <a:lvl9pPr marL="3642878" indent="0">
              <a:buNone/>
              <a:defRPr sz="15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0" b="1"/>
            </a:lvl1pPr>
            <a:lvl2pPr marL="455360" indent="0">
              <a:buNone/>
              <a:defRPr sz="1992" b="1"/>
            </a:lvl2pPr>
            <a:lvl3pPr marL="910720" indent="0">
              <a:buNone/>
              <a:defRPr sz="1793" b="1"/>
            </a:lvl3pPr>
            <a:lvl4pPr marL="1366079" indent="0">
              <a:buNone/>
              <a:defRPr sz="1593" b="1"/>
            </a:lvl4pPr>
            <a:lvl5pPr marL="1821439" indent="0">
              <a:buNone/>
              <a:defRPr sz="1593" b="1"/>
            </a:lvl5pPr>
            <a:lvl6pPr marL="2276799" indent="0">
              <a:buNone/>
              <a:defRPr sz="1593" b="1"/>
            </a:lvl6pPr>
            <a:lvl7pPr marL="2732159" indent="0">
              <a:buNone/>
              <a:defRPr sz="1593" b="1"/>
            </a:lvl7pPr>
            <a:lvl8pPr marL="3187518" indent="0">
              <a:buNone/>
              <a:defRPr sz="1593" b="1"/>
            </a:lvl8pPr>
            <a:lvl9pPr marL="3642878" indent="0">
              <a:buNone/>
              <a:defRPr sz="15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9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0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87"/>
            </a:lvl1pPr>
            <a:lvl2pPr>
              <a:defRPr sz="2789"/>
            </a:lvl2pPr>
            <a:lvl3pPr>
              <a:defRPr sz="2390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3"/>
            </a:lvl1pPr>
            <a:lvl2pPr marL="455360" indent="0">
              <a:buNone/>
              <a:defRPr sz="1395"/>
            </a:lvl2pPr>
            <a:lvl3pPr marL="910720" indent="0">
              <a:buNone/>
              <a:defRPr sz="1195"/>
            </a:lvl3pPr>
            <a:lvl4pPr marL="1366079" indent="0">
              <a:buNone/>
              <a:defRPr sz="996"/>
            </a:lvl4pPr>
            <a:lvl5pPr marL="1821439" indent="0">
              <a:buNone/>
              <a:defRPr sz="996"/>
            </a:lvl5pPr>
            <a:lvl6pPr marL="2276799" indent="0">
              <a:buNone/>
              <a:defRPr sz="996"/>
            </a:lvl6pPr>
            <a:lvl7pPr marL="2732159" indent="0">
              <a:buNone/>
              <a:defRPr sz="996"/>
            </a:lvl7pPr>
            <a:lvl8pPr marL="3187518" indent="0">
              <a:buNone/>
              <a:defRPr sz="996"/>
            </a:lvl8pPr>
            <a:lvl9pPr marL="3642878" indent="0">
              <a:buNone/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42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187"/>
            </a:lvl1pPr>
            <a:lvl2pPr marL="455360" indent="0">
              <a:buNone/>
              <a:defRPr sz="2789"/>
            </a:lvl2pPr>
            <a:lvl3pPr marL="910720" indent="0">
              <a:buNone/>
              <a:defRPr sz="2390"/>
            </a:lvl3pPr>
            <a:lvl4pPr marL="1366079" indent="0">
              <a:buNone/>
              <a:defRPr sz="1992"/>
            </a:lvl4pPr>
            <a:lvl5pPr marL="1821439" indent="0">
              <a:buNone/>
              <a:defRPr sz="1992"/>
            </a:lvl5pPr>
            <a:lvl6pPr marL="2276799" indent="0">
              <a:buNone/>
              <a:defRPr sz="1992"/>
            </a:lvl6pPr>
            <a:lvl7pPr marL="2732159" indent="0">
              <a:buNone/>
              <a:defRPr sz="1992"/>
            </a:lvl7pPr>
            <a:lvl8pPr marL="3187518" indent="0">
              <a:buNone/>
              <a:defRPr sz="1992"/>
            </a:lvl8pPr>
            <a:lvl9pPr marL="3642878" indent="0">
              <a:buNone/>
              <a:defRPr sz="1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93"/>
            </a:lvl1pPr>
            <a:lvl2pPr marL="455360" indent="0">
              <a:buNone/>
              <a:defRPr sz="1395"/>
            </a:lvl2pPr>
            <a:lvl3pPr marL="910720" indent="0">
              <a:buNone/>
              <a:defRPr sz="1195"/>
            </a:lvl3pPr>
            <a:lvl4pPr marL="1366079" indent="0">
              <a:buNone/>
              <a:defRPr sz="996"/>
            </a:lvl4pPr>
            <a:lvl5pPr marL="1821439" indent="0">
              <a:buNone/>
              <a:defRPr sz="996"/>
            </a:lvl5pPr>
            <a:lvl6pPr marL="2276799" indent="0">
              <a:buNone/>
              <a:defRPr sz="996"/>
            </a:lvl6pPr>
            <a:lvl7pPr marL="2732159" indent="0">
              <a:buNone/>
              <a:defRPr sz="996"/>
            </a:lvl7pPr>
            <a:lvl8pPr marL="3187518" indent="0">
              <a:buNone/>
              <a:defRPr sz="996"/>
            </a:lvl8pPr>
            <a:lvl9pPr marL="3642878" indent="0">
              <a:buNone/>
              <a:defRPr sz="9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25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B215-470E-4945-9795-1EF30F81B91D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5A288-FE50-45BE-B63D-7AA381149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83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0720" rtl="0" eaLnBrk="1" latinLnBrk="0" hangingPunct="1">
        <a:lnSpc>
          <a:spcPct val="90000"/>
        </a:lnSpc>
        <a:spcBef>
          <a:spcPct val="0"/>
        </a:spcBef>
        <a:buNone/>
        <a:defRPr sz="4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680" indent="-227680" algn="l" defTabSz="910720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89" kern="1200">
          <a:solidFill>
            <a:schemeClr val="tx1"/>
          </a:solidFill>
          <a:latin typeface="+mn-lt"/>
          <a:ea typeface="+mn-ea"/>
          <a:cs typeface="+mn-cs"/>
        </a:defRPr>
      </a:lvl1pPr>
      <a:lvl2pPr marL="683040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0" kern="1200">
          <a:solidFill>
            <a:schemeClr val="tx1"/>
          </a:solidFill>
          <a:latin typeface="+mn-lt"/>
          <a:ea typeface="+mn-ea"/>
          <a:cs typeface="+mn-cs"/>
        </a:defRPr>
      </a:lvl2pPr>
      <a:lvl3pPr marL="1138400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93760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2049119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504479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959839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415199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870558" indent="-227680" algn="l" defTabSz="910720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360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0720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079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1439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6799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2159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7518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2878" algn="l" defTabSz="910720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EEB-2566-403C-AFFF-555075399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46" y="2594599"/>
            <a:ext cx="11637108" cy="1814302"/>
          </a:xfrm>
        </p:spPr>
        <p:txBody>
          <a:bodyPr>
            <a:noAutofit/>
          </a:bodyPr>
          <a:lstStyle/>
          <a:p>
            <a:r>
              <a:rPr lang="en-US" sz="4000" dirty="0"/>
              <a:t>Tactile Perception in Hydrogel-based Robotic Skins using Data-Driven Electrical Impedance Tomography</a:t>
            </a: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47BE-0A50-4C24-9DA8-35CB6184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66" y="577744"/>
            <a:ext cx="3858671" cy="13609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9976D0E-6332-4AF8-926B-0A89E4CF04CC}"/>
              </a:ext>
            </a:extLst>
          </p:cNvPr>
          <p:cNvSpPr txBox="1">
            <a:spLocks/>
          </p:cNvSpPr>
          <p:nvPr/>
        </p:nvSpPr>
        <p:spPr>
          <a:xfrm>
            <a:off x="903194" y="1784013"/>
            <a:ext cx="10385612" cy="511468"/>
          </a:xfrm>
          <a:prstGeom prst="rect">
            <a:avLst/>
          </a:prstGeom>
        </p:spPr>
        <p:txBody>
          <a:bodyPr vert="horz" lIns="68307" tIns="34154" rIns="68307" bIns="34154" rtlCol="0">
            <a:normAutofit fontScale="92500"/>
          </a:bodyPr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0720">
              <a:spcBef>
                <a:spcPts val="996"/>
              </a:spcBef>
            </a:pPr>
            <a:r>
              <a:rPr lang="en-US" sz="2390" dirty="0">
                <a:solidFill>
                  <a:prstClr val="white"/>
                </a:solidFill>
                <a:latin typeface="Calibri" panose="020F0502020204030204"/>
              </a:rPr>
              <a:t>Bio-Inspired Robotics Laboratory, Department of Engineering, University of Cambridge</a:t>
            </a:r>
            <a:endParaRPr lang="en-GB" sz="239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71B0B-02AB-4919-8E22-E85894AC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34" y="779860"/>
            <a:ext cx="4138449" cy="831911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FA39093-89C6-4DB8-A357-7740E762D9F3}"/>
              </a:ext>
            </a:extLst>
          </p:cNvPr>
          <p:cNvSpPr txBox="1">
            <a:spLocks/>
          </p:cNvSpPr>
          <p:nvPr/>
        </p:nvSpPr>
        <p:spPr>
          <a:xfrm>
            <a:off x="654400" y="5694835"/>
            <a:ext cx="10883200" cy="57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0720" rtl="0" eaLnBrk="1" latinLnBrk="0" hangingPunct="1">
              <a:lnSpc>
                <a:spcPct val="90000"/>
              </a:lnSpc>
              <a:spcBef>
                <a:spcPts val="996"/>
              </a:spcBef>
              <a:buFont typeface="Arial" panose="020B0604020202020204" pitchFamily="34" charset="0"/>
              <a:buNone/>
              <a:defRPr sz="2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360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9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720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7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79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439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799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159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518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878" indent="0" algn="ctr" defTabSz="910720" rtl="0" eaLnBrk="1" latinLnBrk="0" hangingPunct="1">
              <a:lnSpc>
                <a:spcPct val="90000"/>
              </a:lnSpc>
              <a:spcBef>
                <a:spcPts val="498"/>
              </a:spcBef>
              <a:buFont typeface="Arial" panose="020B0604020202020204" pitchFamily="34" charset="0"/>
              <a:buNone/>
              <a:defRPr sz="15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David Hardman, Thomas George </a:t>
            </a:r>
            <a:r>
              <a:rPr lang="en-GB" dirty="0" err="1"/>
              <a:t>Thuruthel</a:t>
            </a:r>
            <a:r>
              <a:rPr lang="en-GB" dirty="0"/>
              <a:t>, Fumiya Iida</a:t>
            </a:r>
          </a:p>
        </p:txBody>
      </p:sp>
    </p:spTree>
    <p:extLst>
      <p:ext uri="{BB962C8B-B14F-4D97-AF65-F5344CB8AC3E}">
        <p14:creationId xmlns:p14="http://schemas.microsoft.com/office/powerpoint/2010/main" val="23490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EEB-2566-403C-AFFF-555075399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70" y="2175058"/>
            <a:ext cx="11671389" cy="831911"/>
          </a:xfrm>
        </p:spPr>
        <p:txBody>
          <a:bodyPr>
            <a:noAutofit/>
          </a:bodyPr>
          <a:lstStyle/>
          <a:p>
            <a:r>
              <a:rPr lang="en-GB" sz="4800" dirty="0"/>
              <a:t>Environmental Monitoring/Damage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47BE-0A50-4C24-9DA8-35CB6184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6" y="5497036"/>
            <a:ext cx="3858671" cy="1360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71B0B-02AB-4919-8E22-E85894AC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64" y="5699152"/>
            <a:ext cx="4138449" cy="8319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246090-7827-B54E-C52E-10805FD5414C}"/>
              </a:ext>
            </a:extLst>
          </p:cNvPr>
          <p:cNvSpPr txBox="1">
            <a:spLocks/>
          </p:cNvSpPr>
          <p:nvPr/>
        </p:nvSpPr>
        <p:spPr>
          <a:xfrm>
            <a:off x="439169" y="3019121"/>
            <a:ext cx="11671389" cy="8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07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i="1" dirty="0"/>
              <a:t>(Fig 8a, upper row animation)</a:t>
            </a:r>
          </a:p>
        </p:txBody>
      </p:sp>
    </p:spTree>
    <p:extLst>
      <p:ext uri="{BB962C8B-B14F-4D97-AF65-F5344CB8AC3E}">
        <p14:creationId xmlns:p14="http://schemas.microsoft.com/office/powerpoint/2010/main" val="119208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EEB-2566-403C-AFFF-555075399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70" y="2175058"/>
            <a:ext cx="11671389" cy="831911"/>
          </a:xfrm>
        </p:spPr>
        <p:txBody>
          <a:bodyPr>
            <a:noAutofit/>
          </a:bodyPr>
          <a:lstStyle/>
          <a:p>
            <a:r>
              <a:rPr lang="en-GB" sz="4800" dirty="0"/>
              <a:t>Environmental Monitoring/Damage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347BE-0A50-4C24-9DA8-35CB6184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96" y="5497036"/>
            <a:ext cx="3858671" cy="1360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71B0B-02AB-4919-8E22-E85894AC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64" y="5699152"/>
            <a:ext cx="4138449" cy="8319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246090-7827-B54E-C52E-10805FD5414C}"/>
              </a:ext>
            </a:extLst>
          </p:cNvPr>
          <p:cNvSpPr txBox="1">
            <a:spLocks/>
          </p:cNvSpPr>
          <p:nvPr/>
        </p:nvSpPr>
        <p:spPr>
          <a:xfrm>
            <a:off x="439169" y="3019121"/>
            <a:ext cx="11671389" cy="8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07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7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i="1" dirty="0"/>
              <a:t>(Fig 8a, lower row animation)</a:t>
            </a:r>
          </a:p>
        </p:txBody>
      </p:sp>
    </p:spTree>
    <p:extLst>
      <p:ext uri="{BB962C8B-B14F-4D97-AF65-F5344CB8AC3E}">
        <p14:creationId xmlns:p14="http://schemas.microsoft.com/office/powerpoint/2010/main" val="34374154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Tactile Perception in Hydrogel-based Robotic Skins using Data-Driven Electrical Impedance Tomography</vt:lpstr>
      <vt:lpstr>Environmental Monitoring/Damage Detection</vt:lpstr>
      <vt:lpstr>Environmental Monitoring/Damage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Bayesian Optimization using Robotics to Clean Liquid Spills</dc:title>
  <dc:creator>Isobel Voysey</dc:creator>
  <cp:lastModifiedBy>David Hardman</cp:lastModifiedBy>
  <cp:revision>6</cp:revision>
  <dcterms:created xsi:type="dcterms:W3CDTF">2019-09-10T10:19:29Z</dcterms:created>
  <dcterms:modified xsi:type="dcterms:W3CDTF">2023-02-13T13:54:41Z</dcterms:modified>
</cp:coreProperties>
</file>