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8" r:id="rId3"/>
    <p:sldId id="272" r:id="rId4"/>
    <p:sldId id="260" r:id="rId5"/>
    <p:sldId id="264" r:id="rId6"/>
    <p:sldId id="288" r:id="rId7"/>
    <p:sldId id="270" r:id="rId8"/>
    <p:sldId id="271" r:id="rId9"/>
    <p:sldId id="290" r:id="rId10"/>
    <p:sldId id="291" r:id="rId11"/>
    <p:sldId id="292" r:id="rId12"/>
    <p:sldId id="269" r:id="rId13"/>
  </p:sldIdLst>
  <p:sldSz cx="9144000" cy="5143500" type="screen16x9"/>
  <p:notesSz cx="6858000" cy="9144000"/>
  <p:embeddedFontLst>
    <p:embeddedFont>
      <p:font typeface="Bebas Neue" panose="020B0606020202050201" pitchFamily="34" charset="0"/>
      <p:regular r:id="rId15"/>
    </p:embeddedFont>
    <p:embeddedFont>
      <p:font typeface="Nunito" pitchFamily="2" charset="0"/>
      <p:regular r:id="rId16"/>
      <p:bold r:id="rId17"/>
      <p:italic r:id="rId18"/>
      <p:boldItalic r:id="rId19"/>
    </p:embeddedFont>
    <p:embeddedFont>
      <p:font typeface="Nunito Medium" panose="020B0604020202020204" charset="0"/>
      <p:regular r:id="rId20"/>
      <p:bold r:id="rId21"/>
      <p:italic r:id="rId22"/>
      <p:boldItalic r:id="rId23"/>
    </p:embeddedFont>
    <p:embeddedFont>
      <p:font typeface="Oswald" panose="00000500000000000000"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6AA81D-008A-4589-83D3-01A1893CB49F}">
  <a:tblStyle styleId="{406AA81D-008A-4589-83D3-01A1893CB4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60"/>
  </p:normalViewPr>
  <p:slideViewPr>
    <p:cSldViewPr snapToGrid="0">
      <p:cViewPr varScale="1">
        <p:scale>
          <a:sx n="107" d="100"/>
          <a:sy n="107"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4"/>
        <p:cNvGrpSpPr/>
        <p:nvPr/>
      </p:nvGrpSpPr>
      <p:grpSpPr>
        <a:xfrm>
          <a:off x="0" y="0"/>
          <a:ext cx="0" cy="0"/>
          <a:chOff x="0" y="0"/>
          <a:chExt cx="0" cy="0"/>
        </a:xfrm>
      </p:grpSpPr>
      <p:sp>
        <p:nvSpPr>
          <p:cNvPr id="1795" name="Google Shape;1795;g1105afc42a3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6" name="Google Shape;1796;g1105afc42a3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10f9e629ec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10f9e629ec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3"/>
        <p:cNvGrpSpPr/>
        <p:nvPr/>
      </p:nvGrpSpPr>
      <p:grpSpPr>
        <a:xfrm>
          <a:off x="0" y="0"/>
          <a:ext cx="0" cy="0"/>
          <a:chOff x="0" y="0"/>
          <a:chExt cx="0" cy="0"/>
        </a:xfrm>
      </p:grpSpPr>
      <p:sp>
        <p:nvSpPr>
          <p:cNvPr id="3274" name="Google Shape;3274;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5" name="Google Shape;3275;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
        <p:cNvGrpSpPr/>
        <p:nvPr/>
      </p:nvGrpSpPr>
      <p:grpSpPr>
        <a:xfrm>
          <a:off x="0" y="0"/>
          <a:ext cx="0" cy="0"/>
          <a:chOff x="0" y="0"/>
          <a:chExt cx="0" cy="0"/>
        </a:xfrm>
      </p:grpSpPr>
      <p:sp>
        <p:nvSpPr>
          <p:cNvPr id="1456" name="Google Shape;1456;g10f9e629ec3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7" name="Google Shape;1457;g10f9e629ec3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g2137920db5b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8" name="Google Shape;1388;g2137920db5b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624950" y="921100"/>
            <a:ext cx="4529150" cy="4229875"/>
          </a:xfrm>
          <a:custGeom>
            <a:avLst/>
            <a:gdLst/>
            <a:ahLst/>
            <a:cxnLst/>
            <a:rect l="l" t="t" r="r" b="b"/>
            <a:pathLst>
              <a:path w="181166" h="169195" extrusionOk="0">
                <a:moveTo>
                  <a:pt x="100061" y="168709"/>
                </a:moveTo>
                <a:lnTo>
                  <a:pt x="0" y="102162"/>
                </a:lnTo>
                <a:lnTo>
                  <a:pt x="101613" y="44989"/>
                </a:lnTo>
                <a:lnTo>
                  <a:pt x="180731" y="0"/>
                </a:lnTo>
                <a:lnTo>
                  <a:pt x="181166" y="169195"/>
                </a:lnTo>
                <a:close/>
              </a:path>
            </a:pathLst>
          </a:custGeom>
          <a:solidFill>
            <a:srgbClr val="878787">
              <a:alpha val="13210"/>
            </a:srgbClr>
          </a:solidFill>
          <a:ln>
            <a:noFill/>
          </a:ln>
        </p:spPr>
      </p:sp>
      <p:sp>
        <p:nvSpPr>
          <p:cNvPr id="10" name="Google Shape;10;p2"/>
          <p:cNvSpPr/>
          <p:nvPr/>
        </p:nvSpPr>
        <p:spPr>
          <a:xfrm>
            <a:off x="0" y="1029"/>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11" name="Google Shape;11;p2"/>
          <p:cNvSpPr txBox="1">
            <a:spLocks noGrp="1"/>
          </p:cNvSpPr>
          <p:nvPr>
            <p:ph type="ctrTitle"/>
          </p:nvPr>
        </p:nvSpPr>
        <p:spPr>
          <a:xfrm>
            <a:off x="771700" y="1370075"/>
            <a:ext cx="4038600" cy="2414700"/>
          </a:xfrm>
          <a:prstGeom prst="rect">
            <a:avLst/>
          </a:prstGeom>
        </p:spPr>
        <p:txBody>
          <a:bodyPr spcFirstLastPara="1" wrap="square" lIns="91425" tIns="91425" rIns="91425" bIns="91425" anchor="ctr" anchorCtr="0">
            <a:noAutofit/>
          </a:bodyPr>
          <a:lstStyle>
            <a:lvl1pPr lvl="0">
              <a:lnSpc>
                <a:spcPct val="85000"/>
              </a:lnSpc>
              <a:spcBef>
                <a:spcPts val="0"/>
              </a:spcBef>
              <a:spcAft>
                <a:spcPts val="0"/>
              </a:spcAft>
              <a:buSzPts val="5200"/>
              <a:buNone/>
              <a:defRPr sz="8500" b="1">
                <a:latin typeface="Oswald"/>
                <a:ea typeface="Oswald"/>
                <a:cs typeface="Oswald"/>
                <a:sym typeface="Oswa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71700" y="3784525"/>
            <a:ext cx="40386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Nunito Medium"/>
                <a:ea typeface="Nunito Medium"/>
                <a:cs typeface="Nunito Medium"/>
                <a:sym typeface="Nunito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4"/>
        <p:cNvGrpSpPr/>
        <p:nvPr/>
      </p:nvGrpSpPr>
      <p:grpSpPr>
        <a:xfrm>
          <a:off x="0" y="0"/>
          <a:ext cx="0" cy="0"/>
          <a:chOff x="0" y="0"/>
          <a:chExt cx="0" cy="0"/>
        </a:xfrm>
      </p:grpSpPr>
      <p:sp>
        <p:nvSpPr>
          <p:cNvPr id="175" name="Google Shape;175;p24"/>
          <p:cNvSpPr/>
          <p:nvPr/>
        </p:nvSpPr>
        <p:spPr>
          <a:xfrm>
            <a:off x="7198400" y="3167775"/>
            <a:ext cx="1966112" cy="1983132"/>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76" name="Google Shape;176;p24"/>
          <p:cNvSpPr/>
          <p:nvPr/>
        </p:nvSpPr>
        <p:spPr>
          <a:xfrm>
            <a:off x="0" y="435955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1029"/>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21" name="Google Shape;2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20000" y="965025"/>
            <a:ext cx="7704000" cy="3603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23" name="Google Shape;23;p4"/>
          <p:cNvSpPr/>
          <p:nvPr/>
        </p:nvSpPr>
        <p:spPr>
          <a:xfrm>
            <a:off x="7916599" y="3892202"/>
            <a:ext cx="1247943" cy="1258746"/>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6197225" y="3419375"/>
            <a:ext cx="2967394" cy="1731617"/>
          </a:xfrm>
          <a:custGeom>
            <a:avLst/>
            <a:gdLst/>
            <a:ahLst/>
            <a:cxnLst/>
            <a:rect l="l" t="t" r="r" b="b"/>
            <a:pathLst>
              <a:path w="242088" h="141270" extrusionOk="0">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26" name="Google Shape;26;p5"/>
          <p:cNvSpPr txBox="1">
            <a:spLocks noGrp="1"/>
          </p:cNvSpPr>
          <p:nvPr>
            <p:ph type="subTitle" idx="1"/>
          </p:nvPr>
        </p:nvSpPr>
        <p:spPr>
          <a:xfrm>
            <a:off x="1290763" y="1548500"/>
            <a:ext cx="2907600" cy="518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500"/>
              <a:buFont typeface="Bebas Neue"/>
              <a:buNone/>
              <a:defRPr sz="2100" b="1">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27" name="Google Shape;27;p5"/>
          <p:cNvSpPr txBox="1">
            <a:spLocks noGrp="1"/>
          </p:cNvSpPr>
          <p:nvPr>
            <p:ph type="subTitle" idx="2"/>
          </p:nvPr>
        </p:nvSpPr>
        <p:spPr>
          <a:xfrm>
            <a:off x="4945638" y="1548500"/>
            <a:ext cx="2907600" cy="51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500"/>
              <a:buFont typeface="Bebas Neue"/>
              <a:buNone/>
              <a:defRPr sz="2100" b="1">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28" name="Google Shape;28;p5"/>
          <p:cNvSpPr txBox="1">
            <a:spLocks noGrp="1"/>
          </p:cNvSpPr>
          <p:nvPr>
            <p:ph type="subTitle" idx="3"/>
          </p:nvPr>
        </p:nvSpPr>
        <p:spPr>
          <a:xfrm>
            <a:off x="1290775" y="2104900"/>
            <a:ext cx="2907600" cy="187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9" name="Google Shape;29;p5"/>
          <p:cNvSpPr txBox="1">
            <a:spLocks noGrp="1"/>
          </p:cNvSpPr>
          <p:nvPr>
            <p:ph type="subTitle" idx="4"/>
          </p:nvPr>
        </p:nvSpPr>
        <p:spPr>
          <a:xfrm>
            <a:off x="4945650" y="2104900"/>
            <a:ext cx="2907600" cy="187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0" name="Google Shape;3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flipH="1">
            <a:off x="7939575" y="0"/>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33" name="Google Shape;33;p6"/>
          <p:cNvSpPr/>
          <p:nvPr/>
        </p:nvSpPr>
        <p:spPr>
          <a:xfrm>
            <a:off x="0" y="1029"/>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34" name="Google Shape;3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720000" y="1246038"/>
            <a:ext cx="38115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6" name="Google Shape;46;p9"/>
          <p:cNvSpPr txBox="1">
            <a:spLocks noGrp="1"/>
          </p:cNvSpPr>
          <p:nvPr>
            <p:ph type="subTitle" idx="1"/>
          </p:nvPr>
        </p:nvSpPr>
        <p:spPr>
          <a:xfrm>
            <a:off x="720000" y="2074963"/>
            <a:ext cx="3811500" cy="197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9"/>
          <p:cNvSpPr/>
          <p:nvPr/>
        </p:nvSpPr>
        <p:spPr>
          <a:xfrm>
            <a:off x="3112375" y="1619225"/>
            <a:ext cx="6052200" cy="3531750"/>
          </a:xfrm>
          <a:custGeom>
            <a:avLst/>
            <a:gdLst/>
            <a:ahLst/>
            <a:cxnLst/>
            <a:rect l="l" t="t" r="r" b="b"/>
            <a:pathLst>
              <a:path w="242088" h="141270" extrusionOk="0">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48" name="Google Shape;48;p9"/>
          <p:cNvSpPr/>
          <p:nvPr/>
        </p:nvSpPr>
        <p:spPr>
          <a:xfrm>
            <a:off x="0" y="1029"/>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
        <p:cNvGrpSpPr/>
        <p:nvPr/>
      </p:nvGrpSpPr>
      <p:grpSpPr>
        <a:xfrm>
          <a:off x="0" y="0"/>
          <a:ext cx="0" cy="0"/>
          <a:chOff x="0" y="0"/>
          <a:chExt cx="0" cy="0"/>
        </a:xfrm>
      </p:grpSpPr>
      <p:sp>
        <p:nvSpPr>
          <p:cNvPr id="59" name="Google Shape;59;p13"/>
          <p:cNvSpPr/>
          <p:nvPr/>
        </p:nvSpPr>
        <p:spPr>
          <a:xfrm flipH="1">
            <a:off x="7939575" y="0"/>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60" name="Google Shape;60;p13"/>
          <p:cNvSpPr/>
          <p:nvPr/>
        </p:nvSpPr>
        <p:spPr>
          <a:xfrm>
            <a:off x="0" y="435955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13"/>
          <p:cNvSpPr txBox="1">
            <a:spLocks noGrp="1"/>
          </p:cNvSpPr>
          <p:nvPr>
            <p:ph type="title" idx="2" hasCustomPrompt="1"/>
          </p:nvPr>
        </p:nvSpPr>
        <p:spPr>
          <a:xfrm>
            <a:off x="720000" y="1302000"/>
            <a:ext cx="597300" cy="460200"/>
          </a:xfrm>
          <a:prstGeom prst="rect">
            <a:avLst/>
          </a:prstGeom>
          <a:solidFill>
            <a:srgbClr val="878787">
              <a:alpha val="13210"/>
            </a:srgbClr>
          </a:solid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3" name="Google Shape;63;p13"/>
          <p:cNvSpPr txBox="1">
            <a:spLocks noGrp="1"/>
          </p:cNvSpPr>
          <p:nvPr>
            <p:ph type="subTitle" idx="1"/>
          </p:nvPr>
        </p:nvSpPr>
        <p:spPr>
          <a:xfrm>
            <a:off x="715100" y="226341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3" hasCustomPrompt="1"/>
          </p:nvPr>
        </p:nvSpPr>
        <p:spPr>
          <a:xfrm>
            <a:off x="3403800" y="1302000"/>
            <a:ext cx="597300" cy="460200"/>
          </a:xfrm>
          <a:prstGeom prst="rect">
            <a:avLst/>
          </a:prstGeom>
          <a:solidFill>
            <a:srgbClr val="878787">
              <a:alpha val="13210"/>
            </a:srgbClr>
          </a:solid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 name="Google Shape;65;p13"/>
          <p:cNvSpPr txBox="1">
            <a:spLocks noGrp="1"/>
          </p:cNvSpPr>
          <p:nvPr>
            <p:ph type="subTitle" idx="4"/>
          </p:nvPr>
        </p:nvSpPr>
        <p:spPr>
          <a:xfrm>
            <a:off x="3403800" y="226341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6092500" y="1302000"/>
            <a:ext cx="597300" cy="460200"/>
          </a:xfrm>
          <a:prstGeom prst="rect">
            <a:avLst/>
          </a:prstGeom>
          <a:solidFill>
            <a:srgbClr val="878787">
              <a:alpha val="13210"/>
            </a:srgbClr>
          </a:solid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7" name="Google Shape;67;p13"/>
          <p:cNvSpPr txBox="1">
            <a:spLocks noGrp="1"/>
          </p:cNvSpPr>
          <p:nvPr>
            <p:ph type="subTitle" idx="6"/>
          </p:nvPr>
        </p:nvSpPr>
        <p:spPr>
          <a:xfrm>
            <a:off x="6087600" y="226341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8" name="Google Shape;68;p13"/>
          <p:cNvSpPr txBox="1">
            <a:spLocks noGrp="1"/>
          </p:cNvSpPr>
          <p:nvPr>
            <p:ph type="title" idx="7" hasCustomPrompt="1"/>
          </p:nvPr>
        </p:nvSpPr>
        <p:spPr>
          <a:xfrm>
            <a:off x="720000" y="3099590"/>
            <a:ext cx="597300" cy="484800"/>
          </a:xfrm>
          <a:prstGeom prst="rect">
            <a:avLst/>
          </a:prstGeom>
          <a:solidFill>
            <a:srgbClr val="878787">
              <a:alpha val="13210"/>
            </a:srgbClr>
          </a:solid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9" name="Google Shape;69;p13"/>
          <p:cNvSpPr txBox="1">
            <a:spLocks noGrp="1"/>
          </p:cNvSpPr>
          <p:nvPr>
            <p:ph type="subTitle" idx="8"/>
          </p:nvPr>
        </p:nvSpPr>
        <p:spPr>
          <a:xfrm>
            <a:off x="715100" y="4065762"/>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 name="Google Shape;70;p13"/>
          <p:cNvSpPr txBox="1">
            <a:spLocks noGrp="1"/>
          </p:cNvSpPr>
          <p:nvPr>
            <p:ph type="title" idx="9" hasCustomPrompt="1"/>
          </p:nvPr>
        </p:nvSpPr>
        <p:spPr>
          <a:xfrm>
            <a:off x="3403800" y="3099590"/>
            <a:ext cx="597300" cy="484800"/>
          </a:xfrm>
          <a:prstGeom prst="rect">
            <a:avLst/>
          </a:prstGeom>
          <a:solidFill>
            <a:srgbClr val="878787">
              <a:alpha val="13210"/>
            </a:srgbClr>
          </a:solid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1" name="Google Shape;71;p13"/>
          <p:cNvSpPr txBox="1">
            <a:spLocks noGrp="1"/>
          </p:cNvSpPr>
          <p:nvPr>
            <p:ph type="subTitle" idx="13"/>
          </p:nvPr>
        </p:nvSpPr>
        <p:spPr>
          <a:xfrm>
            <a:off x="3403800" y="4065762"/>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6092500" y="3099590"/>
            <a:ext cx="597300" cy="484800"/>
          </a:xfrm>
          <a:prstGeom prst="rect">
            <a:avLst/>
          </a:prstGeom>
          <a:solidFill>
            <a:srgbClr val="878787">
              <a:alpha val="13210"/>
            </a:srgbClr>
          </a:solid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3" name="Google Shape;73;p13"/>
          <p:cNvSpPr txBox="1">
            <a:spLocks noGrp="1"/>
          </p:cNvSpPr>
          <p:nvPr>
            <p:ph type="subTitle" idx="15"/>
          </p:nvPr>
        </p:nvSpPr>
        <p:spPr>
          <a:xfrm>
            <a:off x="6087600" y="4065762"/>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4" name="Google Shape;74;p13"/>
          <p:cNvSpPr txBox="1">
            <a:spLocks noGrp="1"/>
          </p:cNvSpPr>
          <p:nvPr>
            <p:ph type="subTitle" idx="16"/>
          </p:nvPr>
        </p:nvSpPr>
        <p:spPr>
          <a:xfrm>
            <a:off x="715100" y="176230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5" name="Google Shape;75;p13"/>
          <p:cNvSpPr txBox="1">
            <a:spLocks noGrp="1"/>
          </p:cNvSpPr>
          <p:nvPr>
            <p:ph type="subTitle" idx="17"/>
          </p:nvPr>
        </p:nvSpPr>
        <p:spPr>
          <a:xfrm>
            <a:off x="3403800" y="176230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6" name="Google Shape;76;p13"/>
          <p:cNvSpPr txBox="1">
            <a:spLocks noGrp="1"/>
          </p:cNvSpPr>
          <p:nvPr>
            <p:ph type="subTitle" idx="18"/>
          </p:nvPr>
        </p:nvSpPr>
        <p:spPr>
          <a:xfrm>
            <a:off x="6087600" y="176230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 name="Google Shape;77;p13"/>
          <p:cNvSpPr txBox="1">
            <a:spLocks noGrp="1"/>
          </p:cNvSpPr>
          <p:nvPr>
            <p:ph type="subTitle" idx="19"/>
          </p:nvPr>
        </p:nvSpPr>
        <p:spPr>
          <a:xfrm>
            <a:off x="715100" y="3560285"/>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 name="Google Shape;78;p13"/>
          <p:cNvSpPr txBox="1">
            <a:spLocks noGrp="1"/>
          </p:cNvSpPr>
          <p:nvPr>
            <p:ph type="subTitle" idx="20"/>
          </p:nvPr>
        </p:nvSpPr>
        <p:spPr>
          <a:xfrm>
            <a:off x="3403800" y="3560285"/>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9" name="Google Shape;79;p13"/>
          <p:cNvSpPr txBox="1">
            <a:spLocks noGrp="1"/>
          </p:cNvSpPr>
          <p:nvPr>
            <p:ph type="subTitle" idx="21"/>
          </p:nvPr>
        </p:nvSpPr>
        <p:spPr>
          <a:xfrm>
            <a:off x="6087600" y="3560285"/>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80" name="Google Shape;80;p13"/>
          <p:cNvGrpSpPr/>
          <p:nvPr/>
        </p:nvGrpSpPr>
        <p:grpSpPr>
          <a:xfrm>
            <a:off x="138587" y="4252590"/>
            <a:ext cx="519455" cy="711814"/>
            <a:chOff x="138587" y="4252590"/>
            <a:chExt cx="519455" cy="711814"/>
          </a:xfrm>
        </p:grpSpPr>
        <p:sp>
          <p:nvSpPr>
            <p:cNvPr id="81" name="Google Shape;81;p13"/>
            <p:cNvSpPr/>
            <p:nvPr/>
          </p:nvSpPr>
          <p:spPr>
            <a:xfrm>
              <a:off x="376756" y="4413494"/>
              <a:ext cx="23385" cy="15761"/>
            </a:xfrm>
            <a:custGeom>
              <a:avLst/>
              <a:gdLst/>
              <a:ahLst/>
              <a:cxnLst/>
              <a:rect l="l" t="t" r="r" b="b"/>
              <a:pathLst>
                <a:path w="319" h="215" extrusionOk="0">
                  <a:moveTo>
                    <a:pt x="270" y="1"/>
                  </a:moveTo>
                  <a:cubicBezTo>
                    <a:pt x="263" y="1"/>
                    <a:pt x="256" y="2"/>
                    <a:pt x="249" y="6"/>
                  </a:cubicBezTo>
                  <a:lnTo>
                    <a:pt x="27" y="134"/>
                  </a:lnTo>
                  <a:cubicBezTo>
                    <a:pt x="7" y="146"/>
                    <a:pt x="0" y="172"/>
                    <a:pt x="11" y="193"/>
                  </a:cubicBezTo>
                  <a:cubicBezTo>
                    <a:pt x="19" y="207"/>
                    <a:pt x="34" y="214"/>
                    <a:pt x="48" y="214"/>
                  </a:cubicBezTo>
                  <a:cubicBezTo>
                    <a:pt x="56" y="214"/>
                    <a:pt x="63" y="212"/>
                    <a:pt x="70" y="209"/>
                  </a:cubicBezTo>
                  <a:lnTo>
                    <a:pt x="292" y="80"/>
                  </a:lnTo>
                  <a:cubicBezTo>
                    <a:pt x="312" y="68"/>
                    <a:pt x="319" y="42"/>
                    <a:pt x="307" y="22"/>
                  </a:cubicBezTo>
                  <a:cubicBezTo>
                    <a:pt x="300" y="8"/>
                    <a:pt x="285" y="1"/>
                    <a:pt x="270"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70430" y="4586787"/>
              <a:ext cx="23532" cy="15688"/>
            </a:xfrm>
            <a:custGeom>
              <a:avLst/>
              <a:gdLst/>
              <a:ahLst/>
              <a:cxnLst/>
              <a:rect l="l" t="t" r="r" b="b"/>
              <a:pathLst>
                <a:path w="321" h="214" extrusionOk="0">
                  <a:moveTo>
                    <a:pt x="50" y="0"/>
                  </a:moveTo>
                  <a:cubicBezTo>
                    <a:pt x="35" y="0"/>
                    <a:pt x="21" y="8"/>
                    <a:pt x="12" y="21"/>
                  </a:cubicBezTo>
                  <a:cubicBezTo>
                    <a:pt x="1" y="42"/>
                    <a:pt x="8" y="68"/>
                    <a:pt x="28" y="80"/>
                  </a:cubicBezTo>
                  <a:lnTo>
                    <a:pt x="250" y="208"/>
                  </a:lnTo>
                  <a:cubicBezTo>
                    <a:pt x="257" y="212"/>
                    <a:pt x="264" y="214"/>
                    <a:pt x="271" y="214"/>
                  </a:cubicBezTo>
                  <a:cubicBezTo>
                    <a:pt x="286" y="214"/>
                    <a:pt x="300" y="206"/>
                    <a:pt x="308" y="193"/>
                  </a:cubicBezTo>
                  <a:cubicBezTo>
                    <a:pt x="321" y="172"/>
                    <a:pt x="313" y="145"/>
                    <a:pt x="293" y="134"/>
                  </a:cubicBezTo>
                  <a:lnTo>
                    <a:pt x="71" y="6"/>
                  </a:lnTo>
                  <a:cubicBezTo>
                    <a:pt x="64" y="2"/>
                    <a:pt x="57" y="0"/>
                    <a:pt x="5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272369" y="4375156"/>
              <a:ext cx="23458" cy="15908"/>
            </a:xfrm>
            <a:custGeom>
              <a:avLst/>
              <a:gdLst/>
              <a:ahLst/>
              <a:cxnLst/>
              <a:rect l="l" t="t" r="r" b="b"/>
              <a:pathLst>
                <a:path w="320" h="217" extrusionOk="0">
                  <a:moveTo>
                    <a:pt x="50" y="0"/>
                  </a:moveTo>
                  <a:cubicBezTo>
                    <a:pt x="35" y="0"/>
                    <a:pt x="21" y="8"/>
                    <a:pt x="13" y="21"/>
                  </a:cubicBezTo>
                  <a:cubicBezTo>
                    <a:pt x="1" y="41"/>
                    <a:pt x="7" y="67"/>
                    <a:pt x="28" y="80"/>
                  </a:cubicBezTo>
                  <a:lnTo>
                    <a:pt x="248" y="209"/>
                  </a:lnTo>
                  <a:cubicBezTo>
                    <a:pt x="256" y="214"/>
                    <a:pt x="263" y="216"/>
                    <a:pt x="271" y="216"/>
                  </a:cubicBezTo>
                  <a:cubicBezTo>
                    <a:pt x="286" y="216"/>
                    <a:pt x="299" y="208"/>
                    <a:pt x="307" y="195"/>
                  </a:cubicBezTo>
                  <a:cubicBezTo>
                    <a:pt x="319" y="174"/>
                    <a:pt x="313" y="148"/>
                    <a:pt x="292" y="136"/>
                  </a:cubicBezTo>
                  <a:lnTo>
                    <a:pt x="72" y="5"/>
                  </a:lnTo>
                  <a:cubicBezTo>
                    <a:pt x="65" y="2"/>
                    <a:pt x="58" y="0"/>
                    <a:pt x="5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214678" y="4252590"/>
              <a:ext cx="443364" cy="667758"/>
            </a:xfrm>
            <a:custGeom>
              <a:avLst/>
              <a:gdLst/>
              <a:ahLst/>
              <a:cxnLst/>
              <a:rect l="l" t="t" r="r" b="b"/>
              <a:pathLst>
                <a:path w="6048" h="9109" extrusionOk="0">
                  <a:moveTo>
                    <a:pt x="177" y="1"/>
                  </a:moveTo>
                  <a:lnTo>
                    <a:pt x="177" y="1"/>
                  </a:lnTo>
                  <a:cubicBezTo>
                    <a:pt x="1" y="3388"/>
                    <a:pt x="728" y="6477"/>
                    <a:pt x="3044" y="9108"/>
                  </a:cubicBezTo>
                  <a:cubicBezTo>
                    <a:pt x="3067" y="9109"/>
                    <a:pt x="3090" y="9109"/>
                    <a:pt x="3112" y="9109"/>
                  </a:cubicBezTo>
                  <a:cubicBezTo>
                    <a:pt x="3605" y="9109"/>
                    <a:pt x="4024" y="9002"/>
                    <a:pt x="4378" y="8799"/>
                  </a:cubicBezTo>
                  <a:cubicBezTo>
                    <a:pt x="5643" y="8068"/>
                    <a:pt x="6048" y="6092"/>
                    <a:pt x="5911" y="3310"/>
                  </a:cubicBezTo>
                  <a:lnTo>
                    <a:pt x="4918" y="2737"/>
                  </a:lnTo>
                  <a:lnTo>
                    <a:pt x="4918" y="3564"/>
                  </a:lnTo>
                  <a:lnTo>
                    <a:pt x="3673" y="2844"/>
                  </a:lnTo>
                  <a:lnTo>
                    <a:pt x="3673" y="2019"/>
                  </a:lnTo>
                  <a:lnTo>
                    <a:pt x="2416" y="1292"/>
                  </a:lnTo>
                  <a:lnTo>
                    <a:pt x="2416" y="2119"/>
                  </a:lnTo>
                  <a:lnTo>
                    <a:pt x="1171" y="1399"/>
                  </a:lnTo>
                  <a:lnTo>
                    <a:pt x="1171" y="574"/>
                  </a:lnTo>
                  <a:lnTo>
                    <a:pt x="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151562" y="4252590"/>
              <a:ext cx="384058" cy="688944"/>
            </a:xfrm>
            <a:custGeom>
              <a:avLst/>
              <a:gdLst/>
              <a:ahLst/>
              <a:cxnLst/>
              <a:rect l="l" t="t" r="r" b="b"/>
              <a:pathLst>
                <a:path w="5239" h="9398" extrusionOk="0">
                  <a:moveTo>
                    <a:pt x="1038" y="1"/>
                  </a:moveTo>
                  <a:lnTo>
                    <a:pt x="0" y="600"/>
                  </a:lnTo>
                  <a:lnTo>
                    <a:pt x="4209" y="9382"/>
                  </a:lnTo>
                  <a:lnTo>
                    <a:pt x="4200" y="9398"/>
                  </a:lnTo>
                  <a:lnTo>
                    <a:pt x="5239" y="8799"/>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138587" y="4296500"/>
              <a:ext cx="443364" cy="667905"/>
            </a:xfrm>
            <a:custGeom>
              <a:avLst/>
              <a:gdLst/>
              <a:ahLst/>
              <a:cxnLst/>
              <a:rect l="l" t="t" r="r" b="b"/>
              <a:pathLst>
                <a:path w="6048" h="9111" extrusionOk="0">
                  <a:moveTo>
                    <a:pt x="177" y="1"/>
                  </a:moveTo>
                  <a:cubicBezTo>
                    <a:pt x="0" y="3388"/>
                    <a:pt x="728" y="6477"/>
                    <a:pt x="3044" y="9109"/>
                  </a:cubicBezTo>
                  <a:cubicBezTo>
                    <a:pt x="3064" y="9110"/>
                    <a:pt x="3085" y="9110"/>
                    <a:pt x="3105" y="9110"/>
                  </a:cubicBezTo>
                  <a:cubicBezTo>
                    <a:pt x="3601" y="9110"/>
                    <a:pt x="4022" y="9003"/>
                    <a:pt x="4377" y="8799"/>
                  </a:cubicBezTo>
                  <a:cubicBezTo>
                    <a:pt x="5642" y="8068"/>
                    <a:pt x="6047" y="6093"/>
                    <a:pt x="5910" y="3311"/>
                  </a:cubicBezTo>
                  <a:lnTo>
                    <a:pt x="4918" y="2738"/>
                  </a:lnTo>
                  <a:lnTo>
                    <a:pt x="4918" y="3564"/>
                  </a:lnTo>
                  <a:lnTo>
                    <a:pt x="3672" y="2845"/>
                  </a:lnTo>
                  <a:lnTo>
                    <a:pt x="3672" y="2019"/>
                  </a:lnTo>
                  <a:lnTo>
                    <a:pt x="2416" y="1294"/>
                  </a:lnTo>
                  <a:lnTo>
                    <a:pt x="2416" y="2119"/>
                  </a:lnTo>
                  <a:lnTo>
                    <a:pt x="1170" y="1401"/>
                  </a:lnTo>
                  <a:lnTo>
                    <a:pt x="1170" y="574"/>
                  </a:lnTo>
                  <a:lnTo>
                    <a:pt x="1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192980" y="4429108"/>
              <a:ext cx="339120" cy="493140"/>
            </a:xfrm>
            <a:custGeom>
              <a:avLst/>
              <a:gdLst/>
              <a:ahLst/>
              <a:cxnLst/>
              <a:rect l="l" t="t" r="r" b="b"/>
              <a:pathLst>
                <a:path w="4626" h="6727" extrusionOk="0">
                  <a:moveTo>
                    <a:pt x="0" y="0"/>
                  </a:moveTo>
                  <a:cubicBezTo>
                    <a:pt x="109" y="1957"/>
                    <a:pt x="591" y="3659"/>
                    <a:pt x="1460" y="5167"/>
                  </a:cubicBezTo>
                  <a:cubicBezTo>
                    <a:pt x="1773" y="5707"/>
                    <a:pt x="2141" y="6231"/>
                    <a:pt x="2558" y="6726"/>
                  </a:cubicBezTo>
                  <a:cubicBezTo>
                    <a:pt x="2862" y="6704"/>
                    <a:pt x="3123" y="6628"/>
                    <a:pt x="3350" y="6498"/>
                  </a:cubicBezTo>
                  <a:cubicBezTo>
                    <a:pt x="3385" y="6477"/>
                    <a:pt x="3418" y="6457"/>
                    <a:pt x="3451" y="6433"/>
                  </a:cubicBezTo>
                  <a:cubicBezTo>
                    <a:pt x="4209" y="5915"/>
                    <a:pt x="4602" y="4652"/>
                    <a:pt x="4625" y="2670"/>
                  </a:cubicBezTo>
                  <a:lnTo>
                    <a:pt x="229" y="13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499030" y="4453225"/>
              <a:ext cx="149034" cy="86063"/>
            </a:xfrm>
            <a:custGeom>
              <a:avLst/>
              <a:gdLst/>
              <a:ahLst/>
              <a:cxnLst/>
              <a:rect l="l" t="t" r="r" b="b"/>
              <a:pathLst>
                <a:path w="2033" h="1174" extrusionOk="0">
                  <a:moveTo>
                    <a:pt x="1039" y="0"/>
                  </a:moveTo>
                  <a:lnTo>
                    <a:pt x="1" y="600"/>
                  </a:lnTo>
                  <a:lnTo>
                    <a:pt x="993" y="1173"/>
                  </a:lnTo>
                  <a:lnTo>
                    <a:pt x="2032" y="573"/>
                  </a:lnTo>
                  <a:lnTo>
                    <a:pt x="1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151562" y="4252590"/>
              <a:ext cx="148961" cy="85990"/>
            </a:xfrm>
            <a:custGeom>
              <a:avLst/>
              <a:gdLst/>
              <a:ahLst/>
              <a:cxnLst/>
              <a:rect l="l" t="t" r="r" b="b"/>
              <a:pathLst>
                <a:path w="2032" h="1173" extrusionOk="0">
                  <a:moveTo>
                    <a:pt x="1038" y="1"/>
                  </a:moveTo>
                  <a:lnTo>
                    <a:pt x="0" y="600"/>
                  </a:lnTo>
                  <a:lnTo>
                    <a:pt x="993" y="1173"/>
                  </a:lnTo>
                  <a:lnTo>
                    <a:pt x="2032" y="574"/>
                  </a:lnTo>
                  <a:lnTo>
                    <a:pt x="10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315620" y="4347300"/>
              <a:ext cx="168314" cy="97206"/>
            </a:xfrm>
            <a:custGeom>
              <a:avLst/>
              <a:gdLst/>
              <a:ahLst/>
              <a:cxnLst/>
              <a:rect l="l" t="t" r="r" b="b"/>
              <a:pathLst>
                <a:path w="2296" h="1326" extrusionOk="0">
                  <a:moveTo>
                    <a:pt x="1039" y="0"/>
                  </a:moveTo>
                  <a:lnTo>
                    <a:pt x="1" y="601"/>
                  </a:lnTo>
                  <a:lnTo>
                    <a:pt x="1257" y="1326"/>
                  </a:lnTo>
                  <a:lnTo>
                    <a:pt x="2296" y="727"/>
                  </a:lnTo>
                  <a:lnTo>
                    <a:pt x="1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24354" y="4294594"/>
              <a:ext cx="76166" cy="104610"/>
            </a:xfrm>
            <a:custGeom>
              <a:avLst/>
              <a:gdLst/>
              <a:ahLst/>
              <a:cxnLst/>
              <a:rect l="l" t="t" r="r" b="b"/>
              <a:pathLst>
                <a:path w="1039" h="1427" extrusionOk="0">
                  <a:moveTo>
                    <a:pt x="1039" y="1"/>
                  </a:moveTo>
                  <a:lnTo>
                    <a:pt x="0" y="600"/>
                  </a:lnTo>
                  <a:lnTo>
                    <a:pt x="0" y="1427"/>
                  </a:lnTo>
                  <a:lnTo>
                    <a:pt x="1039" y="826"/>
                  </a:lnTo>
                  <a:lnTo>
                    <a:pt x="1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407765" y="4400519"/>
              <a:ext cx="76166" cy="104610"/>
            </a:xfrm>
            <a:custGeom>
              <a:avLst/>
              <a:gdLst/>
              <a:ahLst/>
              <a:cxnLst/>
              <a:rect l="l" t="t" r="r" b="b"/>
              <a:pathLst>
                <a:path w="1039" h="1427" extrusionOk="0">
                  <a:moveTo>
                    <a:pt x="1039" y="1"/>
                  </a:moveTo>
                  <a:lnTo>
                    <a:pt x="0" y="600"/>
                  </a:lnTo>
                  <a:lnTo>
                    <a:pt x="0" y="1426"/>
                  </a:lnTo>
                  <a:lnTo>
                    <a:pt x="1039" y="826"/>
                  </a:lnTo>
                  <a:lnTo>
                    <a:pt x="1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49"/>
        <p:cNvGrpSpPr/>
        <p:nvPr/>
      </p:nvGrpSpPr>
      <p:grpSpPr>
        <a:xfrm>
          <a:off x="0" y="0"/>
          <a:ext cx="0" cy="0"/>
          <a:chOff x="0" y="0"/>
          <a:chExt cx="0" cy="0"/>
        </a:xfrm>
      </p:grpSpPr>
      <p:sp>
        <p:nvSpPr>
          <p:cNvPr id="150" name="Google Shape;150;p21"/>
          <p:cNvSpPr/>
          <p:nvPr/>
        </p:nvSpPr>
        <p:spPr>
          <a:xfrm>
            <a:off x="0" y="435955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txBox="1">
            <a:spLocks noGrp="1"/>
          </p:cNvSpPr>
          <p:nvPr>
            <p:ph type="title" hasCustomPrompt="1"/>
          </p:nvPr>
        </p:nvSpPr>
        <p:spPr>
          <a:xfrm>
            <a:off x="1087649" y="1430228"/>
            <a:ext cx="1350300" cy="527400"/>
          </a:xfrm>
          <a:prstGeom prst="rect">
            <a:avLst/>
          </a:prstGeom>
          <a:solidFill>
            <a:srgbClr val="878787">
              <a:alpha val="13210"/>
            </a:srgbClr>
          </a:solidFill>
        </p:spPr>
        <p:txBody>
          <a:bodyPr spcFirstLastPara="1" wrap="square" lIns="91425" tIns="91425" rIns="91425" bIns="91425" anchor="t" anchorCtr="0">
            <a:noAutofit/>
          </a:bodyPr>
          <a:lstStyle>
            <a:lvl1pPr lvl="0" algn="ctr" rtl="0">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52" name="Google Shape;152;p21"/>
          <p:cNvSpPr txBox="1">
            <a:spLocks noGrp="1"/>
          </p:cNvSpPr>
          <p:nvPr>
            <p:ph type="title" idx="2" hasCustomPrompt="1"/>
          </p:nvPr>
        </p:nvSpPr>
        <p:spPr>
          <a:xfrm>
            <a:off x="6895275" y="1430228"/>
            <a:ext cx="1350300" cy="527400"/>
          </a:xfrm>
          <a:prstGeom prst="rect">
            <a:avLst/>
          </a:prstGeom>
          <a:solidFill>
            <a:srgbClr val="878787">
              <a:alpha val="13210"/>
            </a:srgbClr>
          </a:solidFill>
        </p:spPr>
        <p:txBody>
          <a:bodyPr spcFirstLastPara="1" wrap="square" lIns="91425" tIns="91425" rIns="91425" bIns="91425" anchor="t" anchorCtr="0">
            <a:noAutofit/>
          </a:bodyPr>
          <a:lstStyle>
            <a:lvl1pPr lvl="0" algn="ctr" rtl="0">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53" name="Google Shape;153;p21"/>
          <p:cNvSpPr txBox="1">
            <a:spLocks noGrp="1"/>
          </p:cNvSpPr>
          <p:nvPr>
            <p:ph type="subTitle" idx="1"/>
          </p:nvPr>
        </p:nvSpPr>
        <p:spPr>
          <a:xfrm flipH="1">
            <a:off x="908850" y="3338275"/>
            <a:ext cx="1707900" cy="44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100" b="1">
                <a:solidFill>
                  <a:schemeClr val="dk1"/>
                </a:solidFill>
                <a:latin typeface="Oswald"/>
                <a:ea typeface="Oswald"/>
                <a:cs typeface="Oswald"/>
                <a:sym typeface="Oswald"/>
              </a:defRPr>
            </a:lvl1pPr>
            <a:lvl2pPr lvl="1" algn="ctr" rtl="0">
              <a:lnSpc>
                <a:spcPct val="100000"/>
              </a:lnSpc>
              <a:spcBef>
                <a:spcPts val="0"/>
              </a:spcBef>
              <a:spcAft>
                <a:spcPts val="0"/>
              </a:spcAft>
              <a:buNone/>
              <a:defRPr sz="2100" b="1">
                <a:solidFill>
                  <a:schemeClr val="dk1"/>
                </a:solidFill>
                <a:latin typeface="Oswald"/>
                <a:ea typeface="Oswald"/>
                <a:cs typeface="Oswald"/>
                <a:sym typeface="Oswald"/>
              </a:defRPr>
            </a:lvl2pPr>
            <a:lvl3pPr lvl="2" algn="ctr" rtl="0">
              <a:lnSpc>
                <a:spcPct val="100000"/>
              </a:lnSpc>
              <a:spcBef>
                <a:spcPts val="0"/>
              </a:spcBef>
              <a:spcAft>
                <a:spcPts val="0"/>
              </a:spcAft>
              <a:buNone/>
              <a:defRPr sz="2100" b="1">
                <a:solidFill>
                  <a:schemeClr val="dk1"/>
                </a:solidFill>
                <a:latin typeface="Oswald"/>
                <a:ea typeface="Oswald"/>
                <a:cs typeface="Oswald"/>
                <a:sym typeface="Oswald"/>
              </a:defRPr>
            </a:lvl3pPr>
            <a:lvl4pPr lvl="3" algn="ctr" rtl="0">
              <a:lnSpc>
                <a:spcPct val="100000"/>
              </a:lnSpc>
              <a:spcBef>
                <a:spcPts val="0"/>
              </a:spcBef>
              <a:spcAft>
                <a:spcPts val="0"/>
              </a:spcAft>
              <a:buNone/>
              <a:defRPr sz="2100" b="1">
                <a:solidFill>
                  <a:schemeClr val="dk1"/>
                </a:solidFill>
                <a:latin typeface="Oswald"/>
                <a:ea typeface="Oswald"/>
                <a:cs typeface="Oswald"/>
                <a:sym typeface="Oswald"/>
              </a:defRPr>
            </a:lvl4pPr>
            <a:lvl5pPr lvl="4" algn="ctr" rtl="0">
              <a:lnSpc>
                <a:spcPct val="100000"/>
              </a:lnSpc>
              <a:spcBef>
                <a:spcPts val="0"/>
              </a:spcBef>
              <a:spcAft>
                <a:spcPts val="0"/>
              </a:spcAft>
              <a:buNone/>
              <a:defRPr sz="2100" b="1">
                <a:solidFill>
                  <a:schemeClr val="dk1"/>
                </a:solidFill>
                <a:latin typeface="Oswald"/>
                <a:ea typeface="Oswald"/>
                <a:cs typeface="Oswald"/>
                <a:sym typeface="Oswald"/>
              </a:defRPr>
            </a:lvl5pPr>
            <a:lvl6pPr lvl="5" algn="ctr" rtl="0">
              <a:lnSpc>
                <a:spcPct val="100000"/>
              </a:lnSpc>
              <a:spcBef>
                <a:spcPts val="0"/>
              </a:spcBef>
              <a:spcAft>
                <a:spcPts val="0"/>
              </a:spcAft>
              <a:buNone/>
              <a:defRPr sz="2100" b="1">
                <a:solidFill>
                  <a:schemeClr val="dk1"/>
                </a:solidFill>
                <a:latin typeface="Oswald"/>
                <a:ea typeface="Oswald"/>
                <a:cs typeface="Oswald"/>
                <a:sym typeface="Oswald"/>
              </a:defRPr>
            </a:lvl6pPr>
            <a:lvl7pPr lvl="6" algn="ctr" rtl="0">
              <a:lnSpc>
                <a:spcPct val="100000"/>
              </a:lnSpc>
              <a:spcBef>
                <a:spcPts val="0"/>
              </a:spcBef>
              <a:spcAft>
                <a:spcPts val="0"/>
              </a:spcAft>
              <a:buNone/>
              <a:defRPr sz="2100" b="1">
                <a:solidFill>
                  <a:schemeClr val="dk1"/>
                </a:solidFill>
                <a:latin typeface="Oswald"/>
                <a:ea typeface="Oswald"/>
                <a:cs typeface="Oswald"/>
                <a:sym typeface="Oswald"/>
              </a:defRPr>
            </a:lvl7pPr>
            <a:lvl8pPr lvl="7" algn="ctr" rtl="0">
              <a:lnSpc>
                <a:spcPct val="100000"/>
              </a:lnSpc>
              <a:spcBef>
                <a:spcPts val="0"/>
              </a:spcBef>
              <a:spcAft>
                <a:spcPts val="0"/>
              </a:spcAft>
              <a:buNone/>
              <a:defRPr sz="2100" b="1">
                <a:solidFill>
                  <a:schemeClr val="dk1"/>
                </a:solidFill>
                <a:latin typeface="Oswald"/>
                <a:ea typeface="Oswald"/>
                <a:cs typeface="Oswald"/>
                <a:sym typeface="Oswald"/>
              </a:defRPr>
            </a:lvl8pPr>
            <a:lvl9pPr lvl="8" algn="ctr" rtl="0">
              <a:lnSpc>
                <a:spcPct val="100000"/>
              </a:lnSpc>
              <a:spcBef>
                <a:spcPts val="0"/>
              </a:spcBef>
              <a:spcAft>
                <a:spcPts val="0"/>
              </a:spcAft>
              <a:buNone/>
              <a:defRPr sz="2100" b="1">
                <a:solidFill>
                  <a:schemeClr val="dk1"/>
                </a:solidFill>
                <a:latin typeface="Oswald"/>
                <a:ea typeface="Oswald"/>
                <a:cs typeface="Oswald"/>
                <a:sym typeface="Oswald"/>
              </a:defRPr>
            </a:lvl9pPr>
          </a:lstStyle>
          <a:p>
            <a:endParaRPr/>
          </a:p>
        </p:txBody>
      </p:sp>
      <p:sp>
        <p:nvSpPr>
          <p:cNvPr id="154" name="Google Shape;154;p21"/>
          <p:cNvSpPr txBox="1">
            <a:spLocks noGrp="1"/>
          </p:cNvSpPr>
          <p:nvPr>
            <p:ph type="subTitle" idx="3"/>
          </p:nvPr>
        </p:nvSpPr>
        <p:spPr>
          <a:xfrm flipH="1">
            <a:off x="908849" y="3748048"/>
            <a:ext cx="1707900" cy="86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hlink"/>
                </a:solidFill>
              </a:defRPr>
            </a:lvl1pPr>
            <a:lvl2pPr lvl="1" algn="ctr" rtl="0">
              <a:lnSpc>
                <a:spcPct val="100000"/>
              </a:lnSpc>
              <a:spcBef>
                <a:spcPts val="0"/>
              </a:spcBef>
              <a:spcAft>
                <a:spcPts val="0"/>
              </a:spcAft>
              <a:buNone/>
              <a:defRPr>
                <a:solidFill>
                  <a:schemeClr val="hlink"/>
                </a:solidFill>
              </a:defRPr>
            </a:lvl2pPr>
            <a:lvl3pPr lvl="2" algn="ctr" rtl="0">
              <a:lnSpc>
                <a:spcPct val="100000"/>
              </a:lnSpc>
              <a:spcBef>
                <a:spcPts val="0"/>
              </a:spcBef>
              <a:spcAft>
                <a:spcPts val="0"/>
              </a:spcAft>
              <a:buNone/>
              <a:defRPr>
                <a:solidFill>
                  <a:schemeClr val="hlink"/>
                </a:solidFill>
              </a:defRPr>
            </a:lvl3pPr>
            <a:lvl4pPr lvl="3" algn="ctr" rtl="0">
              <a:lnSpc>
                <a:spcPct val="100000"/>
              </a:lnSpc>
              <a:spcBef>
                <a:spcPts val="0"/>
              </a:spcBef>
              <a:spcAft>
                <a:spcPts val="0"/>
              </a:spcAft>
              <a:buNone/>
              <a:defRPr>
                <a:solidFill>
                  <a:schemeClr val="hlink"/>
                </a:solidFill>
              </a:defRPr>
            </a:lvl4pPr>
            <a:lvl5pPr lvl="4" algn="ctr" rtl="0">
              <a:lnSpc>
                <a:spcPct val="100000"/>
              </a:lnSpc>
              <a:spcBef>
                <a:spcPts val="0"/>
              </a:spcBef>
              <a:spcAft>
                <a:spcPts val="0"/>
              </a:spcAft>
              <a:buNone/>
              <a:defRPr>
                <a:solidFill>
                  <a:schemeClr val="hlink"/>
                </a:solidFill>
              </a:defRPr>
            </a:lvl5pPr>
            <a:lvl6pPr lvl="5" algn="ctr" rtl="0">
              <a:lnSpc>
                <a:spcPct val="100000"/>
              </a:lnSpc>
              <a:spcBef>
                <a:spcPts val="0"/>
              </a:spcBef>
              <a:spcAft>
                <a:spcPts val="0"/>
              </a:spcAft>
              <a:buNone/>
              <a:defRPr>
                <a:solidFill>
                  <a:schemeClr val="hlink"/>
                </a:solidFill>
              </a:defRPr>
            </a:lvl6pPr>
            <a:lvl7pPr lvl="6" algn="ctr" rtl="0">
              <a:lnSpc>
                <a:spcPct val="100000"/>
              </a:lnSpc>
              <a:spcBef>
                <a:spcPts val="0"/>
              </a:spcBef>
              <a:spcAft>
                <a:spcPts val="0"/>
              </a:spcAft>
              <a:buNone/>
              <a:defRPr>
                <a:solidFill>
                  <a:schemeClr val="hlink"/>
                </a:solidFill>
              </a:defRPr>
            </a:lvl7pPr>
            <a:lvl8pPr lvl="7" algn="ctr" rtl="0">
              <a:lnSpc>
                <a:spcPct val="100000"/>
              </a:lnSpc>
              <a:spcBef>
                <a:spcPts val="0"/>
              </a:spcBef>
              <a:spcAft>
                <a:spcPts val="0"/>
              </a:spcAft>
              <a:buNone/>
              <a:defRPr>
                <a:solidFill>
                  <a:schemeClr val="hlink"/>
                </a:solidFill>
              </a:defRPr>
            </a:lvl8pPr>
            <a:lvl9pPr lvl="8" algn="ctr" rtl="0">
              <a:lnSpc>
                <a:spcPct val="100000"/>
              </a:lnSpc>
              <a:spcBef>
                <a:spcPts val="0"/>
              </a:spcBef>
              <a:spcAft>
                <a:spcPts val="0"/>
              </a:spcAft>
              <a:buNone/>
              <a:defRPr>
                <a:solidFill>
                  <a:schemeClr val="hlink"/>
                </a:solidFill>
              </a:defRPr>
            </a:lvl9pPr>
          </a:lstStyle>
          <a:p>
            <a:endParaRPr/>
          </a:p>
        </p:txBody>
      </p:sp>
      <p:sp>
        <p:nvSpPr>
          <p:cNvPr id="155" name="Google Shape;155;p21"/>
          <p:cNvSpPr txBox="1">
            <a:spLocks noGrp="1"/>
          </p:cNvSpPr>
          <p:nvPr>
            <p:ph type="subTitle" idx="4"/>
          </p:nvPr>
        </p:nvSpPr>
        <p:spPr>
          <a:xfrm flipH="1">
            <a:off x="6716475" y="3338275"/>
            <a:ext cx="1707900" cy="44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100" b="1">
                <a:solidFill>
                  <a:schemeClr val="dk1"/>
                </a:solidFill>
                <a:latin typeface="Oswald"/>
                <a:ea typeface="Oswald"/>
                <a:cs typeface="Oswald"/>
                <a:sym typeface="Oswald"/>
              </a:defRPr>
            </a:lvl1pPr>
            <a:lvl2pPr lvl="1" algn="ctr" rtl="0">
              <a:lnSpc>
                <a:spcPct val="100000"/>
              </a:lnSpc>
              <a:spcBef>
                <a:spcPts val="0"/>
              </a:spcBef>
              <a:spcAft>
                <a:spcPts val="0"/>
              </a:spcAft>
              <a:buNone/>
              <a:defRPr sz="2100" b="1">
                <a:solidFill>
                  <a:schemeClr val="dk1"/>
                </a:solidFill>
                <a:latin typeface="Oswald"/>
                <a:ea typeface="Oswald"/>
                <a:cs typeface="Oswald"/>
                <a:sym typeface="Oswald"/>
              </a:defRPr>
            </a:lvl2pPr>
            <a:lvl3pPr lvl="2" algn="ctr" rtl="0">
              <a:lnSpc>
                <a:spcPct val="100000"/>
              </a:lnSpc>
              <a:spcBef>
                <a:spcPts val="0"/>
              </a:spcBef>
              <a:spcAft>
                <a:spcPts val="0"/>
              </a:spcAft>
              <a:buNone/>
              <a:defRPr sz="2100" b="1">
                <a:solidFill>
                  <a:schemeClr val="dk1"/>
                </a:solidFill>
                <a:latin typeface="Oswald"/>
                <a:ea typeface="Oswald"/>
                <a:cs typeface="Oswald"/>
                <a:sym typeface="Oswald"/>
              </a:defRPr>
            </a:lvl3pPr>
            <a:lvl4pPr lvl="3" algn="ctr" rtl="0">
              <a:lnSpc>
                <a:spcPct val="100000"/>
              </a:lnSpc>
              <a:spcBef>
                <a:spcPts val="0"/>
              </a:spcBef>
              <a:spcAft>
                <a:spcPts val="0"/>
              </a:spcAft>
              <a:buNone/>
              <a:defRPr sz="2100" b="1">
                <a:solidFill>
                  <a:schemeClr val="dk1"/>
                </a:solidFill>
                <a:latin typeface="Oswald"/>
                <a:ea typeface="Oswald"/>
                <a:cs typeface="Oswald"/>
                <a:sym typeface="Oswald"/>
              </a:defRPr>
            </a:lvl4pPr>
            <a:lvl5pPr lvl="4" algn="ctr" rtl="0">
              <a:lnSpc>
                <a:spcPct val="100000"/>
              </a:lnSpc>
              <a:spcBef>
                <a:spcPts val="0"/>
              </a:spcBef>
              <a:spcAft>
                <a:spcPts val="0"/>
              </a:spcAft>
              <a:buNone/>
              <a:defRPr sz="2100" b="1">
                <a:solidFill>
                  <a:schemeClr val="dk1"/>
                </a:solidFill>
                <a:latin typeface="Oswald"/>
                <a:ea typeface="Oswald"/>
                <a:cs typeface="Oswald"/>
                <a:sym typeface="Oswald"/>
              </a:defRPr>
            </a:lvl5pPr>
            <a:lvl6pPr lvl="5" algn="ctr" rtl="0">
              <a:lnSpc>
                <a:spcPct val="100000"/>
              </a:lnSpc>
              <a:spcBef>
                <a:spcPts val="0"/>
              </a:spcBef>
              <a:spcAft>
                <a:spcPts val="0"/>
              </a:spcAft>
              <a:buNone/>
              <a:defRPr sz="2100" b="1">
                <a:solidFill>
                  <a:schemeClr val="dk1"/>
                </a:solidFill>
                <a:latin typeface="Oswald"/>
                <a:ea typeface="Oswald"/>
                <a:cs typeface="Oswald"/>
                <a:sym typeface="Oswald"/>
              </a:defRPr>
            </a:lvl6pPr>
            <a:lvl7pPr lvl="6" algn="ctr" rtl="0">
              <a:lnSpc>
                <a:spcPct val="100000"/>
              </a:lnSpc>
              <a:spcBef>
                <a:spcPts val="0"/>
              </a:spcBef>
              <a:spcAft>
                <a:spcPts val="0"/>
              </a:spcAft>
              <a:buNone/>
              <a:defRPr sz="2100" b="1">
                <a:solidFill>
                  <a:schemeClr val="dk1"/>
                </a:solidFill>
                <a:latin typeface="Oswald"/>
                <a:ea typeface="Oswald"/>
                <a:cs typeface="Oswald"/>
                <a:sym typeface="Oswald"/>
              </a:defRPr>
            </a:lvl7pPr>
            <a:lvl8pPr lvl="7" algn="ctr" rtl="0">
              <a:lnSpc>
                <a:spcPct val="100000"/>
              </a:lnSpc>
              <a:spcBef>
                <a:spcPts val="0"/>
              </a:spcBef>
              <a:spcAft>
                <a:spcPts val="0"/>
              </a:spcAft>
              <a:buNone/>
              <a:defRPr sz="2100" b="1">
                <a:solidFill>
                  <a:schemeClr val="dk1"/>
                </a:solidFill>
                <a:latin typeface="Oswald"/>
                <a:ea typeface="Oswald"/>
                <a:cs typeface="Oswald"/>
                <a:sym typeface="Oswald"/>
              </a:defRPr>
            </a:lvl8pPr>
            <a:lvl9pPr lvl="8" algn="ctr" rtl="0">
              <a:lnSpc>
                <a:spcPct val="100000"/>
              </a:lnSpc>
              <a:spcBef>
                <a:spcPts val="0"/>
              </a:spcBef>
              <a:spcAft>
                <a:spcPts val="0"/>
              </a:spcAft>
              <a:buNone/>
              <a:defRPr sz="2100" b="1">
                <a:solidFill>
                  <a:schemeClr val="dk1"/>
                </a:solidFill>
                <a:latin typeface="Oswald"/>
                <a:ea typeface="Oswald"/>
                <a:cs typeface="Oswald"/>
                <a:sym typeface="Oswald"/>
              </a:defRPr>
            </a:lvl9pPr>
          </a:lstStyle>
          <a:p>
            <a:endParaRPr/>
          </a:p>
        </p:txBody>
      </p:sp>
      <p:sp>
        <p:nvSpPr>
          <p:cNvPr id="156" name="Google Shape;156;p21"/>
          <p:cNvSpPr txBox="1">
            <a:spLocks noGrp="1"/>
          </p:cNvSpPr>
          <p:nvPr>
            <p:ph type="subTitle" idx="5"/>
          </p:nvPr>
        </p:nvSpPr>
        <p:spPr>
          <a:xfrm flipH="1">
            <a:off x="6716475" y="3748048"/>
            <a:ext cx="1707900" cy="86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hlink"/>
                </a:solidFill>
              </a:defRPr>
            </a:lvl1pPr>
            <a:lvl2pPr lvl="1" algn="ctr" rtl="0">
              <a:lnSpc>
                <a:spcPct val="100000"/>
              </a:lnSpc>
              <a:spcBef>
                <a:spcPts val="0"/>
              </a:spcBef>
              <a:spcAft>
                <a:spcPts val="0"/>
              </a:spcAft>
              <a:buNone/>
              <a:defRPr>
                <a:solidFill>
                  <a:schemeClr val="hlink"/>
                </a:solidFill>
              </a:defRPr>
            </a:lvl2pPr>
            <a:lvl3pPr lvl="2" algn="ctr" rtl="0">
              <a:lnSpc>
                <a:spcPct val="100000"/>
              </a:lnSpc>
              <a:spcBef>
                <a:spcPts val="0"/>
              </a:spcBef>
              <a:spcAft>
                <a:spcPts val="0"/>
              </a:spcAft>
              <a:buNone/>
              <a:defRPr>
                <a:solidFill>
                  <a:schemeClr val="hlink"/>
                </a:solidFill>
              </a:defRPr>
            </a:lvl3pPr>
            <a:lvl4pPr lvl="3" algn="ctr" rtl="0">
              <a:lnSpc>
                <a:spcPct val="100000"/>
              </a:lnSpc>
              <a:spcBef>
                <a:spcPts val="0"/>
              </a:spcBef>
              <a:spcAft>
                <a:spcPts val="0"/>
              </a:spcAft>
              <a:buNone/>
              <a:defRPr>
                <a:solidFill>
                  <a:schemeClr val="hlink"/>
                </a:solidFill>
              </a:defRPr>
            </a:lvl4pPr>
            <a:lvl5pPr lvl="4" algn="ctr" rtl="0">
              <a:lnSpc>
                <a:spcPct val="100000"/>
              </a:lnSpc>
              <a:spcBef>
                <a:spcPts val="0"/>
              </a:spcBef>
              <a:spcAft>
                <a:spcPts val="0"/>
              </a:spcAft>
              <a:buNone/>
              <a:defRPr>
                <a:solidFill>
                  <a:schemeClr val="hlink"/>
                </a:solidFill>
              </a:defRPr>
            </a:lvl5pPr>
            <a:lvl6pPr lvl="5" algn="ctr" rtl="0">
              <a:lnSpc>
                <a:spcPct val="100000"/>
              </a:lnSpc>
              <a:spcBef>
                <a:spcPts val="0"/>
              </a:spcBef>
              <a:spcAft>
                <a:spcPts val="0"/>
              </a:spcAft>
              <a:buNone/>
              <a:defRPr>
                <a:solidFill>
                  <a:schemeClr val="hlink"/>
                </a:solidFill>
              </a:defRPr>
            </a:lvl6pPr>
            <a:lvl7pPr lvl="6" algn="ctr" rtl="0">
              <a:lnSpc>
                <a:spcPct val="100000"/>
              </a:lnSpc>
              <a:spcBef>
                <a:spcPts val="0"/>
              </a:spcBef>
              <a:spcAft>
                <a:spcPts val="0"/>
              </a:spcAft>
              <a:buNone/>
              <a:defRPr>
                <a:solidFill>
                  <a:schemeClr val="hlink"/>
                </a:solidFill>
              </a:defRPr>
            </a:lvl7pPr>
            <a:lvl8pPr lvl="7" algn="ctr" rtl="0">
              <a:lnSpc>
                <a:spcPct val="100000"/>
              </a:lnSpc>
              <a:spcBef>
                <a:spcPts val="0"/>
              </a:spcBef>
              <a:spcAft>
                <a:spcPts val="0"/>
              </a:spcAft>
              <a:buNone/>
              <a:defRPr>
                <a:solidFill>
                  <a:schemeClr val="hlink"/>
                </a:solidFill>
              </a:defRPr>
            </a:lvl8pPr>
            <a:lvl9pPr lvl="8" algn="ctr" rtl="0">
              <a:lnSpc>
                <a:spcPct val="100000"/>
              </a:lnSpc>
              <a:spcBef>
                <a:spcPts val="0"/>
              </a:spcBef>
              <a:spcAft>
                <a:spcPts val="0"/>
              </a:spcAft>
              <a:buNone/>
              <a:defRPr>
                <a:solidFill>
                  <a:schemeClr val="hlink"/>
                </a:solidFill>
              </a:defRPr>
            </a:lvl9pPr>
          </a:lstStyle>
          <a:p>
            <a:endParaRPr/>
          </a:p>
        </p:txBody>
      </p:sp>
      <p:sp>
        <p:nvSpPr>
          <p:cNvPr id="157" name="Google Shape;157;p21"/>
          <p:cNvSpPr txBox="1">
            <a:spLocks noGrp="1"/>
          </p:cNvSpPr>
          <p:nvPr>
            <p:ph type="title" idx="6" hasCustomPrompt="1"/>
          </p:nvPr>
        </p:nvSpPr>
        <p:spPr>
          <a:xfrm>
            <a:off x="3023524" y="1430228"/>
            <a:ext cx="1350300" cy="527400"/>
          </a:xfrm>
          <a:prstGeom prst="rect">
            <a:avLst/>
          </a:prstGeom>
          <a:solidFill>
            <a:srgbClr val="878787">
              <a:alpha val="13210"/>
            </a:srgbClr>
          </a:solidFill>
        </p:spPr>
        <p:txBody>
          <a:bodyPr spcFirstLastPara="1" wrap="square" lIns="91425" tIns="91425" rIns="91425" bIns="91425" anchor="t" anchorCtr="0">
            <a:noAutofit/>
          </a:bodyPr>
          <a:lstStyle>
            <a:lvl1pPr lvl="0" algn="ctr" rtl="0">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58" name="Google Shape;158;p21"/>
          <p:cNvSpPr txBox="1">
            <a:spLocks noGrp="1"/>
          </p:cNvSpPr>
          <p:nvPr>
            <p:ph type="subTitle" idx="7"/>
          </p:nvPr>
        </p:nvSpPr>
        <p:spPr>
          <a:xfrm flipH="1">
            <a:off x="2844725" y="3338275"/>
            <a:ext cx="1707900" cy="44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100" b="1">
                <a:solidFill>
                  <a:schemeClr val="dk1"/>
                </a:solidFill>
                <a:latin typeface="Oswald"/>
                <a:ea typeface="Oswald"/>
                <a:cs typeface="Oswald"/>
                <a:sym typeface="Oswald"/>
              </a:defRPr>
            </a:lvl1pPr>
            <a:lvl2pPr lvl="1" algn="ctr" rtl="0">
              <a:lnSpc>
                <a:spcPct val="100000"/>
              </a:lnSpc>
              <a:spcBef>
                <a:spcPts val="0"/>
              </a:spcBef>
              <a:spcAft>
                <a:spcPts val="0"/>
              </a:spcAft>
              <a:buNone/>
              <a:defRPr sz="2100" b="1">
                <a:solidFill>
                  <a:schemeClr val="dk1"/>
                </a:solidFill>
                <a:latin typeface="Oswald"/>
                <a:ea typeface="Oswald"/>
                <a:cs typeface="Oswald"/>
                <a:sym typeface="Oswald"/>
              </a:defRPr>
            </a:lvl2pPr>
            <a:lvl3pPr lvl="2" algn="ctr" rtl="0">
              <a:lnSpc>
                <a:spcPct val="100000"/>
              </a:lnSpc>
              <a:spcBef>
                <a:spcPts val="0"/>
              </a:spcBef>
              <a:spcAft>
                <a:spcPts val="0"/>
              </a:spcAft>
              <a:buNone/>
              <a:defRPr sz="2100" b="1">
                <a:solidFill>
                  <a:schemeClr val="dk1"/>
                </a:solidFill>
                <a:latin typeface="Oswald"/>
                <a:ea typeface="Oswald"/>
                <a:cs typeface="Oswald"/>
                <a:sym typeface="Oswald"/>
              </a:defRPr>
            </a:lvl3pPr>
            <a:lvl4pPr lvl="3" algn="ctr" rtl="0">
              <a:lnSpc>
                <a:spcPct val="100000"/>
              </a:lnSpc>
              <a:spcBef>
                <a:spcPts val="0"/>
              </a:spcBef>
              <a:spcAft>
                <a:spcPts val="0"/>
              </a:spcAft>
              <a:buNone/>
              <a:defRPr sz="2100" b="1">
                <a:solidFill>
                  <a:schemeClr val="dk1"/>
                </a:solidFill>
                <a:latin typeface="Oswald"/>
                <a:ea typeface="Oswald"/>
                <a:cs typeface="Oswald"/>
                <a:sym typeface="Oswald"/>
              </a:defRPr>
            </a:lvl4pPr>
            <a:lvl5pPr lvl="4" algn="ctr" rtl="0">
              <a:lnSpc>
                <a:spcPct val="100000"/>
              </a:lnSpc>
              <a:spcBef>
                <a:spcPts val="0"/>
              </a:spcBef>
              <a:spcAft>
                <a:spcPts val="0"/>
              </a:spcAft>
              <a:buNone/>
              <a:defRPr sz="2100" b="1">
                <a:solidFill>
                  <a:schemeClr val="dk1"/>
                </a:solidFill>
                <a:latin typeface="Oswald"/>
                <a:ea typeface="Oswald"/>
                <a:cs typeface="Oswald"/>
                <a:sym typeface="Oswald"/>
              </a:defRPr>
            </a:lvl5pPr>
            <a:lvl6pPr lvl="5" algn="ctr" rtl="0">
              <a:lnSpc>
                <a:spcPct val="100000"/>
              </a:lnSpc>
              <a:spcBef>
                <a:spcPts val="0"/>
              </a:spcBef>
              <a:spcAft>
                <a:spcPts val="0"/>
              </a:spcAft>
              <a:buNone/>
              <a:defRPr sz="2100" b="1">
                <a:solidFill>
                  <a:schemeClr val="dk1"/>
                </a:solidFill>
                <a:latin typeface="Oswald"/>
                <a:ea typeface="Oswald"/>
                <a:cs typeface="Oswald"/>
                <a:sym typeface="Oswald"/>
              </a:defRPr>
            </a:lvl6pPr>
            <a:lvl7pPr lvl="6" algn="ctr" rtl="0">
              <a:lnSpc>
                <a:spcPct val="100000"/>
              </a:lnSpc>
              <a:spcBef>
                <a:spcPts val="0"/>
              </a:spcBef>
              <a:spcAft>
                <a:spcPts val="0"/>
              </a:spcAft>
              <a:buNone/>
              <a:defRPr sz="2100" b="1">
                <a:solidFill>
                  <a:schemeClr val="dk1"/>
                </a:solidFill>
                <a:latin typeface="Oswald"/>
                <a:ea typeface="Oswald"/>
                <a:cs typeface="Oswald"/>
                <a:sym typeface="Oswald"/>
              </a:defRPr>
            </a:lvl7pPr>
            <a:lvl8pPr lvl="7" algn="ctr" rtl="0">
              <a:lnSpc>
                <a:spcPct val="100000"/>
              </a:lnSpc>
              <a:spcBef>
                <a:spcPts val="0"/>
              </a:spcBef>
              <a:spcAft>
                <a:spcPts val="0"/>
              </a:spcAft>
              <a:buNone/>
              <a:defRPr sz="2100" b="1">
                <a:solidFill>
                  <a:schemeClr val="dk1"/>
                </a:solidFill>
                <a:latin typeface="Oswald"/>
                <a:ea typeface="Oswald"/>
                <a:cs typeface="Oswald"/>
                <a:sym typeface="Oswald"/>
              </a:defRPr>
            </a:lvl8pPr>
            <a:lvl9pPr lvl="8" algn="ctr" rtl="0">
              <a:lnSpc>
                <a:spcPct val="100000"/>
              </a:lnSpc>
              <a:spcBef>
                <a:spcPts val="0"/>
              </a:spcBef>
              <a:spcAft>
                <a:spcPts val="0"/>
              </a:spcAft>
              <a:buNone/>
              <a:defRPr sz="2100" b="1">
                <a:solidFill>
                  <a:schemeClr val="dk1"/>
                </a:solidFill>
                <a:latin typeface="Oswald"/>
                <a:ea typeface="Oswald"/>
                <a:cs typeface="Oswald"/>
                <a:sym typeface="Oswald"/>
              </a:defRPr>
            </a:lvl9pPr>
          </a:lstStyle>
          <a:p>
            <a:endParaRPr/>
          </a:p>
        </p:txBody>
      </p:sp>
      <p:sp>
        <p:nvSpPr>
          <p:cNvPr id="159" name="Google Shape;159;p21"/>
          <p:cNvSpPr txBox="1">
            <a:spLocks noGrp="1"/>
          </p:cNvSpPr>
          <p:nvPr>
            <p:ph type="subTitle" idx="8"/>
          </p:nvPr>
        </p:nvSpPr>
        <p:spPr>
          <a:xfrm flipH="1">
            <a:off x="2844725" y="3748048"/>
            <a:ext cx="1707900" cy="86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hlink"/>
                </a:solidFill>
              </a:defRPr>
            </a:lvl1pPr>
            <a:lvl2pPr lvl="1" algn="ctr" rtl="0">
              <a:lnSpc>
                <a:spcPct val="100000"/>
              </a:lnSpc>
              <a:spcBef>
                <a:spcPts val="0"/>
              </a:spcBef>
              <a:spcAft>
                <a:spcPts val="0"/>
              </a:spcAft>
              <a:buNone/>
              <a:defRPr>
                <a:solidFill>
                  <a:schemeClr val="hlink"/>
                </a:solidFill>
              </a:defRPr>
            </a:lvl2pPr>
            <a:lvl3pPr lvl="2" algn="ctr" rtl="0">
              <a:lnSpc>
                <a:spcPct val="100000"/>
              </a:lnSpc>
              <a:spcBef>
                <a:spcPts val="0"/>
              </a:spcBef>
              <a:spcAft>
                <a:spcPts val="0"/>
              </a:spcAft>
              <a:buNone/>
              <a:defRPr>
                <a:solidFill>
                  <a:schemeClr val="hlink"/>
                </a:solidFill>
              </a:defRPr>
            </a:lvl3pPr>
            <a:lvl4pPr lvl="3" algn="ctr" rtl="0">
              <a:lnSpc>
                <a:spcPct val="100000"/>
              </a:lnSpc>
              <a:spcBef>
                <a:spcPts val="0"/>
              </a:spcBef>
              <a:spcAft>
                <a:spcPts val="0"/>
              </a:spcAft>
              <a:buNone/>
              <a:defRPr>
                <a:solidFill>
                  <a:schemeClr val="hlink"/>
                </a:solidFill>
              </a:defRPr>
            </a:lvl4pPr>
            <a:lvl5pPr lvl="4" algn="ctr" rtl="0">
              <a:lnSpc>
                <a:spcPct val="100000"/>
              </a:lnSpc>
              <a:spcBef>
                <a:spcPts val="0"/>
              </a:spcBef>
              <a:spcAft>
                <a:spcPts val="0"/>
              </a:spcAft>
              <a:buNone/>
              <a:defRPr>
                <a:solidFill>
                  <a:schemeClr val="hlink"/>
                </a:solidFill>
              </a:defRPr>
            </a:lvl5pPr>
            <a:lvl6pPr lvl="5" algn="ctr" rtl="0">
              <a:lnSpc>
                <a:spcPct val="100000"/>
              </a:lnSpc>
              <a:spcBef>
                <a:spcPts val="0"/>
              </a:spcBef>
              <a:spcAft>
                <a:spcPts val="0"/>
              </a:spcAft>
              <a:buNone/>
              <a:defRPr>
                <a:solidFill>
                  <a:schemeClr val="hlink"/>
                </a:solidFill>
              </a:defRPr>
            </a:lvl6pPr>
            <a:lvl7pPr lvl="6" algn="ctr" rtl="0">
              <a:lnSpc>
                <a:spcPct val="100000"/>
              </a:lnSpc>
              <a:spcBef>
                <a:spcPts val="0"/>
              </a:spcBef>
              <a:spcAft>
                <a:spcPts val="0"/>
              </a:spcAft>
              <a:buNone/>
              <a:defRPr>
                <a:solidFill>
                  <a:schemeClr val="hlink"/>
                </a:solidFill>
              </a:defRPr>
            </a:lvl7pPr>
            <a:lvl8pPr lvl="7" algn="ctr" rtl="0">
              <a:lnSpc>
                <a:spcPct val="100000"/>
              </a:lnSpc>
              <a:spcBef>
                <a:spcPts val="0"/>
              </a:spcBef>
              <a:spcAft>
                <a:spcPts val="0"/>
              </a:spcAft>
              <a:buNone/>
              <a:defRPr>
                <a:solidFill>
                  <a:schemeClr val="hlink"/>
                </a:solidFill>
              </a:defRPr>
            </a:lvl8pPr>
            <a:lvl9pPr lvl="8" algn="ctr" rtl="0">
              <a:lnSpc>
                <a:spcPct val="100000"/>
              </a:lnSpc>
              <a:spcBef>
                <a:spcPts val="0"/>
              </a:spcBef>
              <a:spcAft>
                <a:spcPts val="0"/>
              </a:spcAft>
              <a:buNone/>
              <a:defRPr>
                <a:solidFill>
                  <a:schemeClr val="hlink"/>
                </a:solidFill>
              </a:defRPr>
            </a:lvl9pPr>
          </a:lstStyle>
          <a:p>
            <a:endParaRPr/>
          </a:p>
        </p:txBody>
      </p:sp>
      <p:sp>
        <p:nvSpPr>
          <p:cNvPr id="160" name="Google Shape;160;p21"/>
          <p:cNvSpPr txBox="1">
            <a:spLocks noGrp="1"/>
          </p:cNvSpPr>
          <p:nvPr>
            <p:ph type="title" idx="9" hasCustomPrompt="1"/>
          </p:nvPr>
        </p:nvSpPr>
        <p:spPr>
          <a:xfrm>
            <a:off x="4959400" y="1430228"/>
            <a:ext cx="1350300" cy="527400"/>
          </a:xfrm>
          <a:prstGeom prst="rect">
            <a:avLst/>
          </a:prstGeom>
          <a:solidFill>
            <a:srgbClr val="878787">
              <a:alpha val="13210"/>
            </a:srgbClr>
          </a:solidFill>
        </p:spPr>
        <p:txBody>
          <a:bodyPr spcFirstLastPara="1" wrap="square" lIns="91425" tIns="91425" rIns="91425" bIns="91425" anchor="t" anchorCtr="0">
            <a:noAutofit/>
          </a:bodyPr>
          <a:lstStyle>
            <a:lvl1pPr lvl="0" algn="ctr" rtl="0">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61" name="Google Shape;161;p21"/>
          <p:cNvSpPr txBox="1">
            <a:spLocks noGrp="1"/>
          </p:cNvSpPr>
          <p:nvPr>
            <p:ph type="subTitle" idx="13"/>
          </p:nvPr>
        </p:nvSpPr>
        <p:spPr>
          <a:xfrm flipH="1">
            <a:off x="4780600" y="3338275"/>
            <a:ext cx="1707900" cy="44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100" b="1">
                <a:solidFill>
                  <a:schemeClr val="dk1"/>
                </a:solidFill>
                <a:latin typeface="Oswald"/>
                <a:ea typeface="Oswald"/>
                <a:cs typeface="Oswald"/>
                <a:sym typeface="Oswald"/>
              </a:defRPr>
            </a:lvl1pPr>
            <a:lvl2pPr lvl="1" algn="ctr" rtl="0">
              <a:lnSpc>
                <a:spcPct val="100000"/>
              </a:lnSpc>
              <a:spcBef>
                <a:spcPts val="0"/>
              </a:spcBef>
              <a:spcAft>
                <a:spcPts val="0"/>
              </a:spcAft>
              <a:buNone/>
              <a:defRPr sz="2100" b="1">
                <a:solidFill>
                  <a:schemeClr val="dk1"/>
                </a:solidFill>
                <a:latin typeface="Oswald"/>
                <a:ea typeface="Oswald"/>
                <a:cs typeface="Oswald"/>
                <a:sym typeface="Oswald"/>
              </a:defRPr>
            </a:lvl2pPr>
            <a:lvl3pPr lvl="2" algn="ctr" rtl="0">
              <a:lnSpc>
                <a:spcPct val="100000"/>
              </a:lnSpc>
              <a:spcBef>
                <a:spcPts val="0"/>
              </a:spcBef>
              <a:spcAft>
                <a:spcPts val="0"/>
              </a:spcAft>
              <a:buNone/>
              <a:defRPr sz="2100" b="1">
                <a:solidFill>
                  <a:schemeClr val="dk1"/>
                </a:solidFill>
                <a:latin typeface="Oswald"/>
                <a:ea typeface="Oswald"/>
                <a:cs typeface="Oswald"/>
                <a:sym typeface="Oswald"/>
              </a:defRPr>
            </a:lvl3pPr>
            <a:lvl4pPr lvl="3" algn="ctr" rtl="0">
              <a:lnSpc>
                <a:spcPct val="100000"/>
              </a:lnSpc>
              <a:spcBef>
                <a:spcPts val="0"/>
              </a:spcBef>
              <a:spcAft>
                <a:spcPts val="0"/>
              </a:spcAft>
              <a:buNone/>
              <a:defRPr sz="2100" b="1">
                <a:solidFill>
                  <a:schemeClr val="dk1"/>
                </a:solidFill>
                <a:latin typeface="Oswald"/>
                <a:ea typeface="Oswald"/>
                <a:cs typeface="Oswald"/>
                <a:sym typeface="Oswald"/>
              </a:defRPr>
            </a:lvl4pPr>
            <a:lvl5pPr lvl="4" algn="ctr" rtl="0">
              <a:lnSpc>
                <a:spcPct val="100000"/>
              </a:lnSpc>
              <a:spcBef>
                <a:spcPts val="0"/>
              </a:spcBef>
              <a:spcAft>
                <a:spcPts val="0"/>
              </a:spcAft>
              <a:buNone/>
              <a:defRPr sz="2100" b="1">
                <a:solidFill>
                  <a:schemeClr val="dk1"/>
                </a:solidFill>
                <a:latin typeface="Oswald"/>
                <a:ea typeface="Oswald"/>
                <a:cs typeface="Oswald"/>
                <a:sym typeface="Oswald"/>
              </a:defRPr>
            </a:lvl5pPr>
            <a:lvl6pPr lvl="5" algn="ctr" rtl="0">
              <a:lnSpc>
                <a:spcPct val="100000"/>
              </a:lnSpc>
              <a:spcBef>
                <a:spcPts val="0"/>
              </a:spcBef>
              <a:spcAft>
                <a:spcPts val="0"/>
              </a:spcAft>
              <a:buNone/>
              <a:defRPr sz="2100" b="1">
                <a:solidFill>
                  <a:schemeClr val="dk1"/>
                </a:solidFill>
                <a:latin typeface="Oswald"/>
                <a:ea typeface="Oswald"/>
                <a:cs typeface="Oswald"/>
                <a:sym typeface="Oswald"/>
              </a:defRPr>
            </a:lvl6pPr>
            <a:lvl7pPr lvl="6" algn="ctr" rtl="0">
              <a:lnSpc>
                <a:spcPct val="100000"/>
              </a:lnSpc>
              <a:spcBef>
                <a:spcPts val="0"/>
              </a:spcBef>
              <a:spcAft>
                <a:spcPts val="0"/>
              </a:spcAft>
              <a:buNone/>
              <a:defRPr sz="2100" b="1">
                <a:solidFill>
                  <a:schemeClr val="dk1"/>
                </a:solidFill>
                <a:latin typeface="Oswald"/>
                <a:ea typeface="Oswald"/>
                <a:cs typeface="Oswald"/>
                <a:sym typeface="Oswald"/>
              </a:defRPr>
            </a:lvl7pPr>
            <a:lvl8pPr lvl="7" algn="ctr" rtl="0">
              <a:lnSpc>
                <a:spcPct val="100000"/>
              </a:lnSpc>
              <a:spcBef>
                <a:spcPts val="0"/>
              </a:spcBef>
              <a:spcAft>
                <a:spcPts val="0"/>
              </a:spcAft>
              <a:buNone/>
              <a:defRPr sz="2100" b="1">
                <a:solidFill>
                  <a:schemeClr val="dk1"/>
                </a:solidFill>
                <a:latin typeface="Oswald"/>
                <a:ea typeface="Oswald"/>
                <a:cs typeface="Oswald"/>
                <a:sym typeface="Oswald"/>
              </a:defRPr>
            </a:lvl8pPr>
            <a:lvl9pPr lvl="8" algn="ctr" rtl="0">
              <a:lnSpc>
                <a:spcPct val="100000"/>
              </a:lnSpc>
              <a:spcBef>
                <a:spcPts val="0"/>
              </a:spcBef>
              <a:spcAft>
                <a:spcPts val="0"/>
              </a:spcAft>
              <a:buNone/>
              <a:defRPr sz="2100" b="1">
                <a:solidFill>
                  <a:schemeClr val="dk1"/>
                </a:solidFill>
                <a:latin typeface="Oswald"/>
                <a:ea typeface="Oswald"/>
                <a:cs typeface="Oswald"/>
                <a:sym typeface="Oswald"/>
              </a:defRPr>
            </a:lvl9pPr>
          </a:lstStyle>
          <a:p>
            <a:endParaRPr/>
          </a:p>
        </p:txBody>
      </p:sp>
      <p:sp>
        <p:nvSpPr>
          <p:cNvPr id="162" name="Google Shape;162;p21"/>
          <p:cNvSpPr txBox="1">
            <a:spLocks noGrp="1"/>
          </p:cNvSpPr>
          <p:nvPr>
            <p:ph type="subTitle" idx="14"/>
          </p:nvPr>
        </p:nvSpPr>
        <p:spPr>
          <a:xfrm flipH="1">
            <a:off x="4780600" y="3748048"/>
            <a:ext cx="1707900" cy="86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hlink"/>
                </a:solidFill>
              </a:defRPr>
            </a:lvl1pPr>
            <a:lvl2pPr lvl="1" algn="ctr" rtl="0">
              <a:lnSpc>
                <a:spcPct val="100000"/>
              </a:lnSpc>
              <a:spcBef>
                <a:spcPts val="0"/>
              </a:spcBef>
              <a:spcAft>
                <a:spcPts val="0"/>
              </a:spcAft>
              <a:buNone/>
              <a:defRPr>
                <a:solidFill>
                  <a:schemeClr val="hlink"/>
                </a:solidFill>
              </a:defRPr>
            </a:lvl2pPr>
            <a:lvl3pPr lvl="2" algn="ctr" rtl="0">
              <a:lnSpc>
                <a:spcPct val="100000"/>
              </a:lnSpc>
              <a:spcBef>
                <a:spcPts val="0"/>
              </a:spcBef>
              <a:spcAft>
                <a:spcPts val="0"/>
              </a:spcAft>
              <a:buNone/>
              <a:defRPr>
                <a:solidFill>
                  <a:schemeClr val="hlink"/>
                </a:solidFill>
              </a:defRPr>
            </a:lvl3pPr>
            <a:lvl4pPr lvl="3" algn="ctr" rtl="0">
              <a:lnSpc>
                <a:spcPct val="100000"/>
              </a:lnSpc>
              <a:spcBef>
                <a:spcPts val="0"/>
              </a:spcBef>
              <a:spcAft>
                <a:spcPts val="0"/>
              </a:spcAft>
              <a:buNone/>
              <a:defRPr>
                <a:solidFill>
                  <a:schemeClr val="hlink"/>
                </a:solidFill>
              </a:defRPr>
            </a:lvl4pPr>
            <a:lvl5pPr lvl="4" algn="ctr" rtl="0">
              <a:lnSpc>
                <a:spcPct val="100000"/>
              </a:lnSpc>
              <a:spcBef>
                <a:spcPts val="0"/>
              </a:spcBef>
              <a:spcAft>
                <a:spcPts val="0"/>
              </a:spcAft>
              <a:buNone/>
              <a:defRPr>
                <a:solidFill>
                  <a:schemeClr val="hlink"/>
                </a:solidFill>
              </a:defRPr>
            </a:lvl5pPr>
            <a:lvl6pPr lvl="5" algn="ctr" rtl="0">
              <a:lnSpc>
                <a:spcPct val="100000"/>
              </a:lnSpc>
              <a:spcBef>
                <a:spcPts val="0"/>
              </a:spcBef>
              <a:spcAft>
                <a:spcPts val="0"/>
              </a:spcAft>
              <a:buNone/>
              <a:defRPr>
                <a:solidFill>
                  <a:schemeClr val="hlink"/>
                </a:solidFill>
              </a:defRPr>
            </a:lvl6pPr>
            <a:lvl7pPr lvl="6" algn="ctr" rtl="0">
              <a:lnSpc>
                <a:spcPct val="100000"/>
              </a:lnSpc>
              <a:spcBef>
                <a:spcPts val="0"/>
              </a:spcBef>
              <a:spcAft>
                <a:spcPts val="0"/>
              </a:spcAft>
              <a:buNone/>
              <a:defRPr>
                <a:solidFill>
                  <a:schemeClr val="hlink"/>
                </a:solidFill>
              </a:defRPr>
            </a:lvl7pPr>
            <a:lvl8pPr lvl="7" algn="ctr" rtl="0">
              <a:lnSpc>
                <a:spcPct val="100000"/>
              </a:lnSpc>
              <a:spcBef>
                <a:spcPts val="0"/>
              </a:spcBef>
              <a:spcAft>
                <a:spcPts val="0"/>
              </a:spcAft>
              <a:buNone/>
              <a:defRPr>
                <a:solidFill>
                  <a:schemeClr val="hlink"/>
                </a:solidFill>
              </a:defRPr>
            </a:lvl8pPr>
            <a:lvl9pPr lvl="8" algn="ctr" rtl="0">
              <a:lnSpc>
                <a:spcPct val="100000"/>
              </a:lnSpc>
              <a:spcBef>
                <a:spcPts val="0"/>
              </a:spcBef>
              <a:spcAft>
                <a:spcPts val="0"/>
              </a:spcAft>
              <a:buNone/>
              <a:defRPr>
                <a:solidFill>
                  <a:schemeClr val="hlink"/>
                </a:solidFill>
              </a:defRPr>
            </a:lvl9pPr>
          </a:lstStyle>
          <a:p>
            <a:endParaRPr/>
          </a:p>
        </p:txBody>
      </p:sp>
      <p:sp>
        <p:nvSpPr>
          <p:cNvPr id="163" name="Google Shape;163;p21"/>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4" name="Google Shape;164;p21"/>
          <p:cNvSpPr/>
          <p:nvPr/>
        </p:nvSpPr>
        <p:spPr>
          <a:xfrm flipH="1">
            <a:off x="7939575" y="0"/>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1"/>
        <p:cNvGrpSpPr/>
        <p:nvPr/>
      </p:nvGrpSpPr>
      <p:grpSpPr>
        <a:xfrm>
          <a:off x="0" y="0"/>
          <a:ext cx="0" cy="0"/>
          <a:chOff x="0" y="0"/>
          <a:chExt cx="0" cy="0"/>
        </a:xfrm>
      </p:grpSpPr>
      <p:sp>
        <p:nvSpPr>
          <p:cNvPr id="172" name="Google Shape;172;p23"/>
          <p:cNvSpPr/>
          <p:nvPr/>
        </p:nvSpPr>
        <p:spPr>
          <a:xfrm rot="10800000">
            <a:off x="0" y="0"/>
            <a:ext cx="3487340" cy="3517530"/>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73" name="Google Shape;173;p23"/>
          <p:cNvSpPr/>
          <p:nvPr/>
        </p:nvSpPr>
        <p:spPr>
          <a:xfrm flipH="1">
            <a:off x="7308300" y="435960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2pPr>
            <a:lvl3pPr lvl="2"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3pPr>
            <a:lvl4pPr lvl="3"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4pPr>
            <a:lvl5pPr lvl="4"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5pPr>
            <a:lvl6pPr lvl="5"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6pPr>
            <a:lvl7pPr lvl="6"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7pPr>
            <a:lvl8pPr lvl="7"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8pPr>
            <a:lvl9pPr lvl="8"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8" r:id="rId6"/>
    <p:sldLayoutId id="2147483659" r:id="rId7"/>
    <p:sldLayoutId id="2147483667"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eswarchandt/phishing-website-detecto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ctrTitle"/>
          </p:nvPr>
        </p:nvSpPr>
        <p:spPr>
          <a:xfrm>
            <a:off x="705761" y="1496299"/>
            <a:ext cx="4038600" cy="24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solidFill>
                  <a:schemeClr val="lt2"/>
                </a:solidFill>
              </a:rPr>
              <a:t>A Compare Productive Algorithms of ML</a:t>
            </a:r>
            <a:br>
              <a:rPr lang="en-US" sz="4000" dirty="0">
                <a:solidFill>
                  <a:schemeClr val="lt2"/>
                </a:solidFill>
              </a:rPr>
            </a:br>
            <a:r>
              <a:rPr lang="en-US" sz="4000" dirty="0">
                <a:solidFill>
                  <a:schemeClr val="lt2"/>
                </a:solidFill>
              </a:rPr>
              <a:t>(</a:t>
            </a:r>
            <a:r>
              <a:rPr lang="en-US" sz="2400" dirty="0">
                <a:solidFill>
                  <a:schemeClr val="tx1"/>
                </a:solidFill>
              </a:rPr>
              <a:t>Phishing Detection </a:t>
            </a:r>
            <a:r>
              <a:rPr lang="en-US" sz="4000" dirty="0">
                <a:solidFill>
                  <a:schemeClr val="lt2"/>
                </a:solidFill>
              </a:rPr>
              <a:t>)  </a:t>
            </a:r>
            <a:endParaRPr lang="en-US" sz="4000" dirty="0">
              <a:solidFill>
                <a:schemeClr val="dk2"/>
              </a:solidFill>
            </a:endParaRPr>
          </a:p>
        </p:txBody>
      </p:sp>
      <p:sp>
        <p:nvSpPr>
          <p:cNvPr id="188" name="Google Shape;188;p28"/>
          <p:cNvSpPr txBox="1">
            <a:spLocks noGrp="1"/>
          </p:cNvSpPr>
          <p:nvPr>
            <p:ph type="subTitle" idx="1"/>
          </p:nvPr>
        </p:nvSpPr>
        <p:spPr>
          <a:xfrm>
            <a:off x="691633" y="3780446"/>
            <a:ext cx="4605897"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Parth Vashishth – 001232207</a:t>
            </a:r>
          </a:p>
          <a:p>
            <a:pPr marL="0" lvl="0" indent="0" algn="l" rtl="0">
              <a:spcBef>
                <a:spcPts val="0"/>
              </a:spcBef>
              <a:spcAft>
                <a:spcPts val="0"/>
              </a:spcAft>
              <a:buNone/>
            </a:pPr>
            <a:r>
              <a:rPr lang="en-US" dirty="0"/>
              <a:t>MSc. Computer forensics and Cybersecurity</a:t>
            </a:r>
            <a:endParaRPr dirty="0"/>
          </a:p>
        </p:txBody>
      </p:sp>
      <p:cxnSp>
        <p:nvCxnSpPr>
          <p:cNvPr id="189" name="Google Shape;189;p28"/>
          <p:cNvCxnSpPr/>
          <p:nvPr/>
        </p:nvCxnSpPr>
        <p:spPr>
          <a:xfrm>
            <a:off x="771700" y="3799500"/>
            <a:ext cx="3647100" cy="0"/>
          </a:xfrm>
          <a:prstGeom prst="straightConnector1">
            <a:avLst/>
          </a:prstGeom>
          <a:noFill/>
          <a:ln w="19050" cap="flat" cmpd="sng">
            <a:solidFill>
              <a:schemeClr val="lt2"/>
            </a:solidFill>
            <a:prstDash val="solid"/>
            <a:round/>
            <a:headEnd type="none" w="med" len="med"/>
            <a:tailEnd type="none" w="med" len="med"/>
          </a:ln>
        </p:spPr>
      </p:cxnSp>
      <p:sp>
        <p:nvSpPr>
          <p:cNvPr id="190" name="Google Shape;190;p28"/>
          <p:cNvSpPr/>
          <p:nvPr/>
        </p:nvSpPr>
        <p:spPr>
          <a:xfrm>
            <a:off x="8085254" y="4932620"/>
            <a:ext cx="58710" cy="86695"/>
          </a:xfrm>
          <a:custGeom>
            <a:avLst/>
            <a:gdLst/>
            <a:ahLst/>
            <a:cxnLst/>
            <a:rect l="l" t="t" r="r" b="b"/>
            <a:pathLst>
              <a:path w="472" h="697" extrusionOk="0">
                <a:moveTo>
                  <a:pt x="63" y="1"/>
                </a:moveTo>
                <a:lnTo>
                  <a:pt x="0" y="697"/>
                </a:lnTo>
                <a:lnTo>
                  <a:pt x="0" y="697"/>
                </a:lnTo>
                <a:lnTo>
                  <a:pt x="471" y="430"/>
                </a:lnTo>
                <a:lnTo>
                  <a:pt x="63" y="1"/>
                </a:lnTo>
                <a:close/>
              </a:path>
            </a:pathLst>
          </a:custGeom>
          <a:solidFill>
            <a:srgbClr val="108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28"/>
          <p:cNvGrpSpPr/>
          <p:nvPr/>
        </p:nvGrpSpPr>
        <p:grpSpPr>
          <a:xfrm>
            <a:off x="5425952" y="484073"/>
            <a:ext cx="2918649" cy="4538349"/>
            <a:chOff x="5425952" y="484073"/>
            <a:chExt cx="2918649" cy="4538349"/>
          </a:xfrm>
        </p:grpSpPr>
        <p:sp>
          <p:nvSpPr>
            <p:cNvPr id="192" name="Google Shape;192;p28"/>
            <p:cNvSpPr/>
            <p:nvPr/>
          </p:nvSpPr>
          <p:spPr>
            <a:xfrm>
              <a:off x="5425952" y="484073"/>
              <a:ext cx="1201808" cy="1125537"/>
            </a:xfrm>
            <a:custGeom>
              <a:avLst/>
              <a:gdLst/>
              <a:ahLst/>
              <a:cxnLst/>
              <a:rect l="l" t="t" r="r" b="b"/>
              <a:pathLst>
                <a:path w="9662" h="9049" extrusionOk="0">
                  <a:moveTo>
                    <a:pt x="7030" y="0"/>
                  </a:moveTo>
                  <a:cubicBezTo>
                    <a:pt x="6894" y="0"/>
                    <a:pt x="6744" y="43"/>
                    <a:pt x="6586" y="134"/>
                  </a:cubicBezTo>
                  <a:cubicBezTo>
                    <a:pt x="6183" y="367"/>
                    <a:pt x="5831" y="857"/>
                    <a:pt x="5634" y="1397"/>
                  </a:cubicBezTo>
                  <a:cubicBezTo>
                    <a:pt x="5429" y="930"/>
                    <a:pt x="5069" y="669"/>
                    <a:pt x="4623" y="669"/>
                  </a:cubicBezTo>
                  <a:cubicBezTo>
                    <a:pt x="4383" y="669"/>
                    <a:pt x="4118" y="745"/>
                    <a:pt x="3839" y="906"/>
                  </a:cubicBezTo>
                  <a:cubicBezTo>
                    <a:pt x="2788" y="1512"/>
                    <a:pt x="1931" y="3098"/>
                    <a:pt x="1864" y="4515"/>
                  </a:cubicBezTo>
                  <a:cubicBezTo>
                    <a:pt x="1759" y="4545"/>
                    <a:pt x="1651" y="4591"/>
                    <a:pt x="1540" y="4655"/>
                  </a:cubicBezTo>
                  <a:cubicBezTo>
                    <a:pt x="689" y="5146"/>
                    <a:pt x="0" y="6464"/>
                    <a:pt x="0" y="7597"/>
                  </a:cubicBezTo>
                  <a:cubicBezTo>
                    <a:pt x="0" y="8210"/>
                    <a:pt x="203" y="8645"/>
                    <a:pt x="523" y="8836"/>
                  </a:cubicBezTo>
                  <a:cubicBezTo>
                    <a:pt x="643" y="8908"/>
                    <a:pt x="780" y="8946"/>
                    <a:pt x="929" y="8946"/>
                  </a:cubicBezTo>
                  <a:cubicBezTo>
                    <a:pt x="1116" y="8946"/>
                    <a:pt x="1323" y="8886"/>
                    <a:pt x="1540" y="8761"/>
                  </a:cubicBezTo>
                  <a:cubicBezTo>
                    <a:pt x="1840" y="8588"/>
                    <a:pt x="2118" y="8311"/>
                    <a:pt x="2355" y="7978"/>
                  </a:cubicBezTo>
                  <a:cubicBezTo>
                    <a:pt x="2407" y="8652"/>
                    <a:pt x="2745" y="9048"/>
                    <a:pt x="3212" y="9048"/>
                  </a:cubicBezTo>
                  <a:cubicBezTo>
                    <a:pt x="3387" y="9048"/>
                    <a:pt x="3580" y="8993"/>
                    <a:pt x="3782" y="8876"/>
                  </a:cubicBezTo>
                  <a:cubicBezTo>
                    <a:pt x="4297" y="8579"/>
                    <a:pt x="4746" y="7957"/>
                    <a:pt x="5000" y="7268"/>
                  </a:cubicBezTo>
                  <a:cubicBezTo>
                    <a:pt x="5150" y="7447"/>
                    <a:pt x="5350" y="7545"/>
                    <a:pt x="5581" y="7545"/>
                  </a:cubicBezTo>
                  <a:cubicBezTo>
                    <a:pt x="5755" y="7545"/>
                    <a:pt x="5946" y="7490"/>
                    <a:pt x="6147" y="7373"/>
                  </a:cubicBezTo>
                  <a:cubicBezTo>
                    <a:pt x="6834" y="6977"/>
                    <a:pt x="7408" y="6002"/>
                    <a:pt x="7549" y="5060"/>
                  </a:cubicBezTo>
                  <a:cubicBezTo>
                    <a:pt x="7556" y="5061"/>
                    <a:pt x="7563" y="5061"/>
                    <a:pt x="7570" y="5061"/>
                  </a:cubicBezTo>
                  <a:cubicBezTo>
                    <a:pt x="7752" y="5061"/>
                    <a:pt x="7953" y="5005"/>
                    <a:pt x="8163" y="4883"/>
                  </a:cubicBezTo>
                  <a:cubicBezTo>
                    <a:pt x="8990" y="4405"/>
                    <a:pt x="9662" y="3123"/>
                    <a:pt x="9662" y="2019"/>
                  </a:cubicBezTo>
                  <a:cubicBezTo>
                    <a:pt x="9662" y="1197"/>
                    <a:pt x="9290" y="706"/>
                    <a:pt x="8758" y="706"/>
                  </a:cubicBezTo>
                  <a:cubicBezTo>
                    <a:pt x="8576" y="706"/>
                    <a:pt x="8374" y="764"/>
                    <a:pt x="8163" y="886"/>
                  </a:cubicBezTo>
                  <a:cubicBezTo>
                    <a:pt x="7996" y="983"/>
                    <a:pt x="7835" y="1113"/>
                    <a:pt x="7685" y="1267"/>
                  </a:cubicBezTo>
                  <a:cubicBezTo>
                    <a:pt x="7698" y="1170"/>
                    <a:pt x="7706" y="1074"/>
                    <a:pt x="7706" y="981"/>
                  </a:cubicBezTo>
                  <a:cubicBezTo>
                    <a:pt x="7706" y="367"/>
                    <a:pt x="7428" y="0"/>
                    <a:pt x="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3" name="Google Shape;193;p28"/>
            <p:cNvSpPr/>
            <p:nvPr/>
          </p:nvSpPr>
          <p:spPr>
            <a:xfrm>
              <a:off x="5490880" y="1551401"/>
              <a:ext cx="74258" cy="74381"/>
            </a:xfrm>
            <a:custGeom>
              <a:avLst/>
              <a:gdLst/>
              <a:ahLst/>
              <a:cxnLst/>
              <a:rect l="l" t="t" r="r" b="b"/>
              <a:pathLst>
                <a:path w="597" h="598" extrusionOk="0">
                  <a:moveTo>
                    <a:pt x="541" y="1"/>
                  </a:moveTo>
                  <a:lnTo>
                    <a:pt x="1" y="255"/>
                  </a:lnTo>
                  <a:lnTo>
                    <a:pt x="596" y="597"/>
                  </a:lnTo>
                  <a:lnTo>
                    <a:pt x="5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4" name="Google Shape;194;p28"/>
            <p:cNvSpPr/>
            <p:nvPr/>
          </p:nvSpPr>
          <p:spPr>
            <a:xfrm>
              <a:off x="5778826" y="1565581"/>
              <a:ext cx="74382" cy="74381"/>
            </a:xfrm>
            <a:custGeom>
              <a:avLst/>
              <a:gdLst/>
              <a:ahLst/>
              <a:cxnLst/>
              <a:rect l="l" t="t" r="r" b="b"/>
              <a:pathLst>
                <a:path w="598" h="598" extrusionOk="0">
                  <a:moveTo>
                    <a:pt x="541" y="0"/>
                  </a:moveTo>
                  <a:lnTo>
                    <a:pt x="1" y="255"/>
                  </a:lnTo>
                  <a:lnTo>
                    <a:pt x="598" y="597"/>
                  </a:lnTo>
                  <a:lnTo>
                    <a:pt x="598" y="597"/>
                  </a:lnTo>
                  <a:lnTo>
                    <a:pt x="5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5" name="Google Shape;195;p28"/>
            <p:cNvSpPr/>
            <p:nvPr/>
          </p:nvSpPr>
          <p:spPr>
            <a:xfrm>
              <a:off x="6069384" y="1376395"/>
              <a:ext cx="74133" cy="74132"/>
            </a:xfrm>
            <a:custGeom>
              <a:avLst/>
              <a:gdLst/>
              <a:ahLst/>
              <a:cxnLst/>
              <a:rect l="l" t="t" r="r" b="b"/>
              <a:pathLst>
                <a:path w="596" h="596" extrusionOk="0">
                  <a:moveTo>
                    <a:pt x="541" y="0"/>
                  </a:moveTo>
                  <a:lnTo>
                    <a:pt x="0" y="253"/>
                  </a:lnTo>
                  <a:lnTo>
                    <a:pt x="596" y="596"/>
                  </a:lnTo>
                  <a:lnTo>
                    <a:pt x="541" y="0"/>
                  </a:lnTo>
                  <a:close/>
                </a:path>
              </a:pathLst>
            </a:custGeom>
            <a:solidFill>
              <a:srgbClr val="DD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6" name="Google Shape;196;p28"/>
            <p:cNvSpPr/>
            <p:nvPr/>
          </p:nvSpPr>
          <p:spPr>
            <a:xfrm>
              <a:off x="6065403" y="584450"/>
              <a:ext cx="60202" cy="57713"/>
            </a:xfrm>
            <a:custGeom>
              <a:avLst/>
              <a:gdLst/>
              <a:ahLst/>
              <a:cxnLst/>
              <a:rect l="l" t="t" r="r" b="b"/>
              <a:pathLst>
                <a:path w="484" h="464" extrusionOk="0">
                  <a:moveTo>
                    <a:pt x="1" y="0"/>
                  </a:moveTo>
                  <a:lnTo>
                    <a:pt x="123" y="463"/>
                  </a:lnTo>
                  <a:lnTo>
                    <a:pt x="484" y="283"/>
                  </a:lnTo>
                  <a:lnTo>
                    <a:pt x="1" y="0"/>
                  </a:lnTo>
                  <a:close/>
                </a:path>
              </a:pathLst>
            </a:custGeom>
            <a:solidFill>
              <a:srgbClr val="DD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7" name="Google Shape;197;p28"/>
            <p:cNvSpPr/>
            <p:nvPr/>
          </p:nvSpPr>
          <p:spPr>
            <a:xfrm>
              <a:off x="6332826" y="491536"/>
              <a:ext cx="64805" cy="57713"/>
            </a:xfrm>
            <a:custGeom>
              <a:avLst/>
              <a:gdLst/>
              <a:ahLst/>
              <a:cxnLst/>
              <a:rect l="l" t="t" r="r" b="b"/>
              <a:pathLst>
                <a:path w="521" h="464" extrusionOk="0">
                  <a:moveTo>
                    <a:pt x="0" y="1"/>
                  </a:moveTo>
                  <a:lnTo>
                    <a:pt x="122" y="464"/>
                  </a:lnTo>
                  <a:lnTo>
                    <a:pt x="520" y="305"/>
                  </a:lnTo>
                  <a:lnTo>
                    <a:pt x="0" y="1"/>
                  </a:lnTo>
                  <a:close/>
                </a:path>
              </a:pathLst>
            </a:custGeom>
            <a:solidFill>
              <a:srgbClr val="DD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8" name="Google Shape;198;p28"/>
            <p:cNvSpPr/>
            <p:nvPr/>
          </p:nvSpPr>
          <p:spPr>
            <a:xfrm>
              <a:off x="6562934" y="584450"/>
              <a:ext cx="64805" cy="57713"/>
            </a:xfrm>
            <a:custGeom>
              <a:avLst/>
              <a:gdLst/>
              <a:ahLst/>
              <a:cxnLst/>
              <a:rect l="l" t="t" r="r" b="b"/>
              <a:pathLst>
                <a:path w="521" h="464" extrusionOk="0">
                  <a:moveTo>
                    <a:pt x="0" y="0"/>
                  </a:moveTo>
                  <a:lnTo>
                    <a:pt x="123" y="463"/>
                  </a:lnTo>
                  <a:lnTo>
                    <a:pt x="521" y="304"/>
                  </a:lnTo>
                  <a:lnTo>
                    <a:pt x="0" y="0"/>
                  </a:lnTo>
                  <a:close/>
                </a:path>
              </a:pathLst>
            </a:custGeom>
            <a:solidFill>
              <a:srgbClr val="DD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9" name="Google Shape;199;p28"/>
            <p:cNvSpPr/>
            <p:nvPr/>
          </p:nvSpPr>
          <p:spPr>
            <a:xfrm>
              <a:off x="5493492" y="523130"/>
              <a:ext cx="1201932" cy="1125662"/>
            </a:xfrm>
            <a:custGeom>
              <a:avLst/>
              <a:gdLst/>
              <a:ahLst/>
              <a:cxnLst/>
              <a:rect l="l" t="t" r="r" b="b"/>
              <a:pathLst>
                <a:path w="9663" h="9050" extrusionOk="0">
                  <a:moveTo>
                    <a:pt x="7030" y="1"/>
                  </a:moveTo>
                  <a:cubicBezTo>
                    <a:pt x="6894" y="1"/>
                    <a:pt x="6744" y="44"/>
                    <a:pt x="6586" y="135"/>
                  </a:cubicBezTo>
                  <a:cubicBezTo>
                    <a:pt x="6183" y="368"/>
                    <a:pt x="5831" y="858"/>
                    <a:pt x="5633" y="1399"/>
                  </a:cubicBezTo>
                  <a:cubicBezTo>
                    <a:pt x="5429" y="931"/>
                    <a:pt x="5068" y="670"/>
                    <a:pt x="4623" y="670"/>
                  </a:cubicBezTo>
                  <a:cubicBezTo>
                    <a:pt x="4383" y="670"/>
                    <a:pt x="4117" y="746"/>
                    <a:pt x="3839" y="907"/>
                  </a:cubicBezTo>
                  <a:cubicBezTo>
                    <a:pt x="2788" y="1514"/>
                    <a:pt x="1931" y="3099"/>
                    <a:pt x="1865" y="4516"/>
                  </a:cubicBezTo>
                  <a:cubicBezTo>
                    <a:pt x="1760" y="4546"/>
                    <a:pt x="1652" y="4592"/>
                    <a:pt x="1540" y="4656"/>
                  </a:cubicBezTo>
                  <a:cubicBezTo>
                    <a:pt x="690" y="5147"/>
                    <a:pt x="1" y="6465"/>
                    <a:pt x="1" y="7598"/>
                  </a:cubicBezTo>
                  <a:cubicBezTo>
                    <a:pt x="1" y="8442"/>
                    <a:pt x="383" y="8947"/>
                    <a:pt x="929" y="8947"/>
                  </a:cubicBezTo>
                  <a:cubicBezTo>
                    <a:pt x="1117" y="8947"/>
                    <a:pt x="1323" y="8887"/>
                    <a:pt x="1540" y="8762"/>
                  </a:cubicBezTo>
                  <a:cubicBezTo>
                    <a:pt x="1840" y="8590"/>
                    <a:pt x="2118" y="8313"/>
                    <a:pt x="2354" y="7979"/>
                  </a:cubicBezTo>
                  <a:cubicBezTo>
                    <a:pt x="2407" y="8652"/>
                    <a:pt x="2745" y="9049"/>
                    <a:pt x="3213" y="9049"/>
                  </a:cubicBezTo>
                  <a:cubicBezTo>
                    <a:pt x="3387" y="9049"/>
                    <a:pt x="3580" y="8994"/>
                    <a:pt x="3782" y="8877"/>
                  </a:cubicBezTo>
                  <a:cubicBezTo>
                    <a:pt x="4297" y="8580"/>
                    <a:pt x="4746" y="7958"/>
                    <a:pt x="4999" y="7269"/>
                  </a:cubicBezTo>
                  <a:cubicBezTo>
                    <a:pt x="5149" y="7448"/>
                    <a:pt x="5349" y="7546"/>
                    <a:pt x="5581" y="7546"/>
                  </a:cubicBezTo>
                  <a:cubicBezTo>
                    <a:pt x="5754" y="7546"/>
                    <a:pt x="5946" y="7491"/>
                    <a:pt x="6147" y="7375"/>
                  </a:cubicBezTo>
                  <a:cubicBezTo>
                    <a:pt x="6834" y="6978"/>
                    <a:pt x="7408" y="6003"/>
                    <a:pt x="7549" y="5062"/>
                  </a:cubicBezTo>
                  <a:cubicBezTo>
                    <a:pt x="7556" y="5062"/>
                    <a:pt x="7563" y="5062"/>
                    <a:pt x="7570" y="5062"/>
                  </a:cubicBezTo>
                  <a:cubicBezTo>
                    <a:pt x="7751" y="5062"/>
                    <a:pt x="7952" y="5006"/>
                    <a:pt x="8163" y="4884"/>
                  </a:cubicBezTo>
                  <a:cubicBezTo>
                    <a:pt x="8991" y="4406"/>
                    <a:pt x="9661" y="3124"/>
                    <a:pt x="9661" y="2020"/>
                  </a:cubicBezTo>
                  <a:cubicBezTo>
                    <a:pt x="9662" y="1199"/>
                    <a:pt x="9290" y="707"/>
                    <a:pt x="8758" y="707"/>
                  </a:cubicBezTo>
                  <a:cubicBezTo>
                    <a:pt x="8576" y="707"/>
                    <a:pt x="8374" y="765"/>
                    <a:pt x="8163" y="887"/>
                  </a:cubicBezTo>
                  <a:cubicBezTo>
                    <a:pt x="7996" y="983"/>
                    <a:pt x="7836" y="1114"/>
                    <a:pt x="7685" y="1268"/>
                  </a:cubicBezTo>
                  <a:cubicBezTo>
                    <a:pt x="7699" y="1171"/>
                    <a:pt x="7705" y="1076"/>
                    <a:pt x="7705" y="981"/>
                  </a:cubicBezTo>
                  <a:cubicBezTo>
                    <a:pt x="7705" y="368"/>
                    <a:pt x="7428" y="1"/>
                    <a:pt x="70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0" name="Google Shape;200;p28"/>
            <p:cNvSpPr/>
            <p:nvPr/>
          </p:nvSpPr>
          <p:spPr>
            <a:xfrm>
              <a:off x="6002217" y="845032"/>
              <a:ext cx="523536" cy="379491"/>
            </a:xfrm>
            <a:custGeom>
              <a:avLst/>
              <a:gdLst/>
              <a:ahLst/>
              <a:cxnLst/>
              <a:rect l="l" t="t" r="r" b="b"/>
              <a:pathLst>
                <a:path w="4209" h="3051" extrusionOk="0">
                  <a:moveTo>
                    <a:pt x="4209" y="1"/>
                  </a:moveTo>
                  <a:lnTo>
                    <a:pt x="1" y="2440"/>
                  </a:lnTo>
                  <a:lnTo>
                    <a:pt x="1" y="3050"/>
                  </a:lnTo>
                  <a:lnTo>
                    <a:pt x="4209" y="611"/>
                  </a:lnTo>
                  <a:lnTo>
                    <a:pt x="42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1" name="Google Shape;201;p28"/>
            <p:cNvSpPr/>
            <p:nvPr/>
          </p:nvSpPr>
          <p:spPr>
            <a:xfrm>
              <a:off x="6159437" y="969290"/>
              <a:ext cx="367433" cy="288319"/>
            </a:xfrm>
            <a:custGeom>
              <a:avLst/>
              <a:gdLst/>
              <a:ahLst/>
              <a:cxnLst/>
              <a:rect l="l" t="t" r="r" b="b"/>
              <a:pathLst>
                <a:path w="2954" h="2318" extrusionOk="0">
                  <a:moveTo>
                    <a:pt x="2954" y="1"/>
                  </a:moveTo>
                  <a:lnTo>
                    <a:pt x="0" y="1707"/>
                  </a:lnTo>
                  <a:lnTo>
                    <a:pt x="0" y="2317"/>
                  </a:lnTo>
                  <a:lnTo>
                    <a:pt x="2954" y="611"/>
                  </a:lnTo>
                  <a:lnTo>
                    <a:pt x="2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2" name="Google Shape;202;p28"/>
            <p:cNvSpPr/>
            <p:nvPr/>
          </p:nvSpPr>
          <p:spPr>
            <a:xfrm>
              <a:off x="5776089" y="1286342"/>
              <a:ext cx="28857" cy="68037"/>
            </a:xfrm>
            <a:custGeom>
              <a:avLst/>
              <a:gdLst/>
              <a:ahLst/>
              <a:cxnLst/>
              <a:rect l="l" t="t" r="r" b="b"/>
              <a:pathLst>
                <a:path w="232" h="547" extrusionOk="0">
                  <a:moveTo>
                    <a:pt x="85" y="0"/>
                  </a:moveTo>
                  <a:lnTo>
                    <a:pt x="0" y="50"/>
                  </a:lnTo>
                  <a:lnTo>
                    <a:pt x="0" y="546"/>
                  </a:lnTo>
                  <a:lnTo>
                    <a:pt x="231" y="413"/>
                  </a:lnTo>
                  <a:lnTo>
                    <a:pt x="231" y="319"/>
                  </a:lnTo>
                  <a:lnTo>
                    <a:pt x="85" y="403"/>
                  </a:lnTo>
                  <a:lnTo>
                    <a:pt x="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3" name="Google Shape;203;p28"/>
            <p:cNvSpPr/>
            <p:nvPr/>
          </p:nvSpPr>
          <p:spPr>
            <a:xfrm>
              <a:off x="5807931" y="1257858"/>
              <a:ext cx="42167" cy="69779"/>
            </a:xfrm>
            <a:custGeom>
              <a:avLst/>
              <a:gdLst/>
              <a:ahLst/>
              <a:cxnLst/>
              <a:rect l="l" t="t" r="r" b="b"/>
              <a:pathLst>
                <a:path w="339" h="561" extrusionOk="0">
                  <a:moveTo>
                    <a:pt x="199" y="111"/>
                  </a:moveTo>
                  <a:cubicBezTo>
                    <a:pt x="232" y="111"/>
                    <a:pt x="252" y="153"/>
                    <a:pt x="252" y="231"/>
                  </a:cubicBezTo>
                  <a:cubicBezTo>
                    <a:pt x="252" y="330"/>
                    <a:pt x="221" y="413"/>
                    <a:pt x="170" y="442"/>
                  </a:cubicBezTo>
                  <a:cubicBezTo>
                    <a:pt x="160" y="448"/>
                    <a:pt x="150" y="451"/>
                    <a:pt x="141" y="451"/>
                  </a:cubicBezTo>
                  <a:cubicBezTo>
                    <a:pt x="107" y="451"/>
                    <a:pt x="87" y="406"/>
                    <a:pt x="87" y="327"/>
                  </a:cubicBezTo>
                  <a:cubicBezTo>
                    <a:pt x="87" y="228"/>
                    <a:pt x="119" y="149"/>
                    <a:pt x="170" y="120"/>
                  </a:cubicBezTo>
                  <a:cubicBezTo>
                    <a:pt x="181" y="114"/>
                    <a:pt x="190" y="111"/>
                    <a:pt x="199" y="111"/>
                  </a:cubicBezTo>
                  <a:close/>
                  <a:moveTo>
                    <a:pt x="241" y="1"/>
                  </a:moveTo>
                  <a:cubicBezTo>
                    <a:pt x="220" y="1"/>
                    <a:pt x="196" y="8"/>
                    <a:pt x="170" y="23"/>
                  </a:cubicBezTo>
                  <a:cubicBezTo>
                    <a:pt x="70" y="80"/>
                    <a:pt x="1" y="214"/>
                    <a:pt x="1" y="377"/>
                  </a:cubicBezTo>
                  <a:cubicBezTo>
                    <a:pt x="1" y="498"/>
                    <a:pt x="39" y="560"/>
                    <a:pt x="100" y="560"/>
                  </a:cubicBezTo>
                  <a:cubicBezTo>
                    <a:pt x="121" y="560"/>
                    <a:pt x="144" y="553"/>
                    <a:pt x="170" y="539"/>
                  </a:cubicBezTo>
                  <a:cubicBezTo>
                    <a:pt x="270" y="480"/>
                    <a:pt x="339" y="344"/>
                    <a:pt x="339" y="181"/>
                  </a:cubicBezTo>
                  <a:cubicBezTo>
                    <a:pt x="339" y="61"/>
                    <a:pt x="301" y="1"/>
                    <a:pt x="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4" name="Google Shape;204;p28"/>
            <p:cNvSpPr/>
            <p:nvPr/>
          </p:nvSpPr>
          <p:spPr>
            <a:xfrm>
              <a:off x="5856441" y="1229250"/>
              <a:ext cx="38186" cy="69903"/>
            </a:xfrm>
            <a:custGeom>
              <a:avLst/>
              <a:gdLst/>
              <a:ahLst/>
              <a:cxnLst/>
              <a:rect l="l" t="t" r="r" b="b"/>
              <a:pathLst>
                <a:path w="307" h="562" extrusionOk="0">
                  <a:moveTo>
                    <a:pt x="249" y="0"/>
                  </a:moveTo>
                  <a:cubicBezTo>
                    <a:pt x="230" y="0"/>
                    <a:pt x="209" y="6"/>
                    <a:pt x="184" y="20"/>
                  </a:cubicBezTo>
                  <a:cubicBezTo>
                    <a:pt x="83" y="77"/>
                    <a:pt x="1" y="221"/>
                    <a:pt x="1" y="386"/>
                  </a:cubicBezTo>
                  <a:cubicBezTo>
                    <a:pt x="1" y="506"/>
                    <a:pt x="42" y="562"/>
                    <a:pt x="103" y="562"/>
                  </a:cubicBezTo>
                  <a:cubicBezTo>
                    <a:pt x="127" y="562"/>
                    <a:pt x="154" y="553"/>
                    <a:pt x="182" y="537"/>
                  </a:cubicBezTo>
                  <a:cubicBezTo>
                    <a:pt x="234" y="506"/>
                    <a:pt x="280" y="451"/>
                    <a:pt x="307" y="404"/>
                  </a:cubicBezTo>
                  <a:lnTo>
                    <a:pt x="307" y="175"/>
                  </a:lnTo>
                  <a:lnTo>
                    <a:pt x="171" y="254"/>
                  </a:lnTo>
                  <a:lnTo>
                    <a:pt x="171" y="345"/>
                  </a:lnTo>
                  <a:lnTo>
                    <a:pt x="231" y="310"/>
                  </a:lnTo>
                  <a:lnTo>
                    <a:pt x="231" y="396"/>
                  </a:lnTo>
                  <a:cubicBezTo>
                    <a:pt x="222" y="411"/>
                    <a:pt x="208" y="425"/>
                    <a:pt x="192" y="433"/>
                  </a:cubicBezTo>
                  <a:cubicBezTo>
                    <a:pt x="174" y="444"/>
                    <a:pt x="158" y="449"/>
                    <a:pt x="144" y="449"/>
                  </a:cubicBezTo>
                  <a:cubicBezTo>
                    <a:pt x="106" y="449"/>
                    <a:pt x="87" y="408"/>
                    <a:pt x="87" y="333"/>
                  </a:cubicBezTo>
                  <a:cubicBezTo>
                    <a:pt x="87" y="233"/>
                    <a:pt x="129" y="148"/>
                    <a:pt x="185" y="116"/>
                  </a:cubicBezTo>
                  <a:cubicBezTo>
                    <a:pt x="201" y="107"/>
                    <a:pt x="213" y="103"/>
                    <a:pt x="223" y="103"/>
                  </a:cubicBezTo>
                  <a:cubicBezTo>
                    <a:pt x="235" y="103"/>
                    <a:pt x="244" y="107"/>
                    <a:pt x="254" y="113"/>
                  </a:cubicBezTo>
                  <a:lnTo>
                    <a:pt x="300" y="18"/>
                  </a:lnTo>
                  <a:cubicBezTo>
                    <a:pt x="287" y="7"/>
                    <a:pt x="270"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5" name="Google Shape;205;p28"/>
            <p:cNvSpPr/>
            <p:nvPr/>
          </p:nvSpPr>
          <p:spPr>
            <a:xfrm>
              <a:off x="5903955" y="1212458"/>
              <a:ext cx="10573" cy="68037"/>
            </a:xfrm>
            <a:custGeom>
              <a:avLst/>
              <a:gdLst/>
              <a:ahLst/>
              <a:cxnLst/>
              <a:rect l="l" t="t" r="r" b="b"/>
              <a:pathLst>
                <a:path w="85" h="547" extrusionOk="0">
                  <a:moveTo>
                    <a:pt x="85" y="1"/>
                  </a:moveTo>
                  <a:lnTo>
                    <a:pt x="0" y="49"/>
                  </a:lnTo>
                  <a:lnTo>
                    <a:pt x="0" y="547"/>
                  </a:lnTo>
                  <a:lnTo>
                    <a:pt x="85" y="498"/>
                  </a:lnTo>
                  <a:lnTo>
                    <a:pt x="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6" name="Google Shape;206;p28"/>
            <p:cNvSpPr/>
            <p:nvPr/>
          </p:nvSpPr>
          <p:spPr>
            <a:xfrm>
              <a:off x="5925224" y="1185343"/>
              <a:ext cx="36445" cy="82839"/>
            </a:xfrm>
            <a:custGeom>
              <a:avLst/>
              <a:gdLst/>
              <a:ahLst/>
              <a:cxnLst/>
              <a:rect l="l" t="t" r="r" b="b"/>
              <a:pathLst>
                <a:path w="293" h="666" extrusionOk="0">
                  <a:moveTo>
                    <a:pt x="292" y="0"/>
                  </a:moveTo>
                  <a:lnTo>
                    <a:pt x="212" y="46"/>
                  </a:lnTo>
                  <a:lnTo>
                    <a:pt x="212" y="222"/>
                  </a:lnTo>
                  <a:cubicBezTo>
                    <a:pt x="212" y="281"/>
                    <a:pt x="219" y="347"/>
                    <a:pt x="223" y="397"/>
                  </a:cubicBezTo>
                  <a:lnTo>
                    <a:pt x="221" y="398"/>
                  </a:lnTo>
                  <a:lnTo>
                    <a:pt x="184" y="310"/>
                  </a:lnTo>
                  <a:lnTo>
                    <a:pt x="87" y="118"/>
                  </a:lnTo>
                  <a:lnTo>
                    <a:pt x="0" y="168"/>
                  </a:lnTo>
                  <a:lnTo>
                    <a:pt x="0" y="666"/>
                  </a:lnTo>
                  <a:lnTo>
                    <a:pt x="82" y="619"/>
                  </a:lnTo>
                  <a:lnTo>
                    <a:pt x="82" y="443"/>
                  </a:lnTo>
                  <a:cubicBezTo>
                    <a:pt x="82" y="384"/>
                    <a:pt x="75" y="322"/>
                    <a:pt x="70" y="269"/>
                  </a:cubicBezTo>
                  <a:lnTo>
                    <a:pt x="73" y="268"/>
                  </a:lnTo>
                  <a:lnTo>
                    <a:pt x="109" y="355"/>
                  </a:lnTo>
                  <a:lnTo>
                    <a:pt x="207" y="547"/>
                  </a:lnTo>
                  <a:lnTo>
                    <a:pt x="292" y="498"/>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7" name="Google Shape;207;p28"/>
            <p:cNvSpPr/>
            <p:nvPr/>
          </p:nvSpPr>
          <p:spPr>
            <a:xfrm>
              <a:off x="5775965" y="1401644"/>
              <a:ext cx="35201" cy="75251"/>
            </a:xfrm>
            <a:custGeom>
              <a:avLst/>
              <a:gdLst/>
              <a:ahLst/>
              <a:cxnLst/>
              <a:rect l="l" t="t" r="r" b="b"/>
              <a:pathLst>
                <a:path w="283" h="605" extrusionOk="0">
                  <a:moveTo>
                    <a:pt x="173" y="106"/>
                  </a:moveTo>
                  <a:cubicBezTo>
                    <a:pt x="191" y="106"/>
                    <a:pt x="200" y="121"/>
                    <a:pt x="200" y="153"/>
                  </a:cubicBezTo>
                  <a:cubicBezTo>
                    <a:pt x="200" y="205"/>
                    <a:pt x="178" y="245"/>
                    <a:pt x="132" y="272"/>
                  </a:cubicBezTo>
                  <a:lnTo>
                    <a:pt x="86" y="298"/>
                  </a:lnTo>
                  <a:lnTo>
                    <a:pt x="86" y="148"/>
                  </a:lnTo>
                  <a:lnTo>
                    <a:pt x="132" y="121"/>
                  </a:lnTo>
                  <a:cubicBezTo>
                    <a:pt x="148" y="112"/>
                    <a:pt x="162" y="106"/>
                    <a:pt x="173" y="106"/>
                  </a:cubicBezTo>
                  <a:close/>
                  <a:moveTo>
                    <a:pt x="218" y="1"/>
                  </a:moveTo>
                  <a:cubicBezTo>
                    <a:pt x="195" y="1"/>
                    <a:pt x="167" y="11"/>
                    <a:pt x="136" y="29"/>
                  </a:cubicBezTo>
                  <a:lnTo>
                    <a:pt x="1" y="108"/>
                  </a:lnTo>
                  <a:lnTo>
                    <a:pt x="0" y="108"/>
                  </a:lnTo>
                  <a:lnTo>
                    <a:pt x="0" y="604"/>
                  </a:lnTo>
                  <a:lnTo>
                    <a:pt x="86" y="556"/>
                  </a:lnTo>
                  <a:lnTo>
                    <a:pt x="86" y="387"/>
                  </a:lnTo>
                  <a:lnTo>
                    <a:pt x="136" y="358"/>
                  </a:lnTo>
                  <a:cubicBezTo>
                    <a:pt x="215" y="313"/>
                    <a:pt x="283" y="222"/>
                    <a:pt x="283" y="106"/>
                  </a:cubicBezTo>
                  <a:cubicBezTo>
                    <a:pt x="283" y="30"/>
                    <a:pt x="257"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8" name="Google Shape;208;p28"/>
            <p:cNvSpPr/>
            <p:nvPr/>
          </p:nvSpPr>
          <p:spPr>
            <a:xfrm>
              <a:off x="5809548" y="1380002"/>
              <a:ext cx="41793" cy="77615"/>
            </a:xfrm>
            <a:custGeom>
              <a:avLst/>
              <a:gdLst/>
              <a:ahLst/>
              <a:cxnLst/>
              <a:rect l="l" t="t" r="r" b="b"/>
              <a:pathLst>
                <a:path w="336" h="624" extrusionOk="0">
                  <a:moveTo>
                    <a:pt x="167" y="115"/>
                  </a:moveTo>
                  <a:cubicBezTo>
                    <a:pt x="177" y="161"/>
                    <a:pt x="187" y="214"/>
                    <a:pt x="197" y="258"/>
                  </a:cubicBezTo>
                  <a:lnTo>
                    <a:pt x="206" y="299"/>
                  </a:lnTo>
                  <a:lnTo>
                    <a:pt x="126" y="345"/>
                  </a:lnTo>
                  <a:lnTo>
                    <a:pt x="135" y="293"/>
                  </a:lnTo>
                  <a:cubicBezTo>
                    <a:pt x="146" y="238"/>
                    <a:pt x="156" y="174"/>
                    <a:pt x="165" y="116"/>
                  </a:cubicBezTo>
                  <a:lnTo>
                    <a:pt x="167" y="115"/>
                  </a:lnTo>
                  <a:close/>
                  <a:moveTo>
                    <a:pt x="219" y="0"/>
                  </a:moveTo>
                  <a:lnTo>
                    <a:pt x="117" y="59"/>
                  </a:lnTo>
                  <a:lnTo>
                    <a:pt x="0" y="623"/>
                  </a:lnTo>
                  <a:lnTo>
                    <a:pt x="86" y="574"/>
                  </a:lnTo>
                  <a:lnTo>
                    <a:pt x="110" y="443"/>
                  </a:lnTo>
                  <a:lnTo>
                    <a:pt x="223" y="376"/>
                  </a:lnTo>
                  <a:lnTo>
                    <a:pt x="247" y="481"/>
                  </a:lnTo>
                  <a:lnTo>
                    <a:pt x="336" y="431"/>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9" name="Google Shape;209;p28"/>
            <p:cNvSpPr/>
            <p:nvPr/>
          </p:nvSpPr>
          <p:spPr>
            <a:xfrm>
              <a:off x="5853082" y="1356120"/>
              <a:ext cx="34703" cy="70525"/>
            </a:xfrm>
            <a:custGeom>
              <a:avLst/>
              <a:gdLst/>
              <a:ahLst/>
              <a:cxnLst/>
              <a:rect l="l" t="t" r="r" b="b"/>
              <a:pathLst>
                <a:path w="279" h="567" extrusionOk="0">
                  <a:moveTo>
                    <a:pt x="216" y="1"/>
                  </a:moveTo>
                  <a:cubicBezTo>
                    <a:pt x="194" y="1"/>
                    <a:pt x="171" y="8"/>
                    <a:pt x="148" y="21"/>
                  </a:cubicBezTo>
                  <a:cubicBezTo>
                    <a:pt x="70" y="66"/>
                    <a:pt x="15" y="163"/>
                    <a:pt x="15" y="246"/>
                  </a:cubicBezTo>
                  <a:cubicBezTo>
                    <a:pt x="15" y="317"/>
                    <a:pt x="51" y="339"/>
                    <a:pt x="88" y="339"/>
                  </a:cubicBezTo>
                  <a:cubicBezTo>
                    <a:pt x="89" y="339"/>
                    <a:pt x="90" y="339"/>
                    <a:pt x="91" y="339"/>
                  </a:cubicBezTo>
                  <a:lnTo>
                    <a:pt x="139" y="338"/>
                  </a:lnTo>
                  <a:cubicBezTo>
                    <a:pt x="143" y="338"/>
                    <a:pt x="147" y="338"/>
                    <a:pt x="151" y="338"/>
                  </a:cubicBezTo>
                  <a:cubicBezTo>
                    <a:pt x="176" y="338"/>
                    <a:pt x="192" y="339"/>
                    <a:pt x="192" y="367"/>
                  </a:cubicBezTo>
                  <a:cubicBezTo>
                    <a:pt x="192" y="396"/>
                    <a:pt x="175" y="424"/>
                    <a:pt x="140" y="445"/>
                  </a:cubicBezTo>
                  <a:cubicBezTo>
                    <a:pt x="125" y="454"/>
                    <a:pt x="109" y="458"/>
                    <a:pt x="93" y="458"/>
                  </a:cubicBezTo>
                  <a:cubicBezTo>
                    <a:pt x="77" y="458"/>
                    <a:pt x="62" y="454"/>
                    <a:pt x="49" y="446"/>
                  </a:cubicBezTo>
                  <a:lnTo>
                    <a:pt x="1" y="550"/>
                  </a:lnTo>
                  <a:cubicBezTo>
                    <a:pt x="17" y="561"/>
                    <a:pt x="37" y="567"/>
                    <a:pt x="58" y="567"/>
                  </a:cubicBezTo>
                  <a:cubicBezTo>
                    <a:pt x="84" y="567"/>
                    <a:pt x="112" y="558"/>
                    <a:pt x="139" y="543"/>
                  </a:cubicBezTo>
                  <a:cubicBezTo>
                    <a:pt x="228" y="492"/>
                    <a:pt x="279" y="391"/>
                    <a:pt x="279" y="307"/>
                  </a:cubicBezTo>
                  <a:cubicBezTo>
                    <a:pt x="279" y="239"/>
                    <a:pt x="252" y="215"/>
                    <a:pt x="208" y="215"/>
                  </a:cubicBezTo>
                  <a:cubicBezTo>
                    <a:pt x="207" y="215"/>
                    <a:pt x="206" y="215"/>
                    <a:pt x="205" y="215"/>
                  </a:cubicBezTo>
                  <a:lnTo>
                    <a:pt x="158" y="217"/>
                  </a:lnTo>
                  <a:cubicBezTo>
                    <a:pt x="150" y="217"/>
                    <a:pt x="142" y="218"/>
                    <a:pt x="135" y="218"/>
                  </a:cubicBezTo>
                  <a:cubicBezTo>
                    <a:pt x="115" y="218"/>
                    <a:pt x="101" y="214"/>
                    <a:pt x="101" y="191"/>
                  </a:cubicBezTo>
                  <a:cubicBezTo>
                    <a:pt x="101" y="163"/>
                    <a:pt x="120" y="135"/>
                    <a:pt x="148" y="118"/>
                  </a:cubicBezTo>
                  <a:cubicBezTo>
                    <a:pt x="164" y="109"/>
                    <a:pt x="177" y="105"/>
                    <a:pt x="191" y="105"/>
                  </a:cubicBezTo>
                  <a:cubicBezTo>
                    <a:pt x="203" y="105"/>
                    <a:pt x="214" y="108"/>
                    <a:pt x="226" y="114"/>
                  </a:cubicBezTo>
                  <a:lnTo>
                    <a:pt x="269" y="18"/>
                  </a:lnTo>
                  <a:cubicBezTo>
                    <a:pt x="253" y="6"/>
                    <a:pt x="235"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0" name="Google Shape;210;p28"/>
            <p:cNvSpPr/>
            <p:nvPr/>
          </p:nvSpPr>
          <p:spPr>
            <a:xfrm>
              <a:off x="5891143" y="1334229"/>
              <a:ext cx="34703" cy="70525"/>
            </a:xfrm>
            <a:custGeom>
              <a:avLst/>
              <a:gdLst/>
              <a:ahLst/>
              <a:cxnLst/>
              <a:rect l="l" t="t" r="r" b="b"/>
              <a:pathLst>
                <a:path w="279" h="567" extrusionOk="0">
                  <a:moveTo>
                    <a:pt x="216" y="0"/>
                  </a:moveTo>
                  <a:cubicBezTo>
                    <a:pt x="195" y="0"/>
                    <a:pt x="171" y="7"/>
                    <a:pt x="148" y="20"/>
                  </a:cubicBezTo>
                  <a:cubicBezTo>
                    <a:pt x="71" y="65"/>
                    <a:pt x="15" y="162"/>
                    <a:pt x="15" y="246"/>
                  </a:cubicBezTo>
                  <a:cubicBezTo>
                    <a:pt x="15" y="316"/>
                    <a:pt x="50" y="338"/>
                    <a:pt x="88" y="338"/>
                  </a:cubicBezTo>
                  <a:cubicBezTo>
                    <a:pt x="89" y="338"/>
                    <a:pt x="90" y="338"/>
                    <a:pt x="91" y="338"/>
                  </a:cubicBezTo>
                  <a:lnTo>
                    <a:pt x="139" y="337"/>
                  </a:lnTo>
                  <a:cubicBezTo>
                    <a:pt x="143" y="337"/>
                    <a:pt x="147" y="337"/>
                    <a:pt x="151" y="337"/>
                  </a:cubicBezTo>
                  <a:cubicBezTo>
                    <a:pt x="177" y="337"/>
                    <a:pt x="192" y="339"/>
                    <a:pt x="192" y="366"/>
                  </a:cubicBezTo>
                  <a:cubicBezTo>
                    <a:pt x="192" y="395"/>
                    <a:pt x="175" y="424"/>
                    <a:pt x="140" y="444"/>
                  </a:cubicBezTo>
                  <a:cubicBezTo>
                    <a:pt x="125" y="453"/>
                    <a:pt x="109" y="457"/>
                    <a:pt x="94" y="457"/>
                  </a:cubicBezTo>
                  <a:cubicBezTo>
                    <a:pt x="78" y="457"/>
                    <a:pt x="63" y="453"/>
                    <a:pt x="49" y="445"/>
                  </a:cubicBezTo>
                  <a:lnTo>
                    <a:pt x="1" y="550"/>
                  </a:lnTo>
                  <a:cubicBezTo>
                    <a:pt x="18" y="561"/>
                    <a:pt x="37" y="566"/>
                    <a:pt x="57" y="566"/>
                  </a:cubicBezTo>
                  <a:cubicBezTo>
                    <a:pt x="83" y="566"/>
                    <a:pt x="111" y="558"/>
                    <a:pt x="139" y="542"/>
                  </a:cubicBezTo>
                  <a:cubicBezTo>
                    <a:pt x="227" y="491"/>
                    <a:pt x="279" y="390"/>
                    <a:pt x="279" y="306"/>
                  </a:cubicBezTo>
                  <a:cubicBezTo>
                    <a:pt x="279" y="238"/>
                    <a:pt x="252" y="214"/>
                    <a:pt x="208" y="214"/>
                  </a:cubicBezTo>
                  <a:cubicBezTo>
                    <a:pt x="207" y="214"/>
                    <a:pt x="206" y="214"/>
                    <a:pt x="205" y="214"/>
                  </a:cubicBezTo>
                  <a:lnTo>
                    <a:pt x="157" y="216"/>
                  </a:lnTo>
                  <a:cubicBezTo>
                    <a:pt x="149" y="217"/>
                    <a:pt x="142" y="217"/>
                    <a:pt x="135" y="217"/>
                  </a:cubicBezTo>
                  <a:cubicBezTo>
                    <a:pt x="114" y="217"/>
                    <a:pt x="101" y="213"/>
                    <a:pt x="101" y="190"/>
                  </a:cubicBezTo>
                  <a:cubicBezTo>
                    <a:pt x="101" y="162"/>
                    <a:pt x="119" y="134"/>
                    <a:pt x="148" y="117"/>
                  </a:cubicBezTo>
                  <a:cubicBezTo>
                    <a:pt x="164" y="108"/>
                    <a:pt x="178" y="104"/>
                    <a:pt x="191" y="104"/>
                  </a:cubicBezTo>
                  <a:cubicBezTo>
                    <a:pt x="203" y="104"/>
                    <a:pt x="214" y="107"/>
                    <a:pt x="226" y="113"/>
                  </a:cubicBezTo>
                  <a:lnTo>
                    <a:pt x="268" y="17"/>
                  </a:lnTo>
                  <a:cubicBezTo>
                    <a:pt x="253" y="5"/>
                    <a:pt x="235"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1" name="Google Shape;211;p28"/>
            <p:cNvSpPr/>
            <p:nvPr/>
          </p:nvSpPr>
          <p:spPr>
            <a:xfrm>
              <a:off x="5928956" y="1294427"/>
              <a:ext cx="56098" cy="89182"/>
            </a:xfrm>
            <a:custGeom>
              <a:avLst/>
              <a:gdLst/>
              <a:ahLst/>
              <a:cxnLst/>
              <a:rect l="l" t="t" r="r" b="b"/>
              <a:pathLst>
                <a:path w="451" h="717" extrusionOk="0">
                  <a:moveTo>
                    <a:pt x="450" y="0"/>
                  </a:moveTo>
                  <a:lnTo>
                    <a:pt x="370" y="46"/>
                  </a:lnTo>
                  <a:lnTo>
                    <a:pt x="344" y="294"/>
                  </a:lnTo>
                  <a:cubicBezTo>
                    <a:pt x="339" y="348"/>
                    <a:pt x="334" y="403"/>
                    <a:pt x="330" y="460"/>
                  </a:cubicBezTo>
                  <a:lnTo>
                    <a:pt x="327" y="461"/>
                  </a:lnTo>
                  <a:cubicBezTo>
                    <a:pt x="320" y="411"/>
                    <a:pt x="313" y="363"/>
                    <a:pt x="305" y="317"/>
                  </a:cubicBezTo>
                  <a:lnTo>
                    <a:pt x="264" y="107"/>
                  </a:lnTo>
                  <a:lnTo>
                    <a:pt x="193" y="149"/>
                  </a:lnTo>
                  <a:lnTo>
                    <a:pt x="153" y="405"/>
                  </a:lnTo>
                  <a:cubicBezTo>
                    <a:pt x="145" y="461"/>
                    <a:pt x="138" y="517"/>
                    <a:pt x="131" y="575"/>
                  </a:cubicBezTo>
                  <a:lnTo>
                    <a:pt x="129" y="576"/>
                  </a:lnTo>
                  <a:cubicBezTo>
                    <a:pt x="124" y="526"/>
                    <a:pt x="119" y="476"/>
                    <a:pt x="113" y="427"/>
                  </a:cubicBezTo>
                  <a:lnTo>
                    <a:pt x="88" y="210"/>
                  </a:lnTo>
                  <a:lnTo>
                    <a:pt x="1" y="259"/>
                  </a:lnTo>
                  <a:lnTo>
                    <a:pt x="71" y="716"/>
                  </a:lnTo>
                  <a:lnTo>
                    <a:pt x="174" y="657"/>
                  </a:lnTo>
                  <a:lnTo>
                    <a:pt x="210" y="410"/>
                  </a:lnTo>
                  <a:cubicBezTo>
                    <a:pt x="216" y="369"/>
                    <a:pt x="220" y="326"/>
                    <a:pt x="225" y="286"/>
                  </a:cubicBezTo>
                  <a:lnTo>
                    <a:pt x="227" y="285"/>
                  </a:lnTo>
                  <a:cubicBezTo>
                    <a:pt x="231" y="320"/>
                    <a:pt x="236" y="357"/>
                    <a:pt x="242" y="392"/>
                  </a:cubicBezTo>
                  <a:lnTo>
                    <a:pt x="279" y="597"/>
                  </a:lnTo>
                  <a:lnTo>
                    <a:pt x="384" y="535"/>
                  </a:lnTo>
                  <a:lnTo>
                    <a:pt x="4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2" name="Google Shape;212;p28"/>
            <p:cNvSpPr/>
            <p:nvPr/>
          </p:nvSpPr>
          <p:spPr>
            <a:xfrm>
              <a:off x="5989033" y="1275894"/>
              <a:ext cx="42167" cy="69779"/>
            </a:xfrm>
            <a:custGeom>
              <a:avLst/>
              <a:gdLst/>
              <a:ahLst/>
              <a:cxnLst/>
              <a:rect l="l" t="t" r="r" b="b"/>
              <a:pathLst>
                <a:path w="339" h="561" extrusionOk="0">
                  <a:moveTo>
                    <a:pt x="200" y="111"/>
                  </a:moveTo>
                  <a:cubicBezTo>
                    <a:pt x="233" y="111"/>
                    <a:pt x="253" y="152"/>
                    <a:pt x="253" y="230"/>
                  </a:cubicBezTo>
                  <a:cubicBezTo>
                    <a:pt x="253" y="331"/>
                    <a:pt x="220" y="413"/>
                    <a:pt x="170" y="442"/>
                  </a:cubicBezTo>
                  <a:cubicBezTo>
                    <a:pt x="160" y="448"/>
                    <a:pt x="150" y="450"/>
                    <a:pt x="142" y="450"/>
                  </a:cubicBezTo>
                  <a:cubicBezTo>
                    <a:pt x="107" y="450"/>
                    <a:pt x="86" y="406"/>
                    <a:pt x="86" y="326"/>
                  </a:cubicBezTo>
                  <a:cubicBezTo>
                    <a:pt x="86" y="227"/>
                    <a:pt x="119" y="148"/>
                    <a:pt x="170" y="120"/>
                  </a:cubicBezTo>
                  <a:cubicBezTo>
                    <a:pt x="181" y="114"/>
                    <a:pt x="191" y="111"/>
                    <a:pt x="200" y="111"/>
                  </a:cubicBezTo>
                  <a:close/>
                  <a:moveTo>
                    <a:pt x="242" y="0"/>
                  </a:moveTo>
                  <a:cubicBezTo>
                    <a:pt x="220" y="0"/>
                    <a:pt x="196" y="8"/>
                    <a:pt x="170" y="23"/>
                  </a:cubicBezTo>
                  <a:cubicBezTo>
                    <a:pt x="70" y="81"/>
                    <a:pt x="1" y="214"/>
                    <a:pt x="1" y="376"/>
                  </a:cubicBezTo>
                  <a:cubicBezTo>
                    <a:pt x="1" y="498"/>
                    <a:pt x="39" y="561"/>
                    <a:pt x="101" y="561"/>
                  </a:cubicBezTo>
                  <a:cubicBezTo>
                    <a:pt x="121" y="561"/>
                    <a:pt x="145" y="553"/>
                    <a:pt x="170" y="539"/>
                  </a:cubicBezTo>
                  <a:cubicBezTo>
                    <a:pt x="271" y="480"/>
                    <a:pt x="339" y="343"/>
                    <a:pt x="339" y="181"/>
                  </a:cubicBezTo>
                  <a:cubicBezTo>
                    <a:pt x="339" y="61"/>
                    <a:pt x="302"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3" name="Google Shape;213;p28"/>
            <p:cNvSpPr/>
            <p:nvPr/>
          </p:nvSpPr>
          <p:spPr>
            <a:xfrm>
              <a:off x="6039781" y="1249400"/>
              <a:ext cx="36942" cy="75251"/>
            </a:xfrm>
            <a:custGeom>
              <a:avLst/>
              <a:gdLst/>
              <a:ahLst/>
              <a:cxnLst/>
              <a:rect l="l" t="t" r="r" b="b"/>
              <a:pathLst>
                <a:path w="297" h="605" extrusionOk="0">
                  <a:moveTo>
                    <a:pt x="172" y="107"/>
                  </a:moveTo>
                  <a:cubicBezTo>
                    <a:pt x="188" y="107"/>
                    <a:pt x="196" y="120"/>
                    <a:pt x="196" y="150"/>
                  </a:cubicBezTo>
                  <a:cubicBezTo>
                    <a:pt x="196" y="198"/>
                    <a:pt x="173" y="237"/>
                    <a:pt x="129" y="262"/>
                  </a:cubicBezTo>
                  <a:lnTo>
                    <a:pt x="85" y="287"/>
                  </a:lnTo>
                  <a:lnTo>
                    <a:pt x="85" y="147"/>
                  </a:lnTo>
                  <a:lnTo>
                    <a:pt x="129" y="122"/>
                  </a:lnTo>
                  <a:cubicBezTo>
                    <a:pt x="146" y="113"/>
                    <a:pt x="161" y="107"/>
                    <a:pt x="172" y="107"/>
                  </a:cubicBezTo>
                  <a:close/>
                  <a:moveTo>
                    <a:pt x="217" y="1"/>
                  </a:moveTo>
                  <a:cubicBezTo>
                    <a:pt x="193" y="1"/>
                    <a:pt x="165" y="12"/>
                    <a:pt x="135" y="29"/>
                  </a:cubicBezTo>
                  <a:lnTo>
                    <a:pt x="1" y="107"/>
                  </a:lnTo>
                  <a:lnTo>
                    <a:pt x="1" y="604"/>
                  </a:lnTo>
                  <a:lnTo>
                    <a:pt x="85" y="556"/>
                  </a:lnTo>
                  <a:lnTo>
                    <a:pt x="85" y="376"/>
                  </a:lnTo>
                  <a:lnTo>
                    <a:pt x="131" y="350"/>
                  </a:lnTo>
                  <a:lnTo>
                    <a:pt x="202" y="488"/>
                  </a:lnTo>
                  <a:lnTo>
                    <a:pt x="297" y="433"/>
                  </a:lnTo>
                  <a:lnTo>
                    <a:pt x="212" y="282"/>
                  </a:lnTo>
                  <a:cubicBezTo>
                    <a:pt x="252" y="236"/>
                    <a:pt x="279" y="174"/>
                    <a:pt x="279" y="101"/>
                  </a:cubicBezTo>
                  <a:cubicBezTo>
                    <a:pt x="279" y="28"/>
                    <a:pt x="254" y="1"/>
                    <a:pt x="2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4" name="Google Shape;214;p28"/>
            <p:cNvSpPr/>
            <p:nvPr/>
          </p:nvSpPr>
          <p:spPr>
            <a:xfrm>
              <a:off x="6083688" y="1225892"/>
              <a:ext cx="36320" cy="73510"/>
            </a:xfrm>
            <a:custGeom>
              <a:avLst/>
              <a:gdLst/>
              <a:ahLst/>
              <a:cxnLst/>
              <a:rect l="l" t="t" r="r" b="b"/>
              <a:pathLst>
                <a:path w="292" h="591" extrusionOk="0">
                  <a:moveTo>
                    <a:pt x="153" y="108"/>
                  </a:moveTo>
                  <a:cubicBezTo>
                    <a:pt x="186" y="108"/>
                    <a:pt x="206" y="139"/>
                    <a:pt x="206" y="220"/>
                  </a:cubicBezTo>
                  <a:cubicBezTo>
                    <a:pt x="206" y="340"/>
                    <a:pt x="163" y="405"/>
                    <a:pt x="100" y="442"/>
                  </a:cubicBezTo>
                  <a:lnTo>
                    <a:pt x="84" y="451"/>
                  </a:lnTo>
                  <a:lnTo>
                    <a:pt x="84" y="135"/>
                  </a:lnTo>
                  <a:lnTo>
                    <a:pt x="100" y="126"/>
                  </a:lnTo>
                  <a:cubicBezTo>
                    <a:pt x="120" y="114"/>
                    <a:pt x="138" y="108"/>
                    <a:pt x="153" y="108"/>
                  </a:cubicBezTo>
                  <a:close/>
                  <a:moveTo>
                    <a:pt x="199" y="1"/>
                  </a:moveTo>
                  <a:cubicBezTo>
                    <a:pt x="172" y="1"/>
                    <a:pt x="140" y="12"/>
                    <a:pt x="105" y="32"/>
                  </a:cubicBezTo>
                  <a:lnTo>
                    <a:pt x="0" y="93"/>
                  </a:lnTo>
                  <a:lnTo>
                    <a:pt x="0" y="591"/>
                  </a:lnTo>
                  <a:lnTo>
                    <a:pt x="110" y="527"/>
                  </a:lnTo>
                  <a:cubicBezTo>
                    <a:pt x="218" y="463"/>
                    <a:pt x="292" y="342"/>
                    <a:pt x="292" y="171"/>
                  </a:cubicBezTo>
                  <a:cubicBezTo>
                    <a:pt x="292" y="53"/>
                    <a:pt x="257" y="1"/>
                    <a:pt x="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5" name="Google Shape;215;p28"/>
            <p:cNvSpPr/>
            <p:nvPr/>
          </p:nvSpPr>
          <p:spPr>
            <a:xfrm>
              <a:off x="5834425" y="979738"/>
              <a:ext cx="94781" cy="190056"/>
            </a:xfrm>
            <a:custGeom>
              <a:avLst/>
              <a:gdLst/>
              <a:ahLst/>
              <a:cxnLst/>
              <a:rect l="l" t="t" r="r" b="b"/>
              <a:pathLst>
                <a:path w="762" h="1528" extrusionOk="0">
                  <a:moveTo>
                    <a:pt x="762" y="0"/>
                  </a:moveTo>
                  <a:lnTo>
                    <a:pt x="567" y="113"/>
                  </a:lnTo>
                  <a:lnTo>
                    <a:pt x="434" y="678"/>
                  </a:lnTo>
                  <a:lnTo>
                    <a:pt x="386" y="896"/>
                  </a:lnTo>
                  <a:lnTo>
                    <a:pt x="380" y="899"/>
                  </a:lnTo>
                  <a:lnTo>
                    <a:pt x="332" y="737"/>
                  </a:lnTo>
                  <a:lnTo>
                    <a:pt x="196" y="327"/>
                  </a:lnTo>
                  <a:lnTo>
                    <a:pt x="1" y="439"/>
                  </a:lnTo>
                  <a:lnTo>
                    <a:pt x="1" y="1527"/>
                  </a:lnTo>
                  <a:lnTo>
                    <a:pt x="171" y="1429"/>
                  </a:lnTo>
                  <a:lnTo>
                    <a:pt x="171" y="1030"/>
                  </a:lnTo>
                  <a:cubicBezTo>
                    <a:pt x="171" y="923"/>
                    <a:pt x="155" y="774"/>
                    <a:pt x="147" y="673"/>
                  </a:cubicBezTo>
                  <a:lnTo>
                    <a:pt x="152" y="670"/>
                  </a:lnTo>
                  <a:lnTo>
                    <a:pt x="217" y="885"/>
                  </a:lnTo>
                  <a:lnTo>
                    <a:pt x="342" y="1235"/>
                  </a:lnTo>
                  <a:lnTo>
                    <a:pt x="415" y="1193"/>
                  </a:lnTo>
                  <a:lnTo>
                    <a:pt x="541" y="697"/>
                  </a:lnTo>
                  <a:lnTo>
                    <a:pt x="608" y="408"/>
                  </a:lnTo>
                  <a:lnTo>
                    <a:pt x="613" y="404"/>
                  </a:lnTo>
                  <a:lnTo>
                    <a:pt x="613" y="404"/>
                  </a:lnTo>
                  <a:cubicBezTo>
                    <a:pt x="604" y="515"/>
                    <a:pt x="590" y="681"/>
                    <a:pt x="590" y="788"/>
                  </a:cubicBezTo>
                  <a:lnTo>
                    <a:pt x="590" y="1187"/>
                  </a:lnTo>
                  <a:lnTo>
                    <a:pt x="762" y="1088"/>
                  </a:lnTo>
                  <a:lnTo>
                    <a:pt x="7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6" name="Google Shape;216;p28"/>
            <p:cNvSpPr/>
            <p:nvPr/>
          </p:nvSpPr>
          <p:spPr>
            <a:xfrm>
              <a:off x="5939777" y="925010"/>
              <a:ext cx="84084" cy="166299"/>
            </a:xfrm>
            <a:custGeom>
              <a:avLst/>
              <a:gdLst/>
              <a:ahLst/>
              <a:cxnLst/>
              <a:rect l="l" t="t" r="r" b="b"/>
              <a:pathLst>
                <a:path w="676" h="1337" extrusionOk="0">
                  <a:moveTo>
                    <a:pt x="675" y="1"/>
                  </a:moveTo>
                  <a:lnTo>
                    <a:pt x="482" y="112"/>
                  </a:lnTo>
                  <a:lnTo>
                    <a:pt x="410" y="404"/>
                  </a:lnTo>
                  <a:cubicBezTo>
                    <a:pt x="388" y="499"/>
                    <a:pt x="364" y="588"/>
                    <a:pt x="342" y="684"/>
                  </a:cubicBezTo>
                  <a:lnTo>
                    <a:pt x="336" y="687"/>
                  </a:lnTo>
                  <a:cubicBezTo>
                    <a:pt x="312" y="617"/>
                    <a:pt x="291" y="555"/>
                    <a:pt x="270" y="485"/>
                  </a:cubicBezTo>
                  <a:lnTo>
                    <a:pt x="196" y="277"/>
                  </a:lnTo>
                  <a:lnTo>
                    <a:pt x="1" y="391"/>
                  </a:lnTo>
                  <a:lnTo>
                    <a:pt x="245" y="950"/>
                  </a:lnTo>
                  <a:lnTo>
                    <a:pt x="245" y="1336"/>
                  </a:lnTo>
                  <a:lnTo>
                    <a:pt x="428" y="1231"/>
                  </a:lnTo>
                  <a:lnTo>
                    <a:pt x="428" y="843"/>
                  </a:lnTo>
                  <a:lnTo>
                    <a:pt x="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7" name="Google Shape;217;p28"/>
            <p:cNvSpPr/>
            <p:nvPr/>
          </p:nvSpPr>
          <p:spPr>
            <a:xfrm>
              <a:off x="6066647" y="875133"/>
              <a:ext cx="79731" cy="160578"/>
            </a:xfrm>
            <a:custGeom>
              <a:avLst/>
              <a:gdLst/>
              <a:ahLst/>
              <a:cxnLst/>
              <a:rect l="l" t="t" r="r" b="b"/>
              <a:pathLst>
                <a:path w="641" h="1291" extrusionOk="0">
                  <a:moveTo>
                    <a:pt x="336" y="234"/>
                  </a:moveTo>
                  <a:cubicBezTo>
                    <a:pt x="408" y="234"/>
                    <a:pt x="452" y="303"/>
                    <a:pt x="452" y="481"/>
                  </a:cubicBezTo>
                  <a:cubicBezTo>
                    <a:pt x="452" y="741"/>
                    <a:pt x="358" y="885"/>
                    <a:pt x="220" y="965"/>
                  </a:cubicBezTo>
                  <a:lnTo>
                    <a:pt x="185" y="985"/>
                  </a:lnTo>
                  <a:lnTo>
                    <a:pt x="185" y="294"/>
                  </a:lnTo>
                  <a:lnTo>
                    <a:pt x="220" y="274"/>
                  </a:lnTo>
                  <a:cubicBezTo>
                    <a:pt x="264" y="249"/>
                    <a:pt x="303" y="234"/>
                    <a:pt x="336" y="234"/>
                  </a:cubicBezTo>
                  <a:close/>
                  <a:moveTo>
                    <a:pt x="437" y="1"/>
                  </a:moveTo>
                  <a:cubicBezTo>
                    <a:pt x="379" y="1"/>
                    <a:pt x="309" y="24"/>
                    <a:pt x="230" y="70"/>
                  </a:cubicBezTo>
                  <a:lnTo>
                    <a:pt x="1" y="203"/>
                  </a:lnTo>
                  <a:lnTo>
                    <a:pt x="1" y="1290"/>
                  </a:lnTo>
                  <a:lnTo>
                    <a:pt x="242" y="1151"/>
                  </a:lnTo>
                  <a:cubicBezTo>
                    <a:pt x="480" y="1013"/>
                    <a:pt x="640" y="745"/>
                    <a:pt x="640" y="372"/>
                  </a:cubicBezTo>
                  <a:cubicBezTo>
                    <a:pt x="640" y="115"/>
                    <a:pt x="565" y="1"/>
                    <a:pt x="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8" name="Google Shape;218;p28"/>
            <p:cNvSpPr/>
            <p:nvPr/>
          </p:nvSpPr>
          <p:spPr>
            <a:xfrm>
              <a:off x="6150854" y="817543"/>
              <a:ext cx="91174" cy="169533"/>
            </a:xfrm>
            <a:custGeom>
              <a:avLst/>
              <a:gdLst/>
              <a:ahLst/>
              <a:cxnLst/>
              <a:rect l="l" t="t" r="r" b="b"/>
              <a:pathLst>
                <a:path w="733" h="1363" extrusionOk="0">
                  <a:moveTo>
                    <a:pt x="364" y="251"/>
                  </a:moveTo>
                  <a:cubicBezTo>
                    <a:pt x="387" y="353"/>
                    <a:pt x="408" y="469"/>
                    <a:pt x="431" y="564"/>
                  </a:cubicBezTo>
                  <a:lnTo>
                    <a:pt x="450" y="652"/>
                  </a:lnTo>
                  <a:lnTo>
                    <a:pt x="275" y="753"/>
                  </a:lnTo>
                  <a:lnTo>
                    <a:pt x="296" y="642"/>
                  </a:lnTo>
                  <a:cubicBezTo>
                    <a:pt x="318" y="520"/>
                    <a:pt x="339" y="381"/>
                    <a:pt x="359" y="255"/>
                  </a:cubicBezTo>
                  <a:lnTo>
                    <a:pt x="364" y="251"/>
                  </a:lnTo>
                  <a:close/>
                  <a:moveTo>
                    <a:pt x="477" y="0"/>
                  </a:moveTo>
                  <a:lnTo>
                    <a:pt x="256" y="126"/>
                  </a:lnTo>
                  <a:lnTo>
                    <a:pt x="1" y="1363"/>
                  </a:lnTo>
                  <a:lnTo>
                    <a:pt x="187" y="1255"/>
                  </a:lnTo>
                  <a:lnTo>
                    <a:pt x="238" y="966"/>
                  </a:lnTo>
                  <a:lnTo>
                    <a:pt x="488" y="822"/>
                  </a:lnTo>
                  <a:lnTo>
                    <a:pt x="538" y="1052"/>
                  </a:lnTo>
                  <a:lnTo>
                    <a:pt x="732" y="939"/>
                  </a:ln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9" name="Google Shape;219;p28"/>
            <p:cNvSpPr/>
            <p:nvPr/>
          </p:nvSpPr>
          <p:spPr>
            <a:xfrm>
              <a:off x="6238295" y="755725"/>
              <a:ext cx="78611" cy="164682"/>
            </a:xfrm>
            <a:custGeom>
              <a:avLst/>
              <a:gdLst/>
              <a:ahLst/>
              <a:cxnLst/>
              <a:rect l="l" t="t" r="r" b="b"/>
              <a:pathLst>
                <a:path w="632" h="1324" extrusionOk="0">
                  <a:moveTo>
                    <a:pt x="632" y="1"/>
                  </a:moveTo>
                  <a:lnTo>
                    <a:pt x="0" y="366"/>
                  </a:lnTo>
                  <a:lnTo>
                    <a:pt x="0" y="573"/>
                  </a:lnTo>
                  <a:lnTo>
                    <a:pt x="224" y="444"/>
                  </a:lnTo>
                  <a:lnTo>
                    <a:pt x="224" y="1324"/>
                  </a:lnTo>
                  <a:lnTo>
                    <a:pt x="409" y="1218"/>
                  </a:lnTo>
                  <a:lnTo>
                    <a:pt x="409" y="337"/>
                  </a:lnTo>
                  <a:lnTo>
                    <a:pt x="632" y="208"/>
                  </a:lnTo>
                  <a:lnTo>
                    <a:pt x="6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0" name="Google Shape;220;p28"/>
            <p:cNvSpPr/>
            <p:nvPr/>
          </p:nvSpPr>
          <p:spPr>
            <a:xfrm>
              <a:off x="6313423" y="723510"/>
              <a:ext cx="91299" cy="169658"/>
            </a:xfrm>
            <a:custGeom>
              <a:avLst/>
              <a:gdLst/>
              <a:ahLst/>
              <a:cxnLst/>
              <a:rect l="l" t="t" r="r" b="b"/>
              <a:pathLst>
                <a:path w="734" h="1364" extrusionOk="0">
                  <a:moveTo>
                    <a:pt x="365" y="253"/>
                  </a:moveTo>
                  <a:cubicBezTo>
                    <a:pt x="387" y="353"/>
                    <a:pt x="408" y="469"/>
                    <a:pt x="431" y="565"/>
                  </a:cubicBezTo>
                  <a:lnTo>
                    <a:pt x="451" y="653"/>
                  </a:lnTo>
                  <a:lnTo>
                    <a:pt x="277" y="754"/>
                  </a:lnTo>
                  <a:lnTo>
                    <a:pt x="296" y="642"/>
                  </a:lnTo>
                  <a:cubicBezTo>
                    <a:pt x="318" y="521"/>
                    <a:pt x="341" y="381"/>
                    <a:pt x="360" y="255"/>
                  </a:cubicBezTo>
                  <a:lnTo>
                    <a:pt x="365" y="253"/>
                  </a:lnTo>
                  <a:close/>
                  <a:moveTo>
                    <a:pt x="477" y="1"/>
                  </a:moveTo>
                  <a:lnTo>
                    <a:pt x="258" y="128"/>
                  </a:lnTo>
                  <a:lnTo>
                    <a:pt x="1" y="1363"/>
                  </a:lnTo>
                  <a:lnTo>
                    <a:pt x="189" y="1255"/>
                  </a:lnTo>
                  <a:lnTo>
                    <a:pt x="238" y="968"/>
                  </a:lnTo>
                  <a:lnTo>
                    <a:pt x="488" y="824"/>
                  </a:lnTo>
                  <a:lnTo>
                    <a:pt x="538" y="1053"/>
                  </a:lnTo>
                  <a:lnTo>
                    <a:pt x="734" y="941"/>
                  </a:lnTo>
                  <a:lnTo>
                    <a:pt x="4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1" name="Google Shape;221;p28"/>
            <p:cNvSpPr/>
            <p:nvPr/>
          </p:nvSpPr>
          <p:spPr>
            <a:xfrm>
              <a:off x="6222748" y="821275"/>
              <a:ext cx="551647" cy="846796"/>
            </a:xfrm>
            <a:custGeom>
              <a:avLst/>
              <a:gdLst/>
              <a:ahLst/>
              <a:cxnLst/>
              <a:rect l="l" t="t" r="r" b="b"/>
              <a:pathLst>
                <a:path w="4435" h="6808" extrusionOk="0">
                  <a:moveTo>
                    <a:pt x="3480" y="1"/>
                  </a:moveTo>
                  <a:lnTo>
                    <a:pt x="2205" y="736"/>
                  </a:lnTo>
                  <a:lnTo>
                    <a:pt x="931" y="1471"/>
                  </a:lnTo>
                  <a:lnTo>
                    <a:pt x="62" y="3439"/>
                  </a:lnTo>
                  <a:cubicBezTo>
                    <a:pt x="62" y="3439"/>
                    <a:pt x="0" y="5532"/>
                    <a:pt x="1333" y="6446"/>
                  </a:cubicBezTo>
                  <a:cubicBezTo>
                    <a:pt x="1576" y="6612"/>
                    <a:pt x="1863" y="6739"/>
                    <a:pt x="2205" y="6808"/>
                  </a:cubicBezTo>
                  <a:cubicBezTo>
                    <a:pt x="4435" y="3785"/>
                    <a:pt x="4348" y="966"/>
                    <a:pt x="4348" y="966"/>
                  </a:cubicBezTo>
                  <a:lnTo>
                    <a:pt x="3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2" name="Google Shape;222;p28"/>
            <p:cNvSpPr/>
            <p:nvPr/>
          </p:nvSpPr>
          <p:spPr>
            <a:xfrm>
              <a:off x="6383201" y="1585358"/>
              <a:ext cx="62566" cy="71893"/>
            </a:xfrm>
            <a:custGeom>
              <a:avLst/>
              <a:gdLst/>
              <a:ahLst/>
              <a:cxnLst/>
              <a:rect l="l" t="t" r="r" b="b"/>
              <a:pathLst>
                <a:path w="503" h="578" extrusionOk="0">
                  <a:moveTo>
                    <a:pt x="503" y="0"/>
                  </a:moveTo>
                  <a:lnTo>
                    <a:pt x="1" y="273"/>
                  </a:lnTo>
                  <a:lnTo>
                    <a:pt x="476" y="578"/>
                  </a:lnTo>
                  <a:lnTo>
                    <a:pt x="503" y="0"/>
                  </a:ln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3" name="Google Shape;223;p28"/>
            <p:cNvSpPr/>
            <p:nvPr/>
          </p:nvSpPr>
          <p:spPr>
            <a:xfrm>
              <a:off x="6260062" y="846898"/>
              <a:ext cx="554633" cy="846796"/>
            </a:xfrm>
            <a:custGeom>
              <a:avLst/>
              <a:gdLst/>
              <a:ahLst/>
              <a:cxnLst/>
              <a:rect l="l" t="t" r="r" b="b"/>
              <a:pathLst>
                <a:path w="4459" h="6808" extrusionOk="0">
                  <a:moveTo>
                    <a:pt x="3504" y="1"/>
                  </a:moveTo>
                  <a:lnTo>
                    <a:pt x="2229" y="736"/>
                  </a:lnTo>
                  <a:lnTo>
                    <a:pt x="956" y="1471"/>
                  </a:lnTo>
                  <a:lnTo>
                    <a:pt x="88" y="3440"/>
                  </a:lnTo>
                  <a:cubicBezTo>
                    <a:pt x="88" y="3440"/>
                    <a:pt x="1" y="6359"/>
                    <a:pt x="2229" y="6808"/>
                  </a:cubicBezTo>
                  <a:cubicBezTo>
                    <a:pt x="4459" y="3785"/>
                    <a:pt x="4372" y="966"/>
                    <a:pt x="4372" y="966"/>
                  </a:cubicBezTo>
                  <a:lnTo>
                    <a:pt x="35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4" name="Google Shape;224;p28"/>
            <p:cNvSpPr/>
            <p:nvPr/>
          </p:nvSpPr>
          <p:spPr>
            <a:xfrm>
              <a:off x="6382331" y="1034716"/>
              <a:ext cx="21892" cy="31593"/>
            </a:xfrm>
            <a:custGeom>
              <a:avLst/>
              <a:gdLst/>
              <a:ahLst/>
              <a:cxnLst/>
              <a:rect l="l" t="t" r="r" b="b"/>
              <a:pathLst>
                <a:path w="176" h="254" extrusionOk="0">
                  <a:moveTo>
                    <a:pt x="123" y="0"/>
                  </a:moveTo>
                  <a:cubicBezTo>
                    <a:pt x="112" y="0"/>
                    <a:pt x="100" y="3"/>
                    <a:pt x="88" y="11"/>
                  </a:cubicBezTo>
                  <a:cubicBezTo>
                    <a:pt x="40" y="38"/>
                    <a:pt x="1" y="113"/>
                    <a:pt x="1" y="177"/>
                  </a:cubicBezTo>
                  <a:cubicBezTo>
                    <a:pt x="1" y="225"/>
                    <a:pt x="23" y="253"/>
                    <a:pt x="53" y="253"/>
                  </a:cubicBezTo>
                  <a:cubicBezTo>
                    <a:pt x="64" y="253"/>
                    <a:pt x="75" y="250"/>
                    <a:pt x="88" y="243"/>
                  </a:cubicBezTo>
                  <a:cubicBezTo>
                    <a:pt x="136" y="216"/>
                    <a:pt x="175" y="140"/>
                    <a:pt x="175" y="76"/>
                  </a:cubicBezTo>
                  <a:cubicBezTo>
                    <a:pt x="175" y="28"/>
                    <a:pt x="15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5" name="Google Shape;225;p28"/>
            <p:cNvSpPr/>
            <p:nvPr/>
          </p:nvSpPr>
          <p:spPr>
            <a:xfrm>
              <a:off x="6387555" y="1040686"/>
              <a:ext cx="16419" cy="23757"/>
            </a:xfrm>
            <a:custGeom>
              <a:avLst/>
              <a:gdLst/>
              <a:ahLst/>
              <a:cxnLst/>
              <a:rect l="l" t="t" r="r" b="b"/>
              <a:pathLst>
                <a:path w="132" h="191" extrusionOk="0">
                  <a:moveTo>
                    <a:pt x="92" y="1"/>
                  </a:moveTo>
                  <a:cubicBezTo>
                    <a:pt x="84" y="1"/>
                    <a:pt x="75" y="3"/>
                    <a:pt x="66" y="9"/>
                  </a:cubicBezTo>
                  <a:cubicBezTo>
                    <a:pt x="30" y="29"/>
                    <a:pt x="1" y="85"/>
                    <a:pt x="1" y="134"/>
                  </a:cubicBezTo>
                  <a:cubicBezTo>
                    <a:pt x="1" y="169"/>
                    <a:pt x="17" y="191"/>
                    <a:pt x="40" y="191"/>
                  </a:cubicBezTo>
                  <a:cubicBezTo>
                    <a:pt x="48" y="191"/>
                    <a:pt x="57" y="189"/>
                    <a:pt x="66" y="183"/>
                  </a:cubicBezTo>
                  <a:cubicBezTo>
                    <a:pt x="102" y="162"/>
                    <a:pt x="131" y="106"/>
                    <a:pt x="131" y="58"/>
                  </a:cubicBezTo>
                  <a:cubicBezTo>
                    <a:pt x="131" y="22"/>
                    <a:pt x="115"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6" name="Google Shape;226;p28"/>
            <p:cNvSpPr/>
            <p:nvPr/>
          </p:nvSpPr>
          <p:spPr>
            <a:xfrm>
              <a:off x="6293895" y="1373161"/>
              <a:ext cx="21767" cy="31718"/>
            </a:xfrm>
            <a:custGeom>
              <a:avLst/>
              <a:gdLst/>
              <a:ahLst/>
              <a:cxnLst/>
              <a:rect l="l" t="t" r="r" b="b"/>
              <a:pathLst>
                <a:path w="175" h="255" extrusionOk="0">
                  <a:moveTo>
                    <a:pt x="122" y="1"/>
                  </a:moveTo>
                  <a:cubicBezTo>
                    <a:pt x="111" y="1"/>
                    <a:pt x="99" y="4"/>
                    <a:pt x="87" y="11"/>
                  </a:cubicBezTo>
                  <a:cubicBezTo>
                    <a:pt x="40" y="40"/>
                    <a:pt x="0" y="114"/>
                    <a:pt x="0" y="178"/>
                  </a:cubicBezTo>
                  <a:cubicBezTo>
                    <a:pt x="0" y="226"/>
                    <a:pt x="22" y="255"/>
                    <a:pt x="53" y="255"/>
                  </a:cubicBezTo>
                  <a:cubicBezTo>
                    <a:pt x="64" y="255"/>
                    <a:pt x="75" y="251"/>
                    <a:pt x="87" y="245"/>
                  </a:cubicBezTo>
                  <a:cubicBezTo>
                    <a:pt x="135" y="216"/>
                    <a:pt x="175" y="142"/>
                    <a:pt x="175" y="78"/>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7" name="Google Shape;227;p28"/>
            <p:cNvSpPr/>
            <p:nvPr/>
          </p:nvSpPr>
          <p:spPr>
            <a:xfrm>
              <a:off x="6298994" y="1379256"/>
              <a:ext cx="16419" cy="23757"/>
            </a:xfrm>
            <a:custGeom>
              <a:avLst/>
              <a:gdLst/>
              <a:ahLst/>
              <a:cxnLst/>
              <a:rect l="l" t="t" r="r" b="b"/>
              <a:pathLst>
                <a:path w="132" h="191" extrusionOk="0">
                  <a:moveTo>
                    <a:pt x="92" y="0"/>
                  </a:moveTo>
                  <a:cubicBezTo>
                    <a:pt x="84" y="0"/>
                    <a:pt x="75" y="3"/>
                    <a:pt x="66" y="9"/>
                  </a:cubicBezTo>
                  <a:cubicBezTo>
                    <a:pt x="30" y="29"/>
                    <a:pt x="1" y="85"/>
                    <a:pt x="1" y="134"/>
                  </a:cubicBezTo>
                  <a:cubicBezTo>
                    <a:pt x="1" y="170"/>
                    <a:pt x="17" y="191"/>
                    <a:pt x="40" y="191"/>
                  </a:cubicBezTo>
                  <a:cubicBezTo>
                    <a:pt x="48" y="191"/>
                    <a:pt x="57" y="188"/>
                    <a:pt x="66" y="183"/>
                  </a:cubicBezTo>
                  <a:cubicBezTo>
                    <a:pt x="102" y="162"/>
                    <a:pt x="131" y="107"/>
                    <a:pt x="131" y="58"/>
                  </a:cubicBezTo>
                  <a:cubicBezTo>
                    <a:pt x="131" y="22"/>
                    <a:pt x="115"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8" name="Google Shape;228;p28"/>
            <p:cNvSpPr/>
            <p:nvPr/>
          </p:nvSpPr>
          <p:spPr>
            <a:xfrm>
              <a:off x="6762195" y="1102007"/>
              <a:ext cx="21892" cy="31718"/>
            </a:xfrm>
            <a:custGeom>
              <a:avLst/>
              <a:gdLst/>
              <a:ahLst/>
              <a:cxnLst/>
              <a:rect l="l" t="t" r="r" b="b"/>
              <a:pathLst>
                <a:path w="176" h="255" extrusionOk="0">
                  <a:moveTo>
                    <a:pt x="123" y="1"/>
                  </a:moveTo>
                  <a:cubicBezTo>
                    <a:pt x="112" y="1"/>
                    <a:pt x="100" y="4"/>
                    <a:pt x="87" y="11"/>
                  </a:cubicBezTo>
                  <a:cubicBezTo>
                    <a:pt x="40" y="40"/>
                    <a:pt x="1" y="114"/>
                    <a:pt x="1" y="178"/>
                  </a:cubicBezTo>
                  <a:cubicBezTo>
                    <a:pt x="1" y="226"/>
                    <a:pt x="23" y="255"/>
                    <a:pt x="54" y="255"/>
                  </a:cubicBezTo>
                  <a:cubicBezTo>
                    <a:pt x="64" y="255"/>
                    <a:pt x="76" y="251"/>
                    <a:pt x="87" y="244"/>
                  </a:cubicBezTo>
                  <a:cubicBezTo>
                    <a:pt x="136" y="216"/>
                    <a:pt x="175" y="141"/>
                    <a:pt x="175" y="77"/>
                  </a:cubicBezTo>
                  <a:cubicBezTo>
                    <a:pt x="175" y="29"/>
                    <a:pt x="15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9" name="Google Shape;229;p28"/>
            <p:cNvSpPr/>
            <p:nvPr/>
          </p:nvSpPr>
          <p:spPr>
            <a:xfrm>
              <a:off x="6767419" y="1108101"/>
              <a:ext cx="16419" cy="23757"/>
            </a:xfrm>
            <a:custGeom>
              <a:avLst/>
              <a:gdLst/>
              <a:ahLst/>
              <a:cxnLst/>
              <a:rect l="l" t="t" r="r" b="b"/>
              <a:pathLst>
                <a:path w="132" h="191" extrusionOk="0">
                  <a:moveTo>
                    <a:pt x="92" y="0"/>
                  </a:moveTo>
                  <a:cubicBezTo>
                    <a:pt x="84" y="0"/>
                    <a:pt x="75" y="3"/>
                    <a:pt x="66" y="9"/>
                  </a:cubicBezTo>
                  <a:cubicBezTo>
                    <a:pt x="30" y="29"/>
                    <a:pt x="0" y="85"/>
                    <a:pt x="0" y="134"/>
                  </a:cubicBezTo>
                  <a:cubicBezTo>
                    <a:pt x="0" y="170"/>
                    <a:pt x="17" y="191"/>
                    <a:pt x="40" y="191"/>
                  </a:cubicBezTo>
                  <a:cubicBezTo>
                    <a:pt x="48" y="191"/>
                    <a:pt x="57" y="188"/>
                    <a:pt x="66" y="183"/>
                  </a:cubicBezTo>
                  <a:cubicBezTo>
                    <a:pt x="102" y="162"/>
                    <a:pt x="131" y="105"/>
                    <a:pt x="131" y="58"/>
                  </a:cubicBezTo>
                  <a:cubicBezTo>
                    <a:pt x="131" y="22"/>
                    <a:pt x="115"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0" name="Google Shape;230;p28"/>
            <p:cNvSpPr/>
            <p:nvPr/>
          </p:nvSpPr>
          <p:spPr>
            <a:xfrm>
              <a:off x="6728612" y="1247286"/>
              <a:ext cx="21892" cy="31593"/>
            </a:xfrm>
            <a:custGeom>
              <a:avLst/>
              <a:gdLst/>
              <a:ahLst/>
              <a:cxnLst/>
              <a:rect l="l" t="t" r="r" b="b"/>
              <a:pathLst>
                <a:path w="176" h="254" extrusionOk="0">
                  <a:moveTo>
                    <a:pt x="122" y="0"/>
                  </a:moveTo>
                  <a:cubicBezTo>
                    <a:pt x="112" y="0"/>
                    <a:pt x="100" y="4"/>
                    <a:pt x="87" y="11"/>
                  </a:cubicBezTo>
                  <a:cubicBezTo>
                    <a:pt x="40" y="38"/>
                    <a:pt x="0" y="114"/>
                    <a:pt x="0" y="178"/>
                  </a:cubicBezTo>
                  <a:cubicBezTo>
                    <a:pt x="0" y="225"/>
                    <a:pt x="22" y="254"/>
                    <a:pt x="53" y="254"/>
                  </a:cubicBezTo>
                  <a:cubicBezTo>
                    <a:pt x="63" y="254"/>
                    <a:pt x="75" y="250"/>
                    <a:pt x="87" y="243"/>
                  </a:cubicBezTo>
                  <a:cubicBezTo>
                    <a:pt x="136" y="216"/>
                    <a:pt x="175" y="141"/>
                    <a:pt x="175" y="76"/>
                  </a:cubicBezTo>
                  <a:cubicBezTo>
                    <a:pt x="175" y="29"/>
                    <a:pt x="15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1" name="Google Shape;231;p28"/>
            <p:cNvSpPr/>
            <p:nvPr/>
          </p:nvSpPr>
          <p:spPr>
            <a:xfrm>
              <a:off x="6733836" y="1253380"/>
              <a:ext cx="16294" cy="23757"/>
            </a:xfrm>
            <a:custGeom>
              <a:avLst/>
              <a:gdLst/>
              <a:ahLst/>
              <a:cxnLst/>
              <a:rect l="l" t="t" r="r" b="b"/>
              <a:pathLst>
                <a:path w="131" h="191" extrusionOk="0">
                  <a:moveTo>
                    <a:pt x="92" y="0"/>
                  </a:moveTo>
                  <a:cubicBezTo>
                    <a:pt x="84" y="0"/>
                    <a:pt x="75" y="3"/>
                    <a:pt x="65" y="8"/>
                  </a:cubicBezTo>
                  <a:cubicBezTo>
                    <a:pt x="29" y="29"/>
                    <a:pt x="0" y="85"/>
                    <a:pt x="0" y="133"/>
                  </a:cubicBezTo>
                  <a:cubicBezTo>
                    <a:pt x="0" y="169"/>
                    <a:pt x="16" y="190"/>
                    <a:pt x="40" y="190"/>
                  </a:cubicBezTo>
                  <a:cubicBezTo>
                    <a:pt x="48" y="190"/>
                    <a:pt x="56" y="188"/>
                    <a:pt x="65" y="183"/>
                  </a:cubicBezTo>
                  <a:cubicBezTo>
                    <a:pt x="101" y="161"/>
                    <a:pt x="131" y="105"/>
                    <a:pt x="131" y="58"/>
                  </a:cubicBezTo>
                  <a:cubicBezTo>
                    <a:pt x="131" y="22"/>
                    <a:pt x="115"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2" name="Google Shape;232;p28"/>
            <p:cNvSpPr/>
            <p:nvPr/>
          </p:nvSpPr>
          <p:spPr>
            <a:xfrm>
              <a:off x="6327602" y="1480503"/>
              <a:ext cx="21892" cy="31593"/>
            </a:xfrm>
            <a:custGeom>
              <a:avLst/>
              <a:gdLst/>
              <a:ahLst/>
              <a:cxnLst/>
              <a:rect l="l" t="t" r="r" b="b"/>
              <a:pathLst>
                <a:path w="176" h="254" extrusionOk="0">
                  <a:moveTo>
                    <a:pt x="123" y="0"/>
                  </a:moveTo>
                  <a:cubicBezTo>
                    <a:pt x="113" y="0"/>
                    <a:pt x="101" y="4"/>
                    <a:pt x="88" y="11"/>
                  </a:cubicBezTo>
                  <a:cubicBezTo>
                    <a:pt x="40" y="39"/>
                    <a:pt x="1" y="113"/>
                    <a:pt x="1" y="178"/>
                  </a:cubicBezTo>
                  <a:cubicBezTo>
                    <a:pt x="1" y="225"/>
                    <a:pt x="22" y="254"/>
                    <a:pt x="53" y="254"/>
                  </a:cubicBezTo>
                  <a:cubicBezTo>
                    <a:pt x="64" y="254"/>
                    <a:pt x="76" y="250"/>
                    <a:pt x="88" y="243"/>
                  </a:cubicBezTo>
                  <a:cubicBezTo>
                    <a:pt x="137" y="216"/>
                    <a:pt x="175" y="140"/>
                    <a:pt x="175" y="76"/>
                  </a:cubicBezTo>
                  <a:cubicBezTo>
                    <a:pt x="175" y="29"/>
                    <a:pt x="15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3" name="Google Shape;233;p28"/>
            <p:cNvSpPr/>
            <p:nvPr/>
          </p:nvSpPr>
          <p:spPr>
            <a:xfrm>
              <a:off x="6332826" y="1486598"/>
              <a:ext cx="16419" cy="23757"/>
            </a:xfrm>
            <a:custGeom>
              <a:avLst/>
              <a:gdLst/>
              <a:ahLst/>
              <a:cxnLst/>
              <a:rect l="l" t="t" r="r" b="b"/>
              <a:pathLst>
                <a:path w="132" h="191" extrusionOk="0">
                  <a:moveTo>
                    <a:pt x="92" y="0"/>
                  </a:moveTo>
                  <a:cubicBezTo>
                    <a:pt x="84" y="0"/>
                    <a:pt x="75" y="3"/>
                    <a:pt x="66" y="8"/>
                  </a:cubicBezTo>
                  <a:cubicBezTo>
                    <a:pt x="30" y="28"/>
                    <a:pt x="0" y="85"/>
                    <a:pt x="0" y="133"/>
                  </a:cubicBezTo>
                  <a:cubicBezTo>
                    <a:pt x="0" y="169"/>
                    <a:pt x="17" y="190"/>
                    <a:pt x="40" y="190"/>
                  </a:cubicBezTo>
                  <a:cubicBezTo>
                    <a:pt x="48" y="190"/>
                    <a:pt x="56" y="188"/>
                    <a:pt x="66" y="183"/>
                  </a:cubicBezTo>
                  <a:cubicBezTo>
                    <a:pt x="103" y="161"/>
                    <a:pt x="132" y="106"/>
                    <a:pt x="132" y="58"/>
                  </a:cubicBezTo>
                  <a:cubicBezTo>
                    <a:pt x="132" y="22"/>
                    <a:pt x="116"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4" name="Google Shape;234;p28"/>
            <p:cNvSpPr/>
            <p:nvPr/>
          </p:nvSpPr>
          <p:spPr>
            <a:xfrm>
              <a:off x="6395640" y="1578517"/>
              <a:ext cx="21892" cy="31718"/>
            </a:xfrm>
            <a:custGeom>
              <a:avLst/>
              <a:gdLst/>
              <a:ahLst/>
              <a:cxnLst/>
              <a:rect l="l" t="t" r="r" b="b"/>
              <a:pathLst>
                <a:path w="176" h="255" extrusionOk="0">
                  <a:moveTo>
                    <a:pt x="123" y="1"/>
                  </a:moveTo>
                  <a:cubicBezTo>
                    <a:pt x="113" y="1"/>
                    <a:pt x="101" y="4"/>
                    <a:pt x="89" y="11"/>
                  </a:cubicBezTo>
                  <a:cubicBezTo>
                    <a:pt x="40" y="39"/>
                    <a:pt x="1" y="114"/>
                    <a:pt x="1" y="178"/>
                  </a:cubicBezTo>
                  <a:cubicBezTo>
                    <a:pt x="1" y="226"/>
                    <a:pt x="23" y="254"/>
                    <a:pt x="54" y="254"/>
                  </a:cubicBezTo>
                  <a:cubicBezTo>
                    <a:pt x="65" y="254"/>
                    <a:pt x="76" y="251"/>
                    <a:pt x="89" y="244"/>
                  </a:cubicBezTo>
                  <a:cubicBezTo>
                    <a:pt x="136" y="216"/>
                    <a:pt x="175" y="142"/>
                    <a:pt x="175" y="78"/>
                  </a:cubicBezTo>
                  <a:cubicBezTo>
                    <a:pt x="175" y="29"/>
                    <a:pt x="15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5" name="Google Shape;235;p28"/>
            <p:cNvSpPr/>
            <p:nvPr/>
          </p:nvSpPr>
          <p:spPr>
            <a:xfrm>
              <a:off x="6400864" y="1584611"/>
              <a:ext cx="16419" cy="23757"/>
            </a:xfrm>
            <a:custGeom>
              <a:avLst/>
              <a:gdLst/>
              <a:ahLst/>
              <a:cxnLst/>
              <a:rect l="l" t="t" r="r" b="b"/>
              <a:pathLst>
                <a:path w="132" h="191" extrusionOk="0">
                  <a:moveTo>
                    <a:pt x="92" y="0"/>
                  </a:moveTo>
                  <a:cubicBezTo>
                    <a:pt x="84" y="0"/>
                    <a:pt x="75" y="3"/>
                    <a:pt x="66" y="8"/>
                  </a:cubicBezTo>
                  <a:cubicBezTo>
                    <a:pt x="30" y="29"/>
                    <a:pt x="1" y="85"/>
                    <a:pt x="1" y="133"/>
                  </a:cubicBezTo>
                  <a:cubicBezTo>
                    <a:pt x="1" y="169"/>
                    <a:pt x="17" y="191"/>
                    <a:pt x="40" y="191"/>
                  </a:cubicBezTo>
                  <a:cubicBezTo>
                    <a:pt x="48" y="191"/>
                    <a:pt x="57" y="188"/>
                    <a:pt x="66" y="183"/>
                  </a:cubicBezTo>
                  <a:cubicBezTo>
                    <a:pt x="102" y="162"/>
                    <a:pt x="131" y="106"/>
                    <a:pt x="131" y="58"/>
                  </a:cubicBezTo>
                  <a:cubicBezTo>
                    <a:pt x="131" y="22"/>
                    <a:pt x="115"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6" name="Google Shape;236;p28"/>
            <p:cNvSpPr/>
            <p:nvPr/>
          </p:nvSpPr>
          <p:spPr>
            <a:xfrm>
              <a:off x="6658460" y="1427516"/>
              <a:ext cx="21767" cy="31718"/>
            </a:xfrm>
            <a:custGeom>
              <a:avLst/>
              <a:gdLst/>
              <a:ahLst/>
              <a:cxnLst/>
              <a:rect l="l" t="t" r="r" b="b"/>
              <a:pathLst>
                <a:path w="175" h="255" extrusionOk="0">
                  <a:moveTo>
                    <a:pt x="122" y="1"/>
                  </a:moveTo>
                  <a:cubicBezTo>
                    <a:pt x="111" y="1"/>
                    <a:pt x="100" y="4"/>
                    <a:pt x="87" y="11"/>
                  </a:cubicBezTo>
                  <a:cubicBezTo>
                    <a:pt x="40" y="38"/>
                    <a:pt x="0" y="113"/>
                    <a:pt x="0" y="178"/>
                  </a:cubicBezTo>
                  <a:cubicBezTo>
                    <a:pt x="0" y="226"/>
                    <a:pt x="22" y="254"/>
                    <a:pt x="53" y="254"/>
                  </a:cubicBezTo>
                  <a:cubicBezTo>
                    <a:pt x="63" y="254"/>
                    <a:pt x="75" y="251"/>
                    <a:pt x="87" y="243"/>
                  </a:cubicBezTo>
                  <a:cubicBezTo>
                    <a:pt x="135" y="215"/>
                    <a:pt x="175" y="141"/>
                    <a:pt x="175" y="77"/>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7" name="Google Shape;237;p28"/>
            <p:cNvSpPr/>
            <p:nvPr/>
          </p:nvSpPr>
          <p:spPr>
            <a:xfrm>
              <a:off x="6663560" y="1433486"/>
              <a:ext cx="16419" cy="23881"/>
            </a:xfrm>
            <a:custGeom>
              <a:avLst/>
              <a:gdLst/>
              <a:ahLst/>
              <a:cxnLst/>
              <a:rect l="l" t="t" r="r" b="b"/>
              <a:pathLst>
                <a:path w="132" h="192" extrusionOk="0">
                  <a:moveTo>
                    <a:pt x="92" y="1"/>
                  </a:moveTo>
                  <a:cubicBezTo>
                    <a:pt x="84" y="1"/>
                    <a:pt x="75" y="3"/>
                    <a:pt x="66" y="8"/>
                  </a:cubicBezTo>
                  <a:cubicBezTo>
                    <a:pt x="30" y="30"/>
                    <a:pt x="1" y="86"/>
                    <a:pt x="1" y="135"/>
                  </a:cubicBezTo>
                  <a:cubicBezTo>
                    <a:pt x="1" y="170"/>
                    <a:pt x="17" y="191"/>
                    <a:pt x="40" y="191"/>
                  </a:cubicBezTo>
                  <a:cubicBezTo>
                    <a:pt x="48" y="191"/>
                    <a:pt x="57" y="188"/>
                    <a:pt x="66" y="183"/>
                  </a:cubicBezTo>
                  <a:cubicBezTo>
                    <a:pt x="102" y="163"/>
                    <a:pt x="132" y="106"/>
                    <a:pt x="132" y="58"/>
                  </a:cubicBezTo>
                  <a:cubicBezTo>
                    <a:pt x="132" y="22"/>
                    <a:pt x="115"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8" name="Google Shape;238;p28"/>
            <p:cNvSpPr/>
            <p:nvPr/>
          </p:nvSpPr>
          <p:spPr>
            <a:xfrm>
              <a:off x="6526490" y="1644813"/>
              <a:ext cx="21892" cy="31718"/>
            </a:xfrm>
            <a:custGeom>
              <a:avLst/>
              <a:gdLst/>
              <a:ahLst/>
              <a:cxnLst/>
              <a:rect l="l" t="t" r="r" b="b"/>
              <a:pathLst>
                <a:path w="176" h="255" extrusionOk="0">
                  <a:moveTo>
                    <a:pt x="122" y="1"/>
                  </a:moveTo>
                  <a:cubicBezTo>
                    <a:pt x="112" y="1"/>
                    <a:pt x="100" y="4"/>
                    <a:pt x="88" y="11"/>
                  </a:cubicBezTo>
                  <a:cubicBezTo>
                    <a:pt x="40" y="39"/>
                    <a:pt x="1" y="113"/>
                    <a:pt x="1" y="178"/>
                  </a:cubicBezTo>
                  <a:cubicBezTo>
                    <a:pt x="1" y="226"/>
                    <a:pt x="22" y="255"/>
                    <a:pt x="53" y="255"/>
                  </a:cubicBezTo>
                  <a:cubicBezTo>
                    <a:pt x="64" y="255"/>
                    <a:pt x="76" y="251"/>
                    <a:pt x="88" y="244"/>
                  </a:cubicBezTo>
                  <a:cubicBezTo>
                    <a:pt x="136" y="216"/>
                    <a:pt x="175" y="141"/>
                    <a:pt x="175" y="77"/>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9" name="Google Shape;239;p28"/>
            <p:cNvSpPr/>
            <p:nvPr/>
          </p:nvSpPr>
          <p:spPr>
            <a:xfrm>
              <a:off x="6531714" y="1650907"/>
              <a:ext cx="16294" cy="23757"/>
            </a:xfrm>
            <a:custGeom>
              <a:avLst/>
              <a:gdLst/>
              <a:ahLst/>
              <a:cxnLst/>
              <a:rect l="l" t="t" r="r" b="b"/>
              <a:pathLst>
                <a:path w="131" h="191" extrusionOk="0">
                  <a:moveTo>
                    <a:pt x="91" y="0"/>
                  </a:moveTo>
                  <a:cubicBezTo>
                    <a:pt x="83" y="0"/>
                    <a:pt x="75" y="3"/>
                    <a:pt x="66" y="8"/>
                  </a:cubicBezTo>
                  <a:cubicBezTo>
                    <a:pt x="30" y="29"/>
                    <a:pt x="0" y="86"/>
                    <a:pt x="0" y="133"/>
                  </a:cubicBezTo>
                  <a:cubicBezTo>
                    <a:pt x="0" y="169"/>
                    <a:pt x="16" y="191"/>
                    <a:pt x="39" y="191"/>
                  </a:cubicBezTo>
                  <a:cubicBezTo>
                    <a:pt x="47" y="191"/>
                    <a:pt x="56" y="188"/>
                    <a:pt x="66" y="183"/>
                  </a:cubicBezTo>
                  <a:cubicBezTo>
                    <a:pt x="102" y="162"/>
                    <a:pt x="131" y="106"/>
                    <a:pt x="131" y="58"/>
                  </a:cubicBezTo>
                  <a:cubicBezTo>
                    <a:pt x="131" y="21"/>
                    <a:pt x="115"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0" name="Google Shape;240;p28"/>
            <p:cNvSpPr/>
            <p:nvPr/>
          </p:nvSpPr>
          <p:spPr>
            <a:xfrm>
              <a:off x="6728612" y="917920"/>
              <a:ext cx="21892" cy="31718"/>
            </a:xfrm>
            <a:custGeom>
              <a:avLst/>
              <a:gdLst/>
              <a:ahLst/>
              <a:cxnLst/>
              <a:rect l="l" t="t" r="r" b="b"/>
              <a:pathLst>
                <a:path w="176" h="255" extrusionOk="0">
                  <a:moveTo>
                    <a:pt x="122" y="1"/>
                  </a:moveTo>
                  <a:cubicBezTo>
                    <a:pt x="111" y="1"/>
                    <a:pt x="99" y="4"/>
                    <a:pt x="87" y="11"/>
                  </a:cubicBezTo>
                  <a:cubicBezTo>
                    <a:pt x="40" y="39"/>
                    <a:pt x="0" y="113"/>
                    <a:pt x="0" y="177"/>
                  </a:cubicBezTo>
                  <a:cubicBezTo>
                    <a:pt x="0" y="226"/>
                    <a:pt x="22" y="254"/>
                    <a:pt x="53" y="254"/>
                  </a:cubicBezTo>
                  <a:cubicBezTo>
                    <a:pt x="63" y="254"/>
                    <a:pt x="75" y="251"/>
                    <a:pt x="87" y="244"/>
                  </a:cubicBezTo>
                  <a:cubicBezTo>
                    <a:pt x="136" y="216"/>
                    <a:pt x="175" y="141"/>
                    <a:pt x="175" y="77"/>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1" name="Google Shape;241;p28"/>
            <p:cNvSpPr/>
            <p:nvPr/>
          </p:nvSpPr>
          <p:spPr>
            <a:xfrm>
              <a:off x="6733836" y="924015"/>
              <a:ext cx="16294" cy="23757"/>
            </a:xfrm>
            <a:custGeom>
              <a:avLst/>
              <a:gdLst/>
              <a:ahLst/>
              <a:cxnLst/>
              <a:rect l="l" t="t" r="r" b="b"/>
              <a:pathLst>
                <a:path w="131" h="191" extrusionOk="0">
                  <a:moveTo>
                    <a:pt x="91" y="0"/>
                  </a:moveTo>
                  <a:cubicBezTo>
                    <a:pt x="83" y="0"/>
                    <a:pt x="75" y="3"/>
                    <a:pt x="65" y="8"/>
                  </a:cubicBezTo>
                  <a:cubicBezTo>
                    <a:pt x="29" y="29"/>
                    <a:pt x="0" y="85"/>
                    <a:pt x="0" y="133"/>
                  </a:cubicBezTo>
                  <a:cubicBezTo>
                    <a:pt x="0" y="169"/>
                    <a:pt x="16" y="190"/>
                    <a:pt x="39" y="190"/>
                  </a:cubicBezTo>
                  <a:cubicBezTo>
                    <a:pt x="47" y="190"/>
                    <a:pt x="56" y="188"/>
                    <a:pt x="65" y="182"/>
                  </a:cubicBezTo>
                  <a:cubicBezTo>
                    <a:pt x="101" y="162"/>
                    <a:pt x="131" y="106"/>
                    <a:pt x="131" y="57"/>
                  </a:cubicBezTo>
                  <a:cubicBezTo>
                    <a:pt x="131" y="21"/>
                    <a:pt x="115"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2" name="Google Shape;242;p28"/>
            <p:cNvSpPr/>
            <p:nvPr/>
          </p:nvSpPr>
          <p:spPr>
            <a:xfrm>
              <a:off x="6773017" y="986579"/>
              <a:ext cx="21767" cy="31718"/>
            </a:xfrm>
            <a:custGeom>
              <a:avLst/>
              <a:gdLst/>
              <a:ahLst/>
              <a:cxnLst/>
              <a:rect l="l" t="t" r="r" b="b"/>
              <a:pathLst>
                <a:path w="175" h="255" extrusionOk="0">
                  <a:moveTo>
                    <a:pt x="123" y="1"/>
                  </a:moveTo>
                  <a:cubicBezTo>
                    <a:pt x="113" y="1"/>
                    <a:pt x="101" y="4"/>
                    <a:pt x="88" y="12"/>
                  </a:cubicBezTo>
                  <a:cubicBezTo>
                    <a:pt x="40" y="39"/>
                    <a:pt x="0" y="114"/>
                    <a:pt x="0" y="178"/>
                  </a:cubicBezTo>
                  <a:cubicBezTo>
                    <a:pt x="0" y="226"/>
                    <a:pt x="22" y="254"/>
                    <a:pt x="53" y="254"/>
                  </a:cubicBezTo>
                  <a:cubicBezTo>
                    <a:pt x="64" y="254"/>
                    <a:pt x="76" y="251"/>
                    <a:pt x="88" y="243"/>
                  </a:cubicBezTo>
                  <a:cubicBezTo>
                    <a:pt x="137" y="216"/>
                    <a:pt x="175" y="141"/>
                    <a:pt x="175" y="77"/>
                  </a:cubicBezTo>
                  <a:cubicBezTo>
                    <a:pt x="175" y="29"/>
                    <a:pt x="15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3" name="Google Shape;243;p28"/>
            <p:cNvSpPr/>
            <p:nvPr/>
          </p:nvSpPr>
          <p:spPr>
            <a:xfrm>
              <a:off x="6778241" y="992674"/>
              <a:ext cx="16419" cy="23757"/>
            </a:xfrm>
            <a:custGeom>
              <a:avLst/>
              <a:gdLst/>
              <a:ahLst/>
              <a:cxnLst/>
              <a:rect l="l" t="t" r="r" b="b"/>
              <a:pathLst>
                <a:path w="132" h="191" extrusionOk="0">
                  <a:moveTo>
                    <a:pt x="93" y="1"/>
                  </a:moveTo>
                  <a:cubicBezTo>
                    <a:pt x="85" y="1"/>
                    <a:pt x="76" y="3"/>
                    <a:pt x="67" y="9"/>
                  </a:cubicBezTo>
                  <a:cubicBezTo>
                    <a:pt x="29" y="29"/>
                    <a:pt x="0" y="85"/>
                    <a:pt x="0" y="134"/>
                  </a:cubicBezTo>
                  <a:cubicBezTo>
                    <a:pt x="0" y="169"/>
                    <a:pt x="17" y="191"/>
                    <a:pt x="40" y="191"/>
                  </a:cubicBezTo>
                  <a:cubicBezTo>
                    <a:pt x="48" y="191"/>
                    <a:pt x="57" y="188"/>
                    <a:pt x="67" y="183"/>
                  </a:cubicBezTo>
                  <a:cubicBezTo>
                    <a:pt x="103" y="162"/>
                    <a:pt x="132" y="106"/>
                    <a:pt x="132" y="58"/>
                  </a:cubicBezTo>
                  <a:cubicBezTo>
                    <a:pt x="132" y="22"/>
                    <a:pt x="116"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4" name="Google Shape;244;p28"/>
            <p:cNvSpPr/>
            <p:nvPr/>
          </p:nvSpPr>
          <p:spPr>
            <a:xfrm>
              <a:off x="6327602" y="1148899"/>
              <a:ext cx="21892" cy="31718"/>
            </a:xfrm>
            <a:custGeom>
              <a:avLst/>
              <a:gdLst/>
              <a:ahLst/>
              <a:cxnLst/>
              <a:rect l="l" t="t" r="r" b="b"/>
              <a:pathLst>
                <a:path w="176" h="255" extrusionOk="0">
                  <a:moveTo>
                    <a:pt x="123" y="0"/>
                  </a:moveTo>
                  <a:cubicBezTo>
                    <a:pt x="112" y="0"/>
                    <a:pt x="101" y="4"/>
                    <a:pt x="88" y="10"/>
                  </a:cubicBezTo>
                  <a:cubicBezTo>
                    <a:pt x="40" y="39"/>
                    <a:pt x="1" y="113"/>
                    <a:pt x="1" y="177"/>
                  </a:cubicBezTo>
                  <a:cubicBezTo>
                    <a:pt x="1" y="225"/>
                    <a:pt x="23" y="254"/>
                    <a:pt x="54" y="254"/>
                  </a:cubicBezTo>
                  <a:cubicBezTo>
                    <a:pt x="64" y="254"/>
                    <a:pt x="76" y="251"/>
                    <a:pt x="88" y="244"/>
                  </a:cubicBezTo>
                  <a:cubicBezTo>
                    <a:pt x="137" y="215"/>
                    <a:pt x="175" y="141"/>
                    <a:pt x="175" y="77"/>
                  </a:cubicBezTo>
                  <a:cubicBezTo>
                    <a:pt x="175" y="29"/>
                    <a:pt x="15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5" name="Google Shape;245;p28"/>
            <p:cNvSpPr/>
            <p:nvPr/>
          </p:nvSpPr>
          <p:spPr>
            <a:xfrm>
              <a:off x="6332826" y="1154994"/>
              <a:ext cx="16419" cy="23757"/>
            </a:xfrm>
            <a:custGeom>
              <a:avLst/>
              <a:gdLst/>
              <a:ahLst/>
              <a:cxnLst/>
              <a:rect l="l" t="t" r="r" b="b"/>
              <a:pathLst>
                <a:path w="132" h="191" extrusionOk="0">
                  <a:moveTo>
                    <a:pt x="92" y="0"/>
                  </a:moveTo>
                  <a:cubicBezTo>
                    <a:pt x="84" y="0"/>
                    <a:pt x="75" y="2"/>
                    <a:pt x="66" y="8"/>
                  </a:cubicBezTo>
                  <a:cubicBezTo>
                    <a:pt x="30" y="29"/>
                    <a:pt x="0" y="84"/>
                    <a:pt x="0" y="133"/>
                  </a:cubicBezTo>
                  <a:cubicBezTo>
                    <a:pt x="0" y="169"/>
                    <a:pt x="16" y="190"/>
                    <a:pt x="39" y="190"/>
                  </a:cubicBezTo>
                  <a:cubicBezTo>
                    <a:pt x="47" y="190"/>
                    <a:pt x="56" y="188"/>
                    <a:pt x="66" y="182"/>
                  </a:cubicBezTo>
                  <a:cubicBezTo>
                    <a:pt x="103" y="162"/>
                    <a:pt x="132" y="106"/>
                    <a:pt x="132" y="57"/>
                  </a:cubicBezTo>
                  <a:cubicBezTo>
                    <a:pt x="132" y="21"/>
                    <a:pt x="116"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6" name="Google Shape;246;p28"/>
            <p:cNvSpPr/>
            <p:nvPr/>
          </p:nvSpPr>
          <p:spPr>
            <a:xfrm>
              <a:off x="6280710" y="1274774"/>
              <a:ext cx="21767" cy="31593"/>
            </a:xfrm>
            <a:custGeom>
              <a:avLst/>
              <a:gdLst/>
              <a:ahLst/>
              <a:cxnLst/>
              <a:rect l="l" t="t" r="r" b="b"/>
              <a:pathLst>
                <a:path w="175" h="254" extrusionOk="0">
                  <a:moveTo>
                    <a:pt x="123" y="0"/>
                  </a:moveTo>
                  <a:cubicBezTo>
                    <a:pt x="113" y="0"/>
                    <a:pt x="101" y="4"/>
                    <a:pt x="88" y="11"/>
                  </a:cubicBezTo>
                  <a:cubicBezTo>
                    <a:pt x="40" y="38"/>
                    <a:pt x="0" y="113"/>
                    <a:pt x="0" y="177"/>
                  </a:cubicBezTo>
                  <a:cubicBezTo>
                    <a:pt x="0" y="225"/>
                    <a:pt x="22" y="253"/>
                    <a:pt x="53" y="253"/>
                  </a:cubicBezTo>
                  <a:cubicBezTo>
                    <a:pt x="64" y="253"/>
                    <a:pt x="76" y="250"/>
                    <a:pt x="88" y="243"/>
                  </a:cubicBezTo>
                  <a:cubicBezTo>
                    <a:pt x="137" y="216"/>
                    <a:pt x="175" y="140"/>
                    <a:pt x="175" y="76"/>
                  </a:cubicBezTo>
                  <a:cubicBezTo>
                    <a:pt x="175" y="29"/>
                    <a:pt x="15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7" name="Google Shape;247;p28"/>
            <p:cNvSpPr/>
            <p:nvPr/>
          </p:nvSpPr>
          <p:spPr>
            <a:xfrm>
              <a:off x="6285934" y="1280744"/>
              <a:ext cx="16419" cy="23757"/>
            </a:xfrm>
            <a:custGeom>
              <a:avLst/>
              <a:gdLst/>
              <a:ahLst/>
              <a:cxnLst/>
              <a:rect l="l" t="t" r="r" b="b"/>
              <a:pathLst>
                <a:path w="132" h="191" extrusionOk="0">
                  <a:moveTo>
                    <a:pt x="92" y="1"/>
                  </a:moveTo>
                  <a:cubicBezTo>
                    <a:pt x="84" y="1"/>
                    <a:pt x="75" y="3"/>
                    <a:pt x="65" y="9"/>
                  </a:cubicBezTo>
                  <a:cubicBezTo>
                    <a:pt x="29" y="29"/>
                    <a:pt x="0" y="86"/>
                    <a:pt x="0" y="134"/>
                  </a:cubicBezTo>
                  <a:cubicBezTo>
                    <a:pt x="0" y="169"/>
                    <a:pt x="16" y="191"/>
                    <a:pt x="39" y="191"/>
                  </a:cubicBezTo>
                  <a:cubicBezTo>
                    <a:pt x="47" y="191"/>
                    <a:pt x="56" y="188"/>
                    <a:pt x="65" y="182"/>
                  </a:cubicBezTo>
                  <a:cubicBezTo>
                    <a:pt x="102" y="162"/>
                    <a:pt x="132" y="106"/>
                    <a:pt x="132" y="57"/>
                  </a:cubicBezTo>
                  <a:cubicBezTo>
                    <a:pt x="132" y="22"/>
                    <a:pt x="116"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8" name="Google Shape;248;p28"/>
            <p:cNvSpPr/>
            <p:nvPr/>
          </p:nvSpPr>
          <p:spPr>
            <a:xfrm>
              <a:off x="6483454" y="978246"/>
              <a:ext cx="21892" cy="31718"/>
            </a:xfrm>
            <a:custGeom>
              <a:avLst/>
              <a:gdLst/>
              <a:ahLst/>
              <a:cxnLst/>
              <a:rect l="l" t="t" r="r" b="b"/>
              <a:pathLst>
                <a:path w="176" h="255" extrusionOk="0">
                  <a:moveTo>
                    <a:pt x="123" y="0"/>
                  </a:moveTo>
                  <a:cubicBezTo>
                    <a:pt x="113" y="0"/>
                    <a:pt x="101" y="4"/>
                    <a:pt x="89" y="11"/>
                  </a:cubicBezTo>
                  <a:cubicBezTo>
                    <a:pt x="40" y="39"/>
                    <a:pt x="1" y="113"/>
                    <a:pt x="1" y="178"/>
                  </a:cubicBezTo>
                  <a:cubicBezTo>
                    <a:pt x="1" y="226"/>
                    <a:pt x="23" y="254"/>
                    <a:pt x="54" y="254"/>
                  </a:cubicBezTo>
                  <a:cubicBezTo>
                    <a:pt x="65" y="254"/>
                    <a:pt x="77" y="251"/>
                    <a:pt x="89" y="244"/>
                  </a:cubicBezTo>
                  <a:cubicBezTo>
                    <a:pt x="137" y="216"/>
                    <a:pt x="175" y="142"/>
                    <a:pt x="175" y="77"/>
                  </a:cubicBezTo>
                  <a:cubicBezTo>
                    <a:pt x="175" y="29"/>
                    <a:pt x="15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9" name="Google Shape;249;p28"/>
            <p:cNvSpPr/>
            <p:nvPr/>
          </p:nvSpPr>
          <p:spPr>
            <a:xfrm>
              <a:off x="6488678" y="984341"/>
              <a:ext cx="16543" cy="23757"/>
            </a:xfrm>
            <a:custGeom>
              <a:avLst/>
              <a:gdLst/>
              <a:ahLst/>
              <a:cxnLst/>
              <a:rect l="l" t="t" r="r" b="b"/>
              <a:pathLst>
                <a:path w="133" h="191" extrusionOk="0">
                  <a:moveTo>
                    <a:pt x="93" y="0"/>
                  </a:moveTo>
                  <a:cubicBezTo>
                    <a:pt x="84" y="0"/>
                    <a:pt x="75" y="3"/>
                    <a:pt x="66" y="8"/>
                  </a:cubicBezTo>
                  <a:cubicBezTo>
                    <a:pt x="30" y="28"/>
                    <a:pt x="1" y="85"/>
                    <a:pt x="1" y="133"/>
                  </a:cubicBezTo>
                  <a:cubicBezTo>
                    <a:pt x="1" y="169"/>
                    <a:pt x="17" y="190"/>
                    <a:pt x="40" y="190"/>
                  </a:cubicBezTo>
                  <a:cubicBezTo>
                    <a:pt x="48" y="190"/>
                    <a:pt x="57" y="188"/>
                    <a:pt x="66" y="183"/>
                  </a:cubicBezTo>
                  <a:cubicBezTo>
                    <a:pt x="103" y="161"/>
                    <a:pt x="132" y="106"/>
                    <a:pt x="132" y="58"/>
                  </a:cubicBezTo>
                  <a:cubicBezTo>
                    <a:pt x="132" y="22"/>
                    <a:pt x="116" y="0"/>
                    <a:pt x="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0" name="Google Shape;250;p28"/>
            <p:cNvSpPr/>
            <p:nvPr/>
          </p:nvSpPr>
          <p:spPr>
            <a:xfrm>
              <a:off x="6674132" y="868540"/>
              <a:ext cx="21767" cy="31593"/>
            </a:xfrm>
            <a:custGeom>
              <a:avLst/>
              <a:gdLst/>
              <a:ahLst/>
              <a:cxnLst/>
              <a:rect l="l" t="t" r="r" b="b"/>
              <a:pathLst>
                <a:path w="175" h="254" extrusionOk="0">
                  <a:moveTo>
                    <a:pt x="122" y="1"/>
                  </a:moveTo>
                  <a:cubicBezTo>
                    <a:pt x="112" y="1"/>
                    <a:pt x="100" y="4"/>
                    <a:pt x="87" y="11"/>
                  </a:cubicBezTo>
                  <a:cubicBezTo>
                    <a:pt x="40" y="38"/>
                    <a:pt x="0" y="113"/>
                    <a:pt x="0" y="178"/>
                  </a:cubicBezTo>
                  <a:cubicBezTo>
                    <a:pt x="0" y="226"/>
                    <a:pt x="22" y="254"/>
                    <a:pt x="53" y="254"/>
                  </a:cubicBezTo>
                  <a:cubicBezTo>
                    <a:pt x="63" y="254"/>
                    <a:pt x="75" y="250"/>
                    <a:pt x="87" y="243"/>
                  </a:cubicBezTo>
                  <a:cubicBezTo>
                    <a:pt x="136" y="215"/>
                    <a:pt x="175" y="141"/>
                    <a:pt x="175" y="77"/>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1" name="Google Shape;251;p28"/>
            <p:cNvSpPr/>
            <p:nvPr/>
          </p:nvSpPr>
          <p:spPr>
            <a:xfrm>
              <a:off x="6679356" y="874511"/>
              <a:ext cx="16294" cy="23757"/>
            </a:xfrm>
            <a:custGeom>
              <a:avLst/>
              <a:gdLst/>
              <a:ahLst/>
              <a:cxnLst/>
              <a:rect l="l" t="t" r="r" b="b"/>
              <a:pathLst>
                <a:path w="131" h="191" extrusionOk="0">
                  <a:moveTo>
                    <a:pt x="91" y="1"/>
                  </a:moveTo>
                  <a:cubicBezTo>
                    <a:pt x="83" y="1"/>
                    <a:pt x="74" y="3"/>
                    <a:pt x="65" y="8"/>
                  </a:cubicBezTo>
                  <a:cubicBezTo>
                    <a:pt x="29" y="30"/>
                    <a:pt x="0" y="85"/>
                    <a:pt x="0" y="133"/>
                  </a:cubicBezTo>
                  <a:cubicBezTo>
                    <a:pt x="0" y="169"/>
                    <a:pt x="16" y="191"/>
                    <a:pt x="39" y="191"/>
                  </a:cubicBezTo>
                  <a:cubicBezTo>
                    <a:pt x="47" y="191"/>
                    <a:pt x="56" y="188"/>
                    <a:pt x="65" y="183"/>
                  </a:cubicBezTo>
                  <a:cubicBezTo>
                    <a:pt x="101" y="163"/>
                    <a:pt x="131" y="106"/>
                    <a:pt x="131" y="58"/>
                  </a:cubicBezTo>
                  <a:cubicBezTo>
                    <a:pt x="131" y="22"/>
                    <a:pt x="114"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2" name="Google Shape;252;p28"/>
            <p:cNvSpPr/>
            <p:nvPr/>
          </p:nvSpPr>
          <p:spPr>
            <a:xfrm>
              <a:off x="6590423" y="915806"/>
              <a:ext cx="21767" cy="31718"/>
            </a:xfrm>
            <a:custGeom>
              <a:avLst/>
              <a:gdLst/>
              <a:ahLst/>
              <a:cxnLst/>
              <a:rect l="l" t="t" r="r" b="b"/>
              <a:pathLst>
                <a:path w="175" h="255" extrusionOk="0">
                  <a:moveTo>
                    <a:pt x="122" y="1"/>
                  </a:moveTo>
                  <a:cubicBezTo>
                    <a:pt x="112" y="1"/>
                    <a:pt x="100" y="4"/>
                    <a:pt x="88" y="11"/>
                  </a:cubicBezTo>
                  <a:cubicBezTo>
                    <a:pt x="39" y="39"/>
                    <a:pt x="0" y="113"/>
                    <a:pt x="0" y="177"/>
                  </a:cubicBezTo>
                  <a:cubicBezTo>
                    <a:pt x="0" y="226"/>
                    <a:pt x="22" y="255"/>
                    <a:pt x="53" y="255"/>
                  </a:cubicBezTo>
                  <a:cubicBezTo>
                    <a:pt x="64" y="255"/>
                    <a:pt x="75" y="251"/>
                    <a:pt x="88" y="244"/>
                  </a:cubicBezTo>
                  <a:cubicBezTo>
                    <a:pt x="136" y="216"/>
                    <a:pt x="175" y="141"/>
                    <a:pt x="175" y="77"/>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3" name="Google Shape;253;p28"/>
            <p:cNvSpPr/>
            <p:nvPr/>
          </p:nvSpPr>
          <p:spPr>
            <a:xfrm>
              <a:off x="6595523" y="921900"/>
              <a:ext cx="16543" cy="23757"/>
            </a:xfrm>
            <a:custGeom>
              <a:avLst/>
              <a:gdLst/>
              <a:ahLst/>
              <a:cxnLst/>
              <a:rect l="l" t="t" r="r" b="b"/>
              <a:pathLst>
                <a:path w="133" h="191" extrusionOk="0">
                  <a:moveTo>
                    <a:pt x="93" y="0"/>
                  </a:moveTo>
                  <a:cubicBezTo>
                    <a:pt x="85" y="0"/>
                    <a:pt x="76" y="3"/>
                    <a:pt x="67" y="8"/>
                  </a:cubicBezTo>
                  <a:cubicBezTo>
                    <a:pt x="30" y="29"/>
                    <a:pt x="1" y="86"/>
                    <a:pt x="1" y="133"/>
                  </a:cubicBezTo>
                  <a:cubicBezTo>
                    <a:pt x="1" y="169"/>
                    <a:pt x="17" y="191"/>
                    <a:pt x="40" y="191"/>
                  </a:cubicBezTo>
                  <a:cubicBezTo>
                    <a:pt x="49" y="191"/>
                    <a:pt x="58" y="188"/>
                    <a:pt x="67" y="182"/>
                  </a:cubicBezTo>
                  <a:cubicBezTo>
                    <a:pt x="103" y="162"/>
                    <a:pt x="132" y="106"/>
                    <a:pt x="132" y="57"/>
                  </a:cubicBezTo>
                  <a:cubicBezTo>
                    <a:pt x="132" y="21"/>
                    <a:pt x="116" y="0"/>
                    <a:pt x="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4" name="Google Shape;254;p28"/>
            <p:cNvSpPr/>
            <p:nvPr/>
          </p:nvSpPr>
          <p:spPr>
            <a:xfrm>
              <a:off x="6387555" y="992799"/>
              <a:ext cx="378752" cy="641441"/>
            </a:xfrm>
            <a:custGeom>
              <a:avLst/>
              <a:gdLst/>
              <a:ahLst/>
              <a:cxnLst/>
              <a:rect l="l" t="t" r="r" b="b"/>
              <a:pathLst>
                <a:path w="3045" h="5157" extrusionOk="0">
                  <a:moveTo>
                    <a:pt x="2954" y="1"/>
                  </a:moveTo>
                  <a:cubicBezTo>
                    <a:pt x="2959" y="82"/>
                    <a:pt x="2970" y="546"/>
                    <a:pt x="2827" y="1268"/>
                  </a:cubicBezTo>
                  <a:cubicBezTo>
                    <a:pt x="2818" y="1315"/>
                    <a:pt x="2808" y="1363"/>
                    <a:pt x="2797" y="1413"/>
                  </a:cubicBezTo>
                  <a:cubicBezTo>
                    <a:pt x="2773" y="1527"/>
                    <a:pt x="2744" y="1646"/>
                    <a:pt x="2711" y="1770"/>
                  </a:cubicBezTo>
                  <a:cubicBezTo>
                    <a:pt x="2678" y="1898"/>
                    <a:pt x="2640" y="2030"/>
                    <a:pt x="2596" y="2169"/>
                  </a:cubicBezTo>
                  <a:cubicBezTo>
                    <a:pt x="2536" y="2361"/>
                    <a:pt x="2465" y="2564"/>
                    <a:pt x="2384" y="2776"/>
                  </a:cubicBezTo>
                  <a:cubicBezTo>
                    <a:pt x="2205" y="3235"/>
                    <a:pt x="1973" y="3733"/>
                    <a:pt x="1667" y="4260"/>
                  </a:cubicBezTo>
                  <a:cubicBezTo>
                    <a:pt x="1513" y="4525"/>
                    <a:pt x="1339" y="4799"/>
                    <a:pt x="1145" y="5078"/>
                  </a:cubicBezTo>
                  <a:cubicBezTo>
                    <a:pt x="1030" y="5046"/>
                    <a:pt x="922" y="5005"/>
                    <a:pt x="820" y="4960"/>
                  </a:cubicBezTo>
                  <a:cubicBezTo>
                    <a:pt x="471" y="4806"/>
                    <a:pt x="205" y="4583"/>
                    <a:pt x="1" y="4329"/>
                  </a:cubicBezTo>
                  <a:lnTo>
                    <a:pt x="1" y="4329"/>
                  </a:lnTo>
                  <a:cubicBezTo>
                    <a:pt x="212" y="4616"/>
                    <a:pt x="496" y="4868"/>
                    <a:pt x="880" y="5038"/>
                  </a:cubicBezTo>
                  <a:cubicBezTo>
                    <a:pt x="981" y="5083"/>
                    <a:pt x="1089" y="5123"/>
                    <a:pt x="1204" y="5156"/>
                  </a:cubicBezTo>
                  <a:cubicBezTo>
                    <a:pt x="1399" y="4877"/>
                    <a:pt x="1573" y="4603"/>
                    <a:pt x="1727" y="4336"/>
                  </a:cubicBezTo>
                  <a:cubicBezTo>
                    <a:pt x="2033" y="3810"/>
                    <a:pt x="2265" y="3313"/>
                    <a:pt x="2444" y="2853"/>
                  </a:cubicBezTo>
                  <a:cubicBezTo>
                    <a:pt x="2525" y="2642"/>
                    <a:pt x="2596" y="2439"/>
                    <a:pt x="2656" y="2246"/>
                  </a:cubicBezTo>
                  <a:cubicBezTo>
                    <a:pt x="2700" y="2108"/>
                    <a:pt x="2737" y="1975"/>
                    <a:pt x="2771" y="1848"/>
                  </a:cubicBezTo>
                  <a:cubicBezTo>
                    <a:pt x="2803" y="1724"/>
                    <a:pt x="2833" y="1604"/>
                    <a:pt x="2857" y="1491"/>
                  </a:cubicBezTo>
                  <a:cubicBezTo>
                    <a:pt x="2867" y="1441"/>
                    <a:pt x="2878" y="1393"/>
                    <a:pt x="2887" y="1345"/>
                  </a:cubicBezTo>
                  <a:cubicBezTo>
                    <a:pt x="3044" y="550"/>
                    <a:pt x="3014" y="65"/>
                    <a:pt x="3014" y="65"/>
                  </a:cubicBezTo>
                  <a:lnTo>
                    <a:pt x="2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5" name="Google Shape;255;p28"/>
            <p:cNvSpPr/>
            <p:nvPr/>
          </p:nvSpPr>
          <p:spPr>
            <a:xfrm>
              <a:off x="6338548" y="821275"/>
              <a:ext cx="357358" cy="208714"/>
            </a:xfrm>
            <a:custGeom>
              <a:avLst/>
              <a:gdLst/>
              <a:ahLst/>
              <a:cxnLst/>
              <a:rect l="l" t="t" r="r" b="b"/>
              <a:pathLst>
                <a:path w="2873" h="1678" extrusionOk="0">
                  <a:moveTo>
                    <a:pt x="2549" y="1"/>
                  </a:moveTo>
                  <a:lnTo>
                    <a:pt x="0" y="1471"/>
                  </a:lnTo>
                  <a:lnTo>
                    <a:pt x="325" y="1677"/>
                  </a:lnTo>
                  <a:lnTo>
                    <a:pt x="2873" y="207"/>
                  </a:lnTo>
                  <a:lnTo>
                    <a:pt x="2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6" name="Google Shape;256;p28"/>
            <p:cNvSpPr/>
            <p:nvPr/>
          </p:nvSpPr>
          <p:spPr>
            <a:xfrm>
              <a:off x="6230459" y="1004242"/>
              <a:ext cx="148516" cy="270532"/>
            </a:xfrm>
            <a:custGeom>
              <a:avLst/>
              <a:gdLst/>
              <a:ahLst/>
              <a:cxnLst/>
              <a:rect l="l" t="t" r="r" b="b"/>
              <a:pathLst>
                <a:path w="1194" h="2175" extrusionOk="0">
                  <a:moveTo>
                    <a:pt x="869" y="0"/>
                  </a:moveTo>
                  <a:lnTo>
                    <a:pt x="0" y="1968"/>
                  </a:lnTo>
                  <a:lnTo>
                    <a:pt x="326" y="2175"/>
                  </a:lnTo>
                  <a:lnTo>
                    <a:pt x="1194" y="206"/>
                  </a:lnTo>
                  <a:lnTo>
                    <a:pt x="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7" name="Google Shape;257;p28"/>
            <p:cNvSpPr/>
            <p:nvPr/>
          </p:nvSpPr>
          <p:spPr>
            <a:xfrm>
              <a:off x="6312054" y="1079991"/>
              <a:ext cx="398281" cy="379242"/>
            </a:xfrm>
            <a:custGeom>
              <a:avLst/>
              <a:gdLst/>
              <a:ahLst/>
              <a:cxnLst/>
              <a:rect l="l" t="t" r="r" b="b"/>
              <a:pathLst>
                <a:path w="3202" h="3049" extrusionOk="0">
                  <a:moveTo>
                    <a:pt x="653" y="0"/>
                  </a:moveTo>
                  <a:lnTo>
                    <a:pt x="213" y="983"/>
                  </a:lnTo>
                  <a:lnTo>
                    <a:pt x="3" y="1453"/>
                  </a:lnTo>
                  <a:cubicBezTo>
                    <a:pt x="3" y="1453"/>
                    <a:pt x="1" y="1498"/>
                    <a:pt x="1" y="1576"/>
                  </a:cubicBezTo>
                  <a:lnTo>
                    <a:pt x="2551" y="3049"/>
                  </a:lnTo>
                  <a:cubicBezTo>
                    <a:pt x="2725" y="2708"/>
                    <a:pt x="2872" y="2382"/>
                    <a:pt x="2991" y="2075"/>
                  </a:cubicBezTo>
                  <a:cubicBezTo>
                    <a:pt x="3072" y="1865"/>
                    <a:pt x="3142" y="1664"/>
                    <a:pt x="3202" y="1472"/>
                  </a:cubicBezTo>
                  <a:lnTo>
                    <a:pt x="6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8" name="Google Shape;258;p28"/>
            <p:cNvSpPr/>
            <p:nvPr/>
          </p:nvSpPr>
          <p:spPr>
            <a:xfrm>
              <a:off x="6312054" y="1275894"/>
              <a:ext cx="317431" cy="275632"/>
            </a:xfrm>
            <a:custGeom>
              <a:avLst/>
              <a:gdLst/>
              <a:ahLst/>
              <a:cxnLst/>
              <a:rect l="l" t="t" r="r" b="b"/>
              <a:pathLst>
                <a:path w="2552" h="2216" extrusionOk="0">
                  <a:moveTo>
                    <a:pt x="1" y="1"/>
                  </a:moveTo>
                  <a:cubicBezTo>
                    <a:pt x="2" y="190"/>
                    <a:pt x="19" y="577"/>
                    <a:pt x="130" y="1012"/>
                  </a:cubicBezTo>
                  <a:cubicBezTo>
                    <a:pt x="135" y="1030"/>
                    <a:pt x="140" y="1048"/>
                    <a:pt x="145" y="1066"/>
                  </a:cubicBezTo>
                  <a:lnTo>
                    <a:pt x="2136" y="2216"/>
                  </a:lnTo>
                  <a:cubicBezTo>
                    <a:pt x="2183" y="2138"/>
                    <a:pt x="2230" y="2060"/>
                    <a:pt x="2274" y="1984"/>
                  </a:cubicBezTo>
                  <a:cubicBezTo>
                    <a:pt x="2375" y="1810"/>
                    <a:pt x="2466" y="1640"/>
                    <a:pt x="2551" y="1472"/>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9" name="Google Shape;259;p28"/>
            <p:cNvSpPr/>
            <p:nvPr/>
          </p:nvSpPr>
          <p:spPr>
            <a:xfrm>
              <a:off x="6393152" y="1012202"/>
              <a:ext cx="346412" cy="251004"/>
            </a:xfrm>
            <a:custGeom>
              <a:avLst/>
              <a:gdLst/>
              <a:ahLst/>
              <a:cxnLst/>
              <a:rect l="l" t="t" r="r" b="b"/>
              <a:pathLst>
                <a:path w="2785" h="2018" extrusionOk="0">
                  <a:moveTo>
                    <a:pt x="881" y="0"/>
                  </a:moveTo>
                  <a:lnTo>
                    <a:pt x="236" y="374"/>
                  </a:lnTo>
                  <a:lnTo>
                    <a:pt x="23" y="497"/>
                  </a:lnTo>
                  <a:lnTo>
                    <a:pt x="1" y="545"/>
                  </a:lnTo>
                  <a:lnTo>
                    <a:pt x="2550" y="2017"/>
                  </a:lnTo>
                  <a:cubicBezTo>
                    <a:pt x="2550" y="2016"/>
                    <a:pt x="2551" y="2014"/>
                    <a:pt x="2551" y="2013"/>
                  </a:cubicBezTo>
                  <a:cubicBezTo>
                    <a:pt x="2594" y="1875"/>
                    <a:pt x="2632" y="1742"/>
                    <a:pt x="2666" y="1615"/>
                  </a:cubicBezTo>
                  <a:cubicBezTo>
                    <a:pt x="2699" y="1490"/>
                    <a:pt x="2727" y="1371"/>
                    <a:pt x="2752" y="1257"/>
                  </a:cubicBezTo>
                  <a:cubicBezTo>
                    <a:pt x="2762" y="1209"/>
                    <a:pt x="2773" y="1159"/>
                    <a:pt x="2782" y="1113"/>
                  </a:cubicBezTo>
                  <a:cubicBezTo>
                    <a:pt x="2783" y="1108"/>
                    <a:pt x="2783" y="1104"/>
                    <a:pt x="2784" y="1099"/>
                  </a:cubicBezTo>
                  <a:lnTo>
                    <a:pt x="8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0" name="Google Shape;260;p28"/>
            <p:cNvSpPr/>
            <p:nvPr/>
          </p:nvSpPr>
          <p:spPr>
            <a:xfrm>
              <a:off x="6502857" y="910582"/>
              <a:ext cx="254119" cy="238441"/>
            </a:xfrm>
            <a:custGeom>
              <a:avLst/>
              <a:gdLst/>
              <a:ahLst/>
              <a:cxnLst/>
              <a:rect l="l" t="t" r="r" b="b"/>
              <a:pathLst>
                <a:path w="2043" h="1917" extrusionOk="0">
                  <a:moveTo>
                    <a:pt x="1415" y="1"/>
                  </a:moveTo>
                  <a:lnTo>
                    <a:pt x="1167" y="144"/>
                  </a:lnTo>
                  <a:lnTo>
                    <a:pt x="986" y="249"/>
                  </a:lnTo>
                  <a:lnTo>
                    <a:pt x="767" y="375"/>
                  </a:lnTo>
                  <a:lnTo>
                    <a:pt x="403" y="584"/>
                  </a:lnTo>
                  <a:lnTo>
                    <a:pt x="278" y="657"/>
                  </a:lnTo>
                  <a:lnTo>
                    <a:pt x="0" y="817"/>
                  </a:lnTo>
                  <a:lnTo>
                    <a:pt x="1902" y="1916"/>
                  </a:lnTo>
                  <a:cubicBezTo>
                    <a:pt x="2043" y="1202"/>
                    <a:pt x="2031" y="742"/>
                    <a:pt x="2027" y="662"/>
                  </a:cubicBezTo>
                  <a:lnTo>
                    <a:pt x="1415" y="1"/>
                  </a:lnTo>
                  <a:close/>
                </a:path>
              </a:pathLst>
            </a:custGeom>
            <a:solidFill>
              <a:srgbClr val="D1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1" name="Google Shape;261;p28"/>
            <p:cNvSpPr/>
            <p:nvPr/>
          </p:nvSpPr>
          <p:spPr>
            <a:xfrm>
              <a:off x="6502857" y="910582"/>
              <a:ext cx="254119" cy="238441"/>
            </a:xfrm>
            <a:custGeom>
              <a:avLst/>
              <a:gdLst/>
              <a:ahLst/>
              <a:cxnLst/>
              <a:rect l="l" t="t" r="r" b="b"/>
              <a:pathLst>
                <a:path w="2043" h="1917" extrusionOk="0">
                  <a:moveTo>
                    <a:pt x="1415" y="1"/>
                  </a:moveTo>
                  <a:lnTo>
                    <a:pt x="1167" y="144"/>
                  </a:lnTo>
                  <a:lnTo>
                    <a:pt x="986" y="249"/>
                  </a:lnTo>
                  <a:lnTo>
                    <a:pt x="767" y="375"/>
                  </a:lnTo>
                  <a:lnTo>
                    <a:pt x="403" y="584"/>
                  </a:lnTo>
                  <a:lnTo>
                    <a:pt x="278" y="657"/>
                  </a:lnTo>
                  <a:lnTo>
                    <a:pt x="0" y="817"/>
                  </a:lnTo>
                  <a:lnTo>
                    <a:pt x="1902" y="1916"/>
                  </a:lnTo>
                  <a:cubicBezTo>
                    <a:pt x="2043" y="1202"/>
                    <a:pt x="2031" y="742"/>
                    <a:pt x="2027" y="662"/>
                  </a:cubicBezTo>
                  <a:lnTo>
                    <a:pt x="14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2" name="Google Shape;262;p28"/>
            <p:cNvSpPr/>
            <p:nvPr/>
          </p:nvSpPr>
          <p:spPr>
            <a:xfrm>
              <a:off x="6329965" y="1408237"/>
              <a:ext cx="247775" cy="216301"/>
            </a:xfrm>
            <a:custGeom>
              <a:avLst/>
              <a:gdLst/>
              <a:ahLst/>
              <a:cxnLst/>
              <a:rect l="l" t="t" r="r" b="b"/>
              <a:pathLst>
                <a:path w="1992" h="1739" extrusionOk="0">
                  <a:moveTo>
                    <a:pt x="1" y="1"/>
                  </a:moveTo>
                  <a:lnTo>
                    <a:pt x="1" y="1"/>
                  </a:lnTo>
                  <a:cubicBezTo>
                    <a:pt x="90" y="328"/>
                    <a:pt x="233" y="679"/>
                    <a:pt x="464" y="989"/>
                  </a:cubicBezTo>
                  <a:cubicBezTo>
                    <a:pt x="668" y="1243"/>
                    <a:pt x="934" y="1466"/>
                    <a:pt x="1283" y="1620"/>
                  </a:cubicBezTo>
                  <a:cubicBezTo>
                    <a:pt x="1385" y="1665"/>
                    <a:pt x="1493" y="1706"/>
                    <a:pt x="1608" y="1738"/>
                  </a:cubicBezTo>
                  <a:cubicBezTo>
                    <a:pt x="1746" y="1540"/>
                    <a:pt x="1873" y="1344"/>
                    <a:pt x="1992" y="1151"/>
                  </a:cubicBezTo>
                  <a:lnTo>
                    <a:pt x="1" y="1"/>
                  </a:lnTo>
                  <a:close/>
                </a:path>
              </a:pathLst>
            </a:custGeom>
            <a:solidFill>
              <a:srgbClr val="D1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3" name="Google Shape;263;p28"/>
            <p:cNvSpPr/>
            <p:nvPr/>
          </p:nvSpPr>
          <p:spPr>
            <a:xfrm>
              <a:off x="6329965" y="1408237"/>
              <a:ext cx="247775" cy="216301"/>
            </a:xfrm>
            <a:custGeom>
              <a:avLst/>
              <a:gdLst/>
              <a:ahLst/>
              <a:cxnLst/>
              <a:rect l="l" t="t" r="r" b="b"/>
              <a:pathLst>
                <a:path w="1992" h="1739" extrusionOk="0">
                  <a:moveTo>
                    <a:pt x="1" y="1"/>
                  </a:moveTo>
                  <a:lnTo>
                    <a:pt x="1" y="1"/>
                  </a:lnTo>
                  <a:cubicBezTo>
                    <a:pt x="90" y="328"/>
                    <a:pt x="233" y="679"/>
                    <a:pt x="464" y="989"/>
                  </a:cubicBezTo>
                  <a:cubicBezTo>
                    <a:pt x="668" y="1243"/>
                    <a:pt x="934" y="1466"/>
                    <a:pt x="1283" y="1620"/>
                  </a:cubicBezTo>
                  <a:cubicBezTo>
                    <a:pt x="1385" y="1665"/>
                    <a:pt x="1493" y="1706"/>
                    <a:pt x="1608" y="1738"/>
                  </a:cubicBezTo>
                  <a:cubicBezTo>
                    <a:pt x="1746" y="1540"/>
                    <a:pt x="1873" y="1344"/>
                    <a:pt x="1992" y="1151"/>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4" name="Google Shape;264;p28"/>
            <p:cNvSpPr/>
            <p:nvPr/>
          </p:nvSpPr>
          <p:spPr>
            <a:xfrm>
              <a:off x="6734831" y="1532495"/>
              <a:ext cx="715836" cy="1299673"/>
            </a:xfrm>
            <a:custGeom>
              <a:avLst/>
              <a:gdLst/>
              <a:ahLst/>
              <a:cxnLst/>
              <a:rect l="l" t="t" r="r" b="b"/>
              <a:pathLst>
                <a:path w="5755" h="10449" extrusionOk="0">
                  <a:moveTo>
                    <a:pt x="5001" y="1"/>
                  </a:moveTo>
                  <a:lnTo>
                    <a:pt x="5001" y="1"/>
                  </a:lnTo>
                  <a:cubicBezTo>
                    <a:pt x="5001" y="1"/>
                    <a:pt x="4128" y="12"/>
                    <a:pt x="3528" y="1224"/>
                  </a:cubicBezTo>
                  <a:cubicBezTo>
                    <a:pt x="2929" y="2434"/>
                    <a:pt x="2600" y="3353"/>
                    <a:pt x="2600" y="3353"/>
                  </a:cubicBezTo>
                  <a:cubicBezTo>
                    <a:pt x="2600" y="3353"/>
                    <a:pt x="1530" y="5729"/>
                    <a:pt x="1366" y="6273"/>
                  </a:cubicBezTo>
                  <a:cubicBezTo>
                    <a:pt x="1288" y="6533"/>
                    <a:pt x="1115" y="6891"/>
                    <a:pt x="917" y="7326"/>
                  </a:cubicBezTo>
                  <a:cubicBezTo>
                    <a:pt x="546" y="8138"/>
                    <a:pt x="89" y="9219"/>
                    <a:pt x="0" y="10446"/>
                  </a:cubicBezTo>
                  <a:cubicBezTo>
                    <a:pt x="11" y="10448"/>
                    <a:pt x="23" y="10448"/>
                    <a:pt x="35" y="10448"/>
                  </a:cubicBezTo>
                  <a:cubicBezTo>
                    <a:pt x="620" y="10448"/>
                    <a:pt x="2286" y="8532"/>
                    <a:pt x="2936" y="7819"/>
                  </a:cubicBezTo>
                  <a:cubicBezTo>
                    <a:pt x="3657" y="7026"/>
                    <a:pt x="3963" y="6727"/>
                    <a:pt x="4984" y="4050"/>
                  </a:cubicBezTo>
                  <a:cubicBezTo>
                    <a:pt x="5754" y="2033"/>
                    <a:pt x="5455" y="237"/>
                    <a:pt x="5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5" name="Google Shape;265;p28"/>
            <p:cNvSpPr/>
            <p:nvPr/>
          </p:nvSpPr>
          <p:spPr>
            <a:xfrm>
              <a:off x="7171166" y="1553391"/>
              <a:ext cx="822558" cy="1399179"/>
            </a:xfrm>
            <a:custGeom>
              <a:avLst/>
              <a:gdLst/>
              <a:ahLst/>
              <a:cxnLst/>
              <a:rect l="l" t="t" r="r" b="b"/>
              <a:pathLst>
                <a:path w="6613" h="11249" extrusionOk="0">
                  <a:moveTo>
                    <a:pt x="2501" y="0"/>
                  </a:moveTo>
                  <a:cubicBezTo>
                    <a:pt x="2154" y="0"/>
                    <a:pt x="1795" y="54"/>
                    <a:pt x="1459" y="197"/>
                  </a:cubicBezTo>
                  <a:cubicBezTo>
                    <a:pt x="1459" y="197"/>
                    <a:pt x="799" y="847"/>
                    <a:pt x="303" y="2854"/>
                  </a:cubicBezTo>
                  <a:cubicBezTo>
                    <a:pt x="1" y="4074"/>
                    <a:pt x="219" y="9954"/>
                    <a:pt x="219" y="9954"/>
                  </a:cubicBezTo>
                  <a:cubicBezTo>
                    <a:pt x="219" y="9954"/>
                    <a:pt x="1375" y="11248"/>
                    <a:pt x="3482" y="11248"/>
                  </a:cubicBezTo>
                  <a:cubicBezTo>
                    <a:pt x="3531" y="11248"/>
                    <a:pt x="3580" y="11248"/>
                    <a:pt x="3630" y="11246"/>
                  </a:cubicBezTo>
                  <a:cubicBezTo>
                    <a:pt x="5165" y="11201"/>
                    <a:pt x="5895" y="10815"/>
                    <a:pt x="6154" y="10224"/>
                  </a:cubicBezTo>
                  <a:cubicBezTo>
                    <a:pt x="5904" y="8132"/>
                    <a:pt x="6613" y="3496"/>
                    <a:pt x="6485" y="2705"/>
                  </a:cubicBezTo>
                  <a:cubicBezTo>
                    <a:pt x="6355" y="1915"/>
                    <a:pt x="4415" y="445"/>
                    <a:pt x="4415" y="445"/>
                  </a:cubicBezTo>
                  <a:cubicBezTo>
                    <a:pt x="4415" y="445"/>
                    <a:pt x="3505" y="0"/>
                    <a:pt x="2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6" name="Google Shape;266;p28"/>
            <p:cNvSpPr/>
            <p:nvPr/>
          </p:nvSpPr>
          <p:spPr>
            <a:xfrm>
              <a:off x="7132607" y="1318308"/>
              <a:ext cx="557494" cy="592683"/>
            </a:xfrm>
            <a:custGeom>
              <a:avLst/>
              <a:gdLst/>
              <a:ahLst/>
              <a:cxnLst/>
              <a:rect l="l" t="t" r="r" b="b"/>
              <a:pathLst>
                <a:path w="4482" h="4765" extrusionOk="0">
                  <a:moveTo>
                    <a:pt x="1603" y="1"/>
                  </a:moveTo>
                  <a:cubicBezTo>
                    <a:pt x="1075" y="1"/>
                    <a:pt x="514" y="122"/>
                    <a:pt x="271" y="580"/>
                  </a:cubicBezTo>
                  <a:cubicBezTo>
                    <a:pt x="271" y="580"/>
                    <a:pt x="0" y="1961"/>
                    <a:pt x="818" y="2876"/>
                  </a:cubicBezTo>
                  <a:cubicBezTo>
                    <a:pt x="1635" y="3789"/>
                    <a:pt x="2591" y="4764"/>
                    <a:pt x="2591" y="4764"/>
                  </a:cubicBezTo>
                  <a:cubicBezTo>
                    <a:pt x="2591" y="4764"/>
                    <a:pt x="3744" y="4349"/>
                    <a:pt x="4112" y="3393"/>
                  </a:cubicBezTo>
                  <a:cubicBezTo>
                    <a:pt x="4482" y="2437"/>
                    <a:pt x="2857" y="174"/>
                    <a:pt x="2748" y="151"/>
                  </a:cubicBezTo>
                  <a:cubicBezTo>
                    <a:pt x="2691" y="138"/>
                    <a:pt x="2167" y="1"/>
                    <a:pt x="1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7" name="Google Shape;267;p28"/>
            <p:cNvSpPr/>
            <p:nvPr/>
          </p:nvSpPr>
          <p:spPr>
            <a:xfrm>
              <a:off x="7404383" y="1658992"/>
              <a:ext cx="229739" cy="251999"/>
            </a:xfrm>
            <a:custGeom>
              <a:avLst/>
              <a:gdLst/>
              <a:ahLst/>
              <a:cxnLst/>
              <a:rect l="l" t="t" r="r" b="b"/>
              <a:pathLst>
                <a:path w="1847" h="2026" extrusionOk="0">
                  <a:moveTo>
                    <a:pt x="1153" y="0"/>
                  </a:moveTo>
                  <a:cubicBezTo>
                    <a:pt x="1153" y="0"/>
                    <a:pt x="525" y="371"/>
                    <a:pt x="252" y="771"/>
                  </a:cubicBezTo>
                  <a:cubicBezTo>
                    <a:pt x="1" y="1138"/>
                    <a:pt x="406" y="2025"/>
                    <a:pt x="406" y="2025"/>
                  </a:cubicBezTo>
                  <a:cubicBezTo>
                    <a:pt x="1301" y="1899"/>
                    <a:pt x="1717" y="1145"/>
                    <a:pt x="1792" y="1145"/>
                  </a:cubicBezTo>
                  <a:cubicBezTo>
                    <a:pt x="1793" y="1145"/>
                    <a:pt x="1795" y="1145"/>
                    <a:pt x="1796" y="1146"/>
                  </a:cubicBezTo>
                  <a:cubicBezTo>
                    <a:pt x="1796" y="1146"/>
                    <a:pt x="1797" y="1146"/>
                    <a:pt x="1797" y="1146"/>
                  </a:cubicBezTo>
                  <a:cubicBezTo>
                    <a:pt x="1846" y="1146"/>
                    <a:pt x="1153" y="0"/>
                    <a:pt x="11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8" name="Google Shape;268;p28"/>
            <p:cNvSpPr/>
            <p:nvPr/>
          </p:nvSpPr>
          <p:spPr>
            <a:xfrm>
              <a:off x="7461102" y="1417192"/>
              <a:ext cx="288946" cy="400512"/>
            </a:xfrm>
            <a:custGeom>
              <a:avLst/>
              <a:gdLst/>
              <a:ahLst/>
              <a:cxnLst/>
              <a:rect l="l" t="t" r="r" b="b"/>
              <a:pathLst>
                <a:path w="2323" h="3220" extrusionOk="0">
                  <a:moveTo>
                    <a:pt x="1899" y="1"/>
                  </a:moveTo>
                  <a:lnTo>
                    <a:pt x="212" y="1303"/>
                  </a:lnTo>
                  <a:lnTo>
                    <a:pt x="1" y="2796"/>
                  </a:lnTo>
                  <a:cubicBezTo>
                    <a:pt x="1" y="2796"/>
                    <a:pt x="401" y="3220"/>
                    <a:pt x="894" y="3220"/>
                  </a:cubicBezTo>
                  <a:cubicBezTo>
                    <a:pt x="1089" y="3220"/>
                    <a:pt x="1299" y="3153"/>
                    <a:pt x="1504" y="2967"/>
                  </a:cubicBezTo>
                  <a:cubicBezTo>
                    <a:pt x="2226" y="2310"/>
                    <a:pt x="2323" y="2015"/>
                    <a:pt x="2323" y="2015"/>
                  </a:cubicBezTo>
                  <a:lnTo>
                    <a:pt x="18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9" name="Google Shape;269;p28"/>
            <p:cNvSpPr/>
            <p:nvPr/>
          </p:nvSpPr>
          <p:spPr>
            <a:xfrm>
              <a:off x="7215197" y="1104743"/>
              <a:ext cx="508735" cy="571289"/>
            </a:xfrm>
            <a:custGeom>
              <a:avLst/>
              <a:gdLst/>
              <a:ahLst/>
              <a:cxnLst/>
              <a:rect l="l" t="t" r="r" b="b"/>
              <a:pathLst>
                <a:path w="4090" h="4593" extrusionOk="0">
                  <a:moveTo>
                    <a:pt x="2119" y="1"/>
                  </a:moveTo>
                  <a:cubicBezTo>
                    <a:pt x="1483" y="1"/>
                    <a:pt x="793" y="328"/>
                    <a:pt x="483" y="1292"/>
                  </a:cubicBezTo>
                  <a:cubicBezTo>
                    <a:pt x="1" y="2797"/>
                    <a:pt x="1248" y="4592"/>
                    <a:pt x="2053" y="4592"/>
                  </a:cubicBezTo>
                  <a:cubicBezTo>
                    <a:pt x="2125" y="4592"/>
                    <a:pt x="2194" y="4578"/>
                    <a:pt x="2257" y="4548"/>
                  </a:cubicBezTo>
                  <a:cubicBezTo>
                    <a:pt x="2689" y="4343"/>
                    <a:pt x="3590" y="3631"/>
                    <a:pt x="3824" y="2770"/>
                  </a:cubicBezTo>
                  <a:cubicBezTo>
                    <a:pt x="4089" y="1799"/>
                    <a:pt x="3634" y="663"/>
                    <a:pt x="3133" y="304"/>
                  </a:cubicBezTo>
                  <a:cubicBezTo>
                    <a:pt x="2886" y="126"/>
                    <a:pt x="2513" y="1"/>
                    <a:pt x="2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0" name="Google Shape;270;p28"/>
            <p:cNvSpPr/>
            <p:nvPr/>
          </p:nvSpPr>
          <p:spPr>
            <a:xfrm>
              <a:off x="7228506" y="1046034"/>
              <a:ext cx="539831" cy="403248"/>
            </a:xfrm>
            <a:custGeom>
              <a:avLst/>
              <a:gdLst/>
              <a:ahLst/>
              <a:cxnLst/>
              <a:rect l="l" t="t" r="r" b="b"/>
              <a:pathLst>
                <a:path w="4340" h="3242" extrusionOk="0">
                  <a:moveTo>
                    <a:pt x="2144" y="1"/>
                  </a:moveTo>
                  <a:cubicBezTo>
                    <a:pt x="2083" y="1"/>
                    <a:pt x="2020" y="4"/>
                    <a:pt x="1957" y="12"/>
                  </a:cubicBezTo>
                  <a:cubicBezTo>
                    <a:pt x="824" y="151"/>
                    <a:pt x="183" y="922"/>
                    <a:pt x="61" y="1576"/>
                  </a:cubicBezTo>
                  <a:cubicBezTo>
                    <a:pt x="0" y="1905"/>
                    <a:pt x="140" y="2167"/>
                    <a:pt x="262" y="2283"/>
                  </a:cubicBezTo>
                  <a:cubicBezTo>
                    <a:pt x="478" y="2492"/>
                    <a:pt x="772" y="2717"/>
                    <a:pt x="1287" y="2717"/>
                  </a:cubicBezTo>
                  <a:cubicBezTo>
                    <a:pt x="1411" y="2717"/>
                    <a:pt x="1548" y="2704"/>
                    <a:pt x="1700" y="2674"/>
                  </a:cubicBezTo>
                  <a:cubicBezTo>
                    <a:pt x="2338" y="2549"/>
                    <a:pt x="2790" y="2236"/>
                    <a:pt x="2790" y="2236"/>
                  </a:cubicBezTo>
                  <a:lnTo>
                    <a:pt x="2946" y="3092"/>
                  </a:lnTo>
                  <a:cubicBezTo>
                    <a:pt x="2946" y="3092"/>
                    <a:pt x="3073" y="3065"/>
                    <a:pt x="3169" y="3003"/>
                  </a:cubicBezTo>
                  <a:cubicBezTo>
                    <a:pt x="3172" y="2740"/>
                    <a:pt x="3242" y="2615"/>
                    <a:pt x="3361" y="2615"/>
                  </a:cubicBezTo>
                  <a:cubicBezTo>
                    <a:pt x="3397" y="2615"/>
                    <a:pt x="3436" y="2626"/>
                    <a:pt x="3480" y="2648"/>
                  </a:cubicBezTo>
                  <a:cubicBezTo>
                    <a:pt x="3695" y="2757"/>
                    <a:pt x="3717" y="3242"/>
                    <a:pt x="3717" y="3242"/>
                  </a:cubicBezTo>
                  <a:cubicBezTo>
                    <a:pt x="3717" y="3242"/>
                    <a:pt x="4339" y="2605"/>
                    <a:pt x="4095" y="1643"/>
                  </a:cubicBezTo>
                  <a:cubicBezTo>
                    <a:pt x="3951" y="1076"/>
                    <a:pt x="3185" y="1"/>
                    <a:pt x="2144" y="1"/>
                  </a:cubicBez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1" name="Google Shape;271;p28"/>
            <p:cNvSpPr/>
            <p:nvPr/>
          </p:nvSpPr>
          <p:spPr>
            <a:xfrm>
              <a:off x="7166315" y="1034591"/>
              <a:ext cx="621801" cy="876399"/>
            </a:xfrm>
            <a:custGeom>
              <a:avLst/>
              <a:gdLst/>
              <a:ahLst/>
              <a:cxnLst/>
              <a:rect l="l" t="t" r="r" b="b"/>
              <a:pathLst>
                <a:path w="4999" h="7046" extrusionOk="0">
                  <a:moveTo>
                    <a:pt x="2676" y="0"/>
                  </a:moveTo>
                  <a:cubicBezTo>
                    <a:pt x="1880" y="0"/>
                    <a:pt x="1002" y="517"/>
                    <a:pt x="750" y="817"/>
                  </a:cubicBezTo>
                  <a:cubicBezTo>
                    <a:pt x="0" y="1713"/>
                    <a:pt x="0" y="2861"/>
                    <a:pt x="0" y="2861"/>
                  </a:cubicBezTo>
                  <a:cubicBezTo>
                    <a:pt x="0" y="2861"/>
                    <a:pt x="146" y="2822"/>
                    <a:pt x="399" y="2822"/>
                  </a:cubicBezTo>
                  <a:cubicBezTo>
                    <a:pt x="733" y="2822"/>
                    <a:pt x="1253" y="2889"/>
                    <a:pt x="1878" y="3202"/>
                  </a:cubicBezTo>
                  <a:cubicBezTo>
                    <a:pt x="2904" y="3714"/>
                    <a:pt x="3382" y="5352"/>
                    <a:pt x="3301" y="5818"/>
                  </a:cubicBezTo>
                  <a:cubicBezTo>
                    <a:pt x="3138" y="6747"/>
                    <a:pt x="2320" y="7045"/>
                    <a:pt x="2320" y="7045"/>
                  </a:cubicBezTo>
                  <a:cubicBezTo>
                    <a:pt x="2320" y="7045"/>
                    <a:pt x="3422" y="6980"/>
                    <a:pt x="3991" y="6653"/>
                  </a:cubicBezTo>
                  <a:cubicBezTo>
                    <a:pt x="4560" y="6327"/>
                    <a:pt x="4916" y="5558"/>
                    <a:pt x="4916" y="4686"/>
                  </a:cubicBezTo>
                  <a:cubicBezTo>
                    <a:pt x="4916" y="4094"/>
                    <a:pt x="4999" y="3762"/>
                    <a:pt x="4916" y="2315"/>
                  </a:cubicBezTo>
                  <a:cubicBezTo>
                    <a:pt x="4872" y="1562"/>
                    <a:pt x="4094" y="435"/>
                    <a:pt x="3207" y="93"/>
                  </a:cubicBezTo>
                  <a:cubicBezTo>
                    <a:pt x="3041" y="28"/>
                    <a:pt x="2861" y="0"/>
                    <a:pt x="2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2" name="Google Shape;272;p28"/>
            <p:cNvSpPr/>
            <p:nvPr/>
          </p:nvSpPr>
          <p:spPr>
            <a:xfrm>
              <a:off x="5429808" y="2223192"/>
              <a:ext cx="2729504" cy="1574931"/>
            </a:xfrm>
            <a:custGeom>
              <a:avLst/>
              <a:gdLst/>
              <a:ahLst/>
              <a:cxnLst/>
              <a:rect l="l" t="t" r="r" b="b"/>
              <a:pathLst>
                <a:path w="21944" h="12662" extrusionOk="0">
                  <a:moveTo>
                    <a:pt x="8982" y="0"/>
                  </a:moveTo>
                  <a:lnTo>
                    <a:pt x="1" y="5192"/>
                  </a:lnTo>
                  <a:lnTo>
                    <a:pt x="12958" y="12662"/>
                  </a:lnTo>
                  <a:lnTo>
                    <a:pt x="21944" y="7478"/>
                  </a:lnTo>
                  <a:lnTo>
                    <a:pt x="89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3" name="Google Shape;273;p28"/>
            <p:cNvSpPr/>
            <p:nvPr/>
          </p:nvSpPr>
          <p:spPr>
            <a:xfrm>
              <a:off x="5429808" y="2868987"/>
              <a:ext cx="1611905" cy="993816"/>
            </a:xfrm>
            <a:custGeom>
              <a:avLst/>
              <a:gdLst/>
              <a:ahLst/>
              <a:cxnLst/>
              <a:rect l="l" t="t" r="r" b="b"/>
              <a:pathLst>
                <a:path w="12959" h="7990" extrusionOk="0">
                  <a:moveTo>
                    <a:pt x="1" y="0"/>
                  </a:moveTo>
                  <a:lnTo>
                    <a:pt x="1" y="520"/>
                  </a:lnTo>
                  <a:lnTo>
                    <a:pt x="12958" y="7990"/>
                  </a:lnTo>
                  <a:lnTo>
                    <a:pt x="12958" y="747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4" name="Google Shape;274;p28"/>
            <p:cNvSpPr/>
            <p:nvPr/>
          </p:nvSpPr>
          <p:spPr>
            <a:xfrm>
              <a:off x="7041559" y="3153326"/>
              <a:ext cx="1117724" cy="709478"/>
            </a:xfrm>
            <a:custGeom>
              <a:avLst/>
              <a:gdLst/>
              <a:ahLst/>
              <a:cxnLst/>
              <a:rect l="l" t="t" r="r" b="b"/>
              <a:pathLst>
                <a:path w="8986" h="5704" extrusionOk="0">
                  <a:moveTo>
                    <a:pt x="8986" y="0"/>
                  </a:moveTo>
                  <a:lnTo>
                    <a:pt x="0" y="5184"/>
                  </a:lnTo>
                  <a:lnTo>
                    <a:pt x="0" y="5704"/>
                  </a:lnTo>
                  <a:lnTo>
                    <a:pt x="8986" y="521"/>
                  </a:lnTo>
                  <a:lnTo>
                    <a:pt x="8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5" name="Google Shape;275;p28"/>
            <p:cNvSpPr/>
            <p:nvPr/>
          </p:nvSpPr>
          <p:spPr>
            <a:xfrm>
              <a:off x="6676744" y="2597086"/>
              <a:ext cx="718572" cy="413821"/>
            </a:xfrm>
            <a:custGeom>
              <a:avLst/>
              <a:gdLst/>
              <a:ahLst/>
              <a:cxnLst/>
              <a:rect l="l" t="t" r="r" b="b"/>
              <a:pathLst>
                <a:path w="5777" h="3327" extrusionOk="0">
                  <a:moveTo>
                    <a:pt x="1556" y="1"/>
                  </a:moveTo>
                  <a:lnTo>
                    <a:pt x="1" y="905"/>
                  </a:lnTo>
                  <a:lnTo>
                    <a:pt x="4228" y="3326"/>
                  </a:lnTo>
                  <a:lnTo>
                    <a:pt x="5776" y="2422"/>
                  </a:lnTo>
                  <a:lnTo>
                    <a:pt x="15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6" name="Google Shape;276;p28"/>
            <p:cNvSpPr/>
            <p:nvPr/>
          </p:nvSpPr>
          <p:spPr>
            <a:xfrm>
              <a:off x="7202634" y="2898217"/>
              <a:ext cx="192797" cy="140055"/>
            </a:xfrm>
            <a:custGeom>
              <a:avLst/>
              <a:gdLst/>
              <a:ahLst/>
              <a:cxnLst/>
              <a:rect l="l" t="t" r="r" b="b"/>
              <a:pathLst>
                <a:path w="1550" h="1126" extrusionOk="0">
                  <a:moveTo>
                    <a:pt x="1548" y="1"/>
                  </a:moveTo>
                  <a:lnTo>
                    <a:pt x="0" y="905"/>
                  </a:lnTo>
                  <a:lnTo>
                    <a:pt x="1" y="1126"/>
                  </a:lnTo>
                  <a:lnTo>
                    <a:pt x="1549" y="219"/>
                  </a:lnTo>
                  <a:lnTo>
                    <a:pt x="1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7" name="Google Shape;277;p28"/>
            <p:cNvSpPr/>
            <p:nvPr/>
          </p:nvSpPr>
          <p:spPr>
            <a:xfrm>
              <a:off x="6676744" y="2709528"/>
              <a:ext cx="526149" cy="328743"/>
            </a:xfrm>
            <a:custGeom>
              <a:avLst/>
              <a:gdLst/>
              <a:ahLst/>
              <a:cxnLst/>
              <a:rect l="l" t="t" r="r" b="b"/>
              <a:pathLst>
                <a:path w="4230" h="2643" extrusionOk="0">
                  <a:moveTo>
                    <a:pt x="1" y="1"/>
                  </a:moveTo>
                  <a:lnTo>
                    <a:pt x="1" y="208"/>
                  </a:lnTo>
                  <a:lnTo>
                    <a:pt x="4229" y="2643"/>
                  </a:lnTo>
                  <a:lnTo>
                    <a:pt x="4228" y="242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8" name="Google Shape;278;p28"/>
            <p:cNvSpPr/>
            <p:nvPr/>
          </p:nvSpPr>
          <p:spPr>
            <a:xfrm>
              <a:off x="7124647" y="2853812"/>
              <a:ext cx="202872" cy="118039"/>
            </a:xfrm>
            <a:custGeom>
              <a:avLst/>
              <a:gdLst/>
              <a:ahLst/>
              <a:cxnLst/>
              <a:rect l="l" t="t" r="r" b="b"/>
              <a:pathLst>
                <a:path w="1631" h="949" extrusionOk="0">
                  <a:moveTo>
                    <a:pt x="1550" y="1"/>
                  </a:moveTo>
                  <a:lnTo>
                    <a:pt x="1" y="904"/>
                  </a:lnTo>
                  <a:lnTo>
                    <a:pt x="80" y="949"/>
                  </a:lnTo>
                  <a:lnTo>
                    <a:pt x="1630" y="45"/>
                  </a:lnTo>
                  <a:lnTo>
                    <a:pt x="15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9" name="Google Shape;279;p28"/>
            <p:cNvSpPr/>
            <p:nvPr/>
          </p:nvSpPr>
          <p:spPr>
            <a:xfrm>
              <a:off x="7048151" y="2809905"/>
              <a:ext cx="202872" cy="118163"/>
            </a:xfrm>
            <a:custGeom>
              <a:avLst/>
              <a:gdLst/>
              <a:ahLst/>
              <a:cxnLst/>
              <a:rect l="l" t="t" r="r" b="b"/>
              <a:pathLst>
                <a:path w="1631" h="950" extrusionOk="0">
                  <a:moveTo>
                    <a:pt x="1549" y="0"/>
                  </a:moveTo>
                  <a:lnTo>
                    <a:pt x="0" y="904"/>
                  </a:lnTo>
                  <a:lnTo>
                    <a:pt x="79" y="950"/>
                  </a:lnTo>
                  <a:lnTo>
                    <a:pt x="1631" y="45"/>
                  </a:lnTo>
                  <a:lnTo>
                    <a:pt x="15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0" name="Google Shape;280;p28"/>
            <p:cNvSpPr/>
            <p:nvPr/>
          </p:nvSpPr>
          <p:spPr>
            <a:xfrm>
              <a:off x="6971656" y="2765998"/>
              <a:ext cx="202872" cy="118288"/>
            </a:xfrm>
            <a:custGeom>
              <a:avLst/>
              <a:gdLst/>
              <a:ahLst/>
              <a:cxnLst/>
              <a:rect l="l" t="t" r="r" b="b"/>
              <a:pathLst>
                <a:path w="1631" h="951" extrusionOk="0">
                  <a:moveTo>
                    <a:pt x="1551" y="1"/>
                  </a:moveTo>
                  <a:lnTo>
                    <a:pt x="0" y="904"/>
                  </a:lnTo>
                  <a:lnTo>
                    <a:pt x="80" y="950"/>
                  </a:lnTo>
                  <a:lnTo>
                    <a:pt x="1631" y="46"/>
                  </a:lnTo>
                  <a:lnTo>
                    <a:pt x="15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1" name="Google Shape;281;p28"/>
            <p:cNvSpPr/>
            <p:nvPr/>
          </p:nvSpPr>
          <p:spPr>
            <a:xfrm>
              <a:off x="6895658" y="2722340"/>
              <a:ext cx="202996" cy="118039"/>
            </a:xfrm>
            <a:custGeom>
              <a:avLst/>
              <a:gdLst/>
              <a:ahLst/>
              <a:cxnLst/>
              <a:rect l="l" t="t" r="r" b="b"/>
              <a:pathLst>
                <a:path w="1632" h="949" extrusionOk="0">
                  <a:moveTo>
                    <a:pt x="1551" y="0"/>
                  </a:moveTo>
                  <a:lnTo>
                    <a:pt x="1" y="904"/>
                  </a:lnTo>
                  <a:lnTo>
                    <a:pt x="81" y="949"/>
                  </a:lnTo>
                  <a:lnTo>
                    <a:pt x="1631" y="44"/>
                  </a:lnTo>
                  <a:lnTo>
                    <a:pt x="15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2" name="Google Shape;282;p28"/>
            <p:cNvSpPr/>
            <p:nvPr/>
          </p:nvSpPr>
          <p:spPr>
            <a:xfrm>
              <a:off x="6832098" y="2613132"/>
              <a:ext cx="535726" cy="306976"/>
            </a:xfrm>
            <a:custGeom>
              <a:avLst/>
              <a:gdLst/>
              <a:ahLst/>
              <a:cxnLst/>
              <a:rect l="l" t="t" r="r" b="b"/>
              <a:pathLst>
                <a:path w="4307" h="2468" extrusionOk="0">
                  <a:moveTo>
                    <a:pt x="79" y="0"/>
                  </a:moveTo>
                  <a:lnTo>
                    <a:pt x="1" y="46"/>
                  </a:lnTo>
                  <a:lnTo>
                    <a:pt x="4228" y="2467"/>
                  </a:lnTo>
                  <a:lnTo>
                    <a:pt x="4307" y="2422"/>
                  </a:lnTo>
                  <a:lnTo>
                    <a:pt x="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3" name="Google Shape;283;p28"/>
            <p:cNvSpPr/>
            <p:nvPr/>
          </p:nvSpPr>
          <p:spPr>
            <a:xfrm>
              <a:off x="6793415" y="2635894"/>
              <a:ext cx="536348" cy="307474"/>
            </a:xfrm>
            <a:custGeom>
              <a:avLst/>
              <a:gdLst/>
              <a:ahLst/>
              <a:cxnLst/>
              <a:rect l="l" t="t" r="r" b="b"/>
              <a:pathLst>
                <a:path w="4312" h="2472" extrusionOk="0">
                  <a:moveTo>
                    <a:pt x="80" y="1"/>
                  </a:moveTo>
                  <a:lnTo>
                    <a:pt x="1" y="48"/>
                  </a:lnTo>
                  <a:lnTo>
                    <a:pt x="4234" y="2471"/>
                  </a:lnTo>
                  <a:lnTo>
                    <a:pt x="4311" y="2426"/>
                  </a:lnTo>
                  <a:lnTo>
                    <a:pt x="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4" name="Google Shape;284;p28"/>
            <p:cNvSpPr/>
            <p:nvPr/>
          </p:nvSpPr>
          <p:spPr>
            <a:xfrm>
              <a:off x="6754359" y="2658656"/>
              <a:ext cx="535851" cy="307100"/>
            </a:xfrm>
            <a:custGeom>
              <a:avLst/>
              <a:gdLst/>
              <a:ahLst/>
              <a:cxnLst/>
              <a:rect l="l" t="t" r="r" b="b"/>
              <a:pathLst>
                <a:path w="4308" h="2469" extrusionOk="0">
                  <a:moveTo>
                    <a:pt x="81" y="0"/>
                  </a:moveTo>
                  <a:lnTo>
                    <a:pt x="1" y="46"/>
                  </a:lnTo>
                  <a:lnTo>
                    <a:pt x="4229" y="2468"/>
                  </a:lnTo>
                  <a:lnTo>
                    <a:pt x="4308" y="2422"/>
                  </a:lnTo>
                  <a:lnTo>
                    <a:pt x="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5" name="Google Shape;285;p28"/>
            <p:cNvSpPr/>
            <p:nvPr/>
          </p:nvSpPr>
          <p:spPr>
            <a:xfrm>
              <a:off x="6714184" y="2682164"/>
              <a:ext cx="537468" cy="307474"/>
            </a:xfrm>
            <a:custGeom>
              <a:avLst/>
              <a:gdLst/>
              <a:ahLst/>
              <a:cxnLst/>
              <a:rect l="l" t="t" r="r" b="b"/>
              <a:pathLst>
                <a:path w="4321" h="2472" extrusionOk="0">
                  <a:moveTo>
                    <a:pt x="79" y="0"/>
                  </a:moveTo>
                  <a:lnTo>
                    <a:pt x="0" y="45"/>
                  </a:lnTo>
                  <a:lnTo>
                    <a:pt x="4234" y="2472"/>
                  </a:lnTo>
                  <a:lnTo>
                    <a:pt x="4320" y="2430"/>
                  </a:lnTo>
                  <a:lnTo>
                    <a:pt x="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6" name="Google Shape;286;p28"/>
            <p:cNvSpPr/>
            <p:nvPr/>
          </p:nvSpPr>
          <p:spPr>
            <a:xfrm>
              <a:off x="6821153" y="2679303"/>
              <a:ext cx="202872" cy="118288"/>
            </a:xfrm>
            <a:custGeom>
              <a:avLst/>
              <a:gdLst/>
              <a:ahLst/>
              <a:cxnLst/>
              <a:rect l="l" t="t" r="r" b="b"/>
              <a:pathLst>
                <a:path w="1631" h="951" extrusionOk="0">
                  <a:moveTo>
                    <a:pt x="1550" y="1"/>
                  </a:moveTo>
                  <a:lnTo>
                    <a:pt x="1" y="904"/>
                  </a:lnTo>
                  <a:lnTo>
                    <a:pt x="80" y="950"/>
                  </a:lnTo>
                  <a:lnTo>
                    <a:pt x="1630" y="46"/>
                  </a:lnTo>
                  <a:lnTo>
                    <a:pt x="15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7" name="Google Shape;287;p28"/>
            <p:cNvSpPr/>
            <p:nvPr/>
          </p:nvSpPr>
          <p:spPr>
            <a:xfrm>
              <a:off x="6747394" y="2637138"/>
              <a:ext cx="202872" cy="118288"/>
            </a:xfrm>
            <a:custGeom>
              <a:avLst/>
              <a:gdLst/>
              <a:ahLst/>
              <a:cxnLst/>
              <a:rect l="l" t="t" r="r" b="b"/>
              <a:pathLst>
                <a:path w="1631" h="951" extrusionOk="0">
                  <a:moveTo>
                    <a:pt x="1551" y="1"/>
                  </a:moveTo>
                  <a:lnTo>
                    <a:pt x="0" y="904"/>
                  </a:lnTo>
                  <a:lnTo>
                    <a:pt x="80" y="950"/>
                  </a:lnTo>
                  <a:lnTo>
                    <a:pt x="1631" y="46"/>
                  </a:lnTo>
                  <a:lnTo>
                    <a:pt x="15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8" name="Google Shape;288;p28"/>
            <p:cNvSpPr/>
            <p:nvPr/>
          </p:nvSpPr>
          <p:spPr>
            <a:xfrm>
              <a:off x="6785206" y="2475813"/>
              <a:ext cx="223395" cy="245655"/>
            </a:xfrm>
            <a:custGeom>
              <a:avLst/>
              <a:gdLst/>
              <a:ahLst/>
              <a:cxnLst/>
              <a:rect l="l" t="t" r="r" b="b"/>
              <a:pathLst>
                <a:path w="1796" h="1975" extrusionOk="0">
                  <a:moveTo>
                    <a:pt x="632" y="0"/>
                  </a:moveTo>
                  <a:cubicBezTo>
                    <a:pt x="281" y="0"/>
                    <a:pt x="0" y="102"/>
                    <a:pt x="0" y="102"/>
                  </a:cubicBezTo>
                  <a:lnTo>
                    <a:pt x="76" y="1470"/>
                  </a:lnTo>
                  <a:cubicBezTo>
                    <a:pt x="76" y="1470"/>
                    <a:pt x="1043" y="1219"/>
                    <a:pt x="1210" y="1104"/>
                  </a:cubicBezTo>
                  <a:cubicBezTo>
                    <a:pt x="1233" y="1088"/>
                    <a:pt x="1252" y="1082"/>
                    <a:pt x="1268" y="1082"/>
                  </a:cubicBezTo>
                  <a:cubicBezTo>
                    <a:pt x="1364" y="1082"/>
                    <a:pt x="1327" y="1343"/>
                    <a:pt x="1327" y="1343"/>
                  </a:cubicBezTo>
                  <a:cubicBezTo>
                    <a:pt x="1327" y="1343"/>
                    <a:pt x="1242" y="1772"/>
                    <a:pt x="1473" y="1942"/>
                  </a:cubicBezTo>
                  <a:cubicBezTo>
                    <a:pt x="1504" y="1964"/>
                    <a:pt x="1527" y="1975"/>
                    <a:pt x="1546" y="1975"/>
                  </a:cubicBezTo>
                  <a:cubicBezTo>
                    <a:pt x="1625" y="1975"/>
                    <a:pt x="1618" y="1792"/>
                    <a:pt x="1660" y="1535"/>
                  </a:cubicBezTo>
                  <a:cubicBezTo>
                    <a:pt x="1713" y="1216"/>
                    <a:pt x="1795" y="686"/>
                    <a:pt x="1795" y="686"/>
                  </a:cubicBezTo>
                  <a:cubicBezTo>
                    <a:pt x="1520" y="131"/>
                    <a:pt x="1030" y="0"/>
                    <a:pt x="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9" name="Google Shape;289;p28"/>
            <p:cNvSpPr/>
            <p:nvPr/>
          </p:nvSpPr>
          <p:spPr>
            <a:xfrm>
              <a:off x="6812819" y="2326554"/>
              <a:ext cx="332854" cy="257721"/>
            </a:xfrm>
            <a:custGeom>
              <a:avLst/>
              <a:gdLst/>
              <a:ahLst/>
              <a:cxnLst/>
              <a:rect l="l" t="t" r="r" b="b"/>
              <a:pathLst>
                <a:path w="2676" h="2072" extrusionOk="0">
                  <a:moveTo>
                    <a:pt x="623" y="1"/>
                  </a:moveTo>
                  <a:cubicBezTo>
                    <a:pt x="63" y="1"/>
                    <a:pt x="0" y="1245"/>
                    <a:pt x="0" y="1245"/>
                  </a:cubicBezTo>
                  <a:cubicBezTo>
                    <a:pt x="0" y="1245"/>
                    <a:pt x="853" y="1464"/>
                    <a:pt x="1105" y="1598"/>
                  </a:cubicBezTo>
                  <a:cubicBezTo>
                    <a:pt x="1573" y="1849"/>
                    <a:pt x="1739" y="2071"/>
                    <a:pt x="1739" y="2071"/>
                  </a:cubicBezTo>
                  <a:lnTo>
                    <a:pt x="2676" y="1025"/>
                  </a:lnTo>
                  <a:cubicBezTo>
                    <a:pt x="2676" y="1025"/>
                    <a:pt x="1330" y="127"/>
                    <a:pt x="700" y="8"/>
                  </a:cubicBezTo>
                  <a:cubicBezTo>
                    <a:pt x="673" y="3"/>
                    <a:pt x="647" y="1"/>
                    <a:pt x="623" y="1"/>
                  </a:cubicBez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0" name="Google Shape;290;p28"/>
            <p:cNvSpPr/>
            <p:nvPr/>
          </p:nvSpPr>
          <p:spPr>
            <a:xfrm>
              <a:off x="5949479" y="1725910"/>
              <a:ext cx="987990" cy="1340470"/>
            </a:xfrm>
            <a:custGeom>
              <a:avLst/>
              <a:gdLst/>
              <a:ahLst/>
              <a:cxnLst/>
              <a:rect l="l" t="t" r="r" b="b"/>
              <a:pathLst>
                <a:path w="7943" h="10777" extrusionOk="0">
                  <a:moveTo>
                    <a:pt x="562" y="0"/>
                  </a:moveTo>
                  <a:cubicBezTo>
                    <a:pt x="269" y="0"/>
                    <a:pt x="1" y="236"/>
                    <a:pt x="1" y="563"/>
                  </a:cubicBezTo>
                  <a:lnTo>
                    <a:pt x="24" y="6327"/>
                  </a:lnTo>
                  <a:cubicBezTo>
                    <a:pt x="24" y="6527"/>
                    <a:pt x="132" y="6712"/>
                    <a:pt x="305" y="6811"/>
                  </a:cubicBezTo>
                  <a:lnTo>
                    <a:pt x="7103" y="10702"/>
                  </a:lnTo>
                  <a:cubicBezTo>
                    <a:pt x="7193" y="10753"/>
                    <a:pt x="7288" y="10776"/>
                    <a:pt x="7381" y="10776"/>
                  </a:cubicBezTo>
                  <a:cubicBezTo>
                    <a:pt x="7674" y="10776"/>
                    <a:pt x="7942" y="10542"/>
                    <a:pt x="7941" y="10214"/>
                  </a:cubicBezTo>
                  <a:lnTo>
                    <a:pt x="7919" y="4450"/>
                  </a:lnTo>
                  <a:cubicBezTo>
                    <a:pt x="7919" y="4249"/>
                    <a:pt x="7811" y="4066"/>
                    <a:pt x="7637" y="3966"/>
                  </a:cubicBezTo>
                  <a:lnTo>
                    <a:pt x="839" y="75"/>
                  </a:lnTo>
                  <a:cubicBezTo>
                    <a:pt x="750" y="24"/>
                    <a:pt x="655" y="0"/>
                    <a:pt x="5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1" name="Google Shape;291;p28"/>
            <p:cNvSpPr/>
            <p:nvPr/>
          </p:nvSpPr>
          <p:spPr>
            <a:xfrm>
              <a:off x="6785206" y="2969737"/>
              <a:ext cx="120405" cy="123512"/>
            </a:xfrm>
            <a:custGeom>
              <a:avLst/>
              <a:gdLst/>
              <a:ahLst/>
              <a:cxnLst/>
              <a:rect l="l" t="t" r="r" b="b"/>
              <a:pathLst>
                <a:path w="968" h="993" extrusionOk="0">
                  <a:moveTo>
                    <a:pt x="867" y="0"/>
                  </a:moveTo>
                  <a:lnTo>
                    <a:pt x="0" y="535"/>
                  </a:lnTo>
                  <a:lnTo>
                    <a:pt x="441" y="992"/>
                  </a:lnTo>
                  <a:lnTo>
                    <a:pt x="968" y="685"/>
                  </a:lnTo>
                  <a:lnTo>
                    <a:pt x="8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2" name="Google Shape;292;p28"/>
            <p:cNvSpPr/>
            <p:nvPr/>
          </p:nvSpPr>
          <p:spPr>
            <a:xfrm>
              <a:off x="5923234" y="1733746"/>
              <a:ext cx="80850" cy="38434"/>
            </a:xfrm>
            <a:custGeom>
              <a:avLst/>
              <a:gdLst/>
              <a:ahLst/>
              <a:cxnLst/>
              <a:rect l="l" t="t" r="r" b="b"/>
              <a:pathLst>
                <a:path w="650" h="309" extrusionOk="0">
                  <a:moveTo>
                    <a:pt x="512" y="1"/>
                  </a:moveTo>
                  <a:lnTo>
                    <a:pt x="1" y="299"/>
                  </a:lnTo>
                  <a:lnTo>
                    <a:pt x="649" y="308"/>
                  </a:lnTo>
                  <a:lnTo>
                    <a:pt x="512" y="1"/>
                  </a:lnTo>
                  <a:close/>
                </a:path>
              </a:pathLst>
            </a:custGeom>
            <a:solidFill>
              <a:srgbClr val="564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3" name="Google Shape;293;p28"/>
            <p:cNvSpPr/>
            <p:nvPr/>
          </p:nvSpPr>
          <p:spPr>
            <a:xfrm>
              <a:off x="5888158" y="1761608"/>
              <a:ext cx="987866" cy="1340470"/>
            </a:xfrm>
            <a:custGeom>
              <a:avLst/>
              <a:gdLst/>
              <a:ahLst/>
              <a:cxnLst/>
              <a:rect l="l" t="t" r="r" b="b"/>
              <a:pathLst>
                <a:path w="7942" h="10777" extrusionOk="0">
                  <a:moveTo>
                    <a:pt x="562" y="0"/>
                  </a:moveTo>
                  <a:cubicBezTo>
                    <a:pt x="269" y="0"/>
                    <a:pt x="0" y="236"/>
                    <a:pt x="1" y="563"/>
                  </a:cubicBezTo>
                  <a:lnTo>
                    <a:pt x="23" y="6328"/>
                  </a:lnTo>
                  <a:cubicBezTo>
                    <a:pt x="24" y="6527"/>
                    <a:pt x="132" y="6712"/>
                    <a:pt x="305" y="6811"/>
                  </a:cubicBezTo>
                  <a:lnTo>
                    <a:pt x="7103" y="10702"/>
                  </a:lnTo>
                  <a:cubicBezTo>
                    <a:pt x="7193" y="10753"/>
                    <a:pt x="7288" y="10777"/>
                    <a:pt x="7381" y="10777"/>
                  </a:cubicBezTo>
                  <a:cubicBezTo>
                    <a:pt x="7674" y="10777"/>
                    <a:pt x="7942" y="10542"/>
                    <a:pt x="7941" y="10214"/>
                  </a:cubicBezTo>
                  <a:lnTo>
                    <a:pt x="7918" y="4450"/>
                  </a:lnTo>
                  <a:cubicBezTo>
                    <a:pt x="7918" y="4249"/>
                    <a:pt x="7810" y="4066"/>
                    <a:pt x="7637" y="3967"/>
                  </a:cubicBezTo>
                  <a:lnTo>
                    <a:pt x="839" y="75"/>
                  </a:lnTo>
                  <a:cubicBezTo>
                    <a:pt x="749" y="24"/>
                    <a:pt x="654"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4" name="Google Shape;294;p28"/>
            <p:cNvSpPr/>
            <p:nvPr/>
          </p:nvSpPr>
          <p:spPr>
            <a:xfrm>
              <a:off x="7376521" y="2926079"/>
              <a:ext cx="290812" cy="200878"/>
            </a:xfrm>
            <a:custGeom>
              <a:avLst/>
              <a:gdLst/>
              <a:ahLst/>
              <a:cxnLst/>
              <a:rect l="l" t="t" r="r" b="b"/>
              <a:pathLst>
                <a:path w="2338" h="1615" extrusionOk="0">
                  <a:moveTo>
                    <a:pt x="1315" y="1"/>
                  </a:moveTo>
                  <a:cubicBezTo>
                    <a:pt x="692" y="3"/>
                    <a:pt x="1" y="1113"/>
                    <a:pt x="1" y="1113"/>
                  </a:cubicBezTo>
                  <a:lnTo>
                    <a:pt x="883" y="1615"/>
                  </a:lnTo>
                  <a:lnTo>
                    <a:pt x="2337" y="634"/>
                  </a:lnTo>
                  <a:lnTo>
                    <a:pt x="2293" y="529"/>
                  </a:lnTo>
                  <a:lnTo>
                    <a:pt x="1426" y="34"/>
                  </a:lnTo>
                  <a:cubicBezTo>
                    <a:pt x="1395" y="13"/>
                    <a:pt x="1358" y="1"/>
                    <a:pt x="1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5" name="Google Shape;295;p28"/>
            <p:cNvSpPr/>
            <p:nvPr/>
          </p:nvSpPr>
          <p:spPr>
            <a:xfrm>
              <a:off x="7485729" y="2988394"/>
              <a:ext cx="194538" cy="138562"/>
            </a:xfrm>
            <a:custGeom>
              <a:avLst/>
              <a:gdLst/>
              <a:ahLst/>
              <a:cxnLst/>
              <a:rect l="l" t="t" r="r" b="b"/>
              <a:pathLst>
                <a:path w="1564" h="1114" extrusionOk="0">
                  <a:moveTo>
                    <a:pt x="1315" y="1"/>
                  </a:moveTo>
                  <a:cubicBezTo>
                    <a:pt x="692" y="3"/>
                    <a:pt x="1" y="1114"/>
                    <a:pt x="1" y="1114"/>
                  </a:cubicBezTo>
                  <a:lnTo>
                    <a:pt x="1564" y="203"/>
                  </a:lnTo>
                  <a:cubicBezTo>
                    <a:pt x="1564" y="203"/>
                    <a:pt x="1481" y="1"/>
                    <a:pt x="1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6" name="Google Shape;296;p28"/>
            <p:cNvSpPr/>
            <p:nvPr/>
          </p:nvSpPr>
          <p:spPr>
            <a:xfrm>
              <a:off x="7418812" y="3038147"/>
              <a:ext cx="48510" cy="56967"/>
            </a:xfrm>
            <a:custGeom>
              <a:avLst/>
              <a:gdLst/>
              <a:ahLst/>
              <a:cxnLst/>
              <a:rect l="l" t="t" r="r" b="b"/>
              <a:pathLst>
                <a:path w="390" h="458" extrusionOk="0">
                  <a:moveTo>
                    <a:pt x="295" y="1"/>
                  </a:moveTo>
                  <a:cubicBezTo>
                    <a:pt x="117" y="219"/>
                    <a:pt x="1" y="405"/>
                    <a:pt x="1" y="405"/>
                  </a:cubicBezTo>
                  <a:lnTo>
                    <a:pt x="93" y="458"/>
                  </a:lnTo>
                  <a:cubicBezTo>
                    <a:pt x="93" y="458"/>
                    <a:pt x="210" y="272"/>
                    <a:pt x="389" y="53"/>
                  </a:cubicBezTo>
                  <a:lnTo>
                    <a:pt x="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7" name="Google Shape;297;p28"/>
            <p:cNvSpPr/>
            <p:nvPr/>
          </p:nvSpPr>
          <p:spPr>
            <a:xfrm>
              <a:off x="6084558" y="2543229"/>
              <a:ext cx="374274" cy="630495"/>
            </a:xfrm>
            <a:custGeom>
              <a:avLst/>
              <a:gdLst/>
              <a:ahLst/>
              <a:cxnLst/>
              <a:rect l="l" t="t" r="r" b="b"/>
              <a:pathLst>
                <a:path w="3009" h="5069" extrusionOk="0">
                  <a:moveTo>
                    <a:pt x="708" y="0"/>
                  </a:moveTo>
                  <a:lnTo>
                    <a:pt x="496" y="122"/>
                  </a:lnTo>
                  <a:lnTo>
                    <a:pt x="1" y="4280"/>
                  </a:lnTo>
                  <a:cubicBezTo>
                    <a:pt x="1" y="4773"/>
                    <a:pt x="225" y="5069"/>
                    <a:pt x="544" y="5069"/>
                  </a:cubicBezTo>
                  <a:cubicBezTo>
                    <a:pt x="654" y="5069"/>
                    <a:pt x="774" y="5034"/>
                    <a:pt x="901" y="4961"/>
                  </a:cubicBezTo>
                  <a:lnTo>
                    <a:pt x="3009" y="3744"/>
                  </a:lnTo>
                  <a:lnTo>
                    <a:pt x="3009" y="3462"/>
                  </a:lnTo>
                  <a:lnTo>
                    <a:pt x="901" y="4679"/>
                  </a:lnTo>
                  <a:cubicBezTo>
                    <a:pt x="804" y="4735"/>
                    <a:pt x="712" y="4761"/>
                    <a:pt x="628" y="4761"/>
                  </a:cubicBezTo>
                  <a:cubicBezTo>
                    <a:pt x="384" y="4761"/>
                    <a:pt x="213" y="4536"/>
                    <a:pt x="213" y="4159"/>
                  </a:cubicBez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8" name="Google Shape;298;p28"/>
            <p:cNvSpPr/>
            <p:nvPr/>
          </p:nvSpPr>
          <p:spPr>
            <a:xfrm>
              <a:off x="6150730" y="2958916"/>
              <a:ext cx="626278" cy="385337"/>
            </a:xfrm>
            <a:custGeom>
              <a:avLst/>
              <a:gdLst/>
              <a:ahLst/>
              <a:cxnLst/>
              <a:rect l="l" t="t" r="r" b="b"/>
              <a:pathLst>
                <a:path w="5035" h="3098" extrusionOk="0">
                  <a:moveTo>
                    <a:pt x="2252" y="0"/>
                  </a:moveTo>
                  <a:lnTo>
                    <a:pt x="0" y="1280"/>
                  </a:lnTo>
                  <a:lnTo>
                    <a:pt x="2662" y="3097"/>
                  </a:lnTo>
                  <a:lnTo>
                    <a:pt x="5035" y="1611"/>
                  </a:lnTo>
                  <a:lnTo>
                    <a:pt x="22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9" name="Google Shape;299;p28"/>
            <p:cNvSpPr/>
            <p:nvPr/>
          </p:nvSpPr>
          <p:spPr>
            <a:xfrm>
              <a:off x="6094633" y="2561264"/>
              <a:ext cx="369423" cy="790575"/>
            </a:xfrm>
            <a:custGeom>
              <a:avLst/>
              <a:gdLst/>
              <a:ahLst/>
              <a:cxnLst/>
              <a:rect l="l" t="t" r="r" b="b"/>
              <a:pathLst>
                <a:path w="2970" h="6356" extrusionOk="0">
                  <a:moveTo>
                    <a:pt x="480" y="1"/>
                  </a:moveTo>
                  <a:cubicBezTo>
                    <a:pt x="480" y="1"/>
                    <a:pt x="1" y="3423"/>
                    <a:pt x="36" y="3855"/>
                  </a:cubicBezTo>
                  <a:cubicBezTo>
                    <a:pt x="71" y="4287"/>
                    <a:pt x="254" y="4886"/>
                    <a:pt x="254" y="4886"/>
                  </a:cubicBezTo>
                  <a:lnTo>
                    <a:pt x="2795" y="6356"/>
                  </a:lnTo>
                  <a:cubicBezTo>
                    <a:pt x="2795" y="6356"/>
                    <a:pt x="2585" y="5742"/>
                    <a:pt x="2585" y="5314"/>
                  </a:cubicBezTo>
                  <a:cubicBezTo>
                    <a:pt x="2585" y="4888"/>
                    <a:pt x="2969" y="1468"/>
                    <a:pt x="2969" y="1468"/>
                  </a:cubicBezTo>
                  <a:lnTo>
                    <a:pt x="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0" name="Google Shape;300;p28"/>
            <p:cNvSpPr/>
            <p:nvPr/>
          </p:nvSpPr>
          <p:spPr>
            <a:xfrm>
              <a:off x="6402854" y="2728559"/>
              <a:ext cx="374150" cy="630619"/>
            </a:xfrm>
            <a:custGeom>
              <a:avLst/>
              <a:gdLst/>
              <a:ahLst/>
              <a:cxnLst/>
              <a:rect l="l" t="t" r="r" b="b"/>
              <a:pathLst>
                <a:path w="3008" h="5070" extrusionOk="0">
                  <a:moveTo>
                    <a:pt x="703" y="0"/>
                  </a:moveTo>
                  <a:lnTo>
                    <a:pt x="491" y="123"/>
                  </a:lnTo>
                  <a:lnTo>
                    <a:pt x="0" y="4281"/>
                  </a:lnTo>
                  <a:cubicBezTo>
                    <a:pt x="0" y="4774"/>
                    <a:pt x="224" y="5069"/>
                    <a:pt x="544" y="5069"/>
                  </a:cubicBezTo>
                  <a:cubicBezTo>
                    <a:pt x="654" y="5069"/>
                    <a:pt x="774" y="5035"/>
                    <a:pt x="901" y="4961"/>
                  </a:cubicBezTo>
                  <a:lnTo>
                    <a:pt x="3008" y="3745"/>
                  </a:lnTo>
                  <a:lnTo>
                    <a:pt x="3008" y="3463"/>
                  </a:lnTo>
                  <a:lnTo>
                    <a:pt x="901" y="4679"/>
                  </a:lnTo>
                  <a:cubicBezTo>
                    <a:pt x="804" y="4735"/>
                    <a:pt x="712" y="4761"/>
                    <a:pt x="628" y="4761"/>
                  </a:cubicBezTo>
                  <a:cubicBezTo>
                    <a:pt x="384" y="4761"/>
                    <a:pt x="213" y="4536"/>
                    <a:pt x="213" y="4159"/>
                  </a:cubicBezTo>
                  <a:lnTo>
                    <a:pt x="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1" name="Google Shape;301;p28"/>
            <p:cNvSpPr/>
            <p:nvPr/>
          </p:nvSpPr>
          <p:spPr>
            <a:xfrm>
              <a:off x="6146252" y="2543229"/>
              <a:ext cx="344049" cy="200629"/>
            </a:xfrm>
            <a:custGeom>
              <a:avLst/>
              <a:gdLst/>
              <a:ahLst/>
              <a:cxnLst/>
              <a:rect l="l" t="t" r="r" b="b"/>
              <a:pathLst>
                <a:path w="2766" h="1613" extrusionOk="0">
                  <a:moveTo>
                    <a:pt x="212" y="0"/>
                  </a:moveTo>
                  <a:cubicBezTo>
                    <a:pt x="176" y="21"/>
                    <a:pt x="0" y="122"/>
                    <a:pt x="0" y="122"/>
                  </a:cubicBezTo>
                  <a:lnTo>
                    <a:pt x="2554" y="1613"/>
                  </a:lnTo>
                  <a:lnTo>
                    <a:pt x="2766" y="1490"/>
                  </a:lnTo>
                  <a:lnTo>
                    <a:pt x="2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2" name="Google Shape;302;p28"/>
            <p:cNvSpPr/>
            <p:nvPr/>
          </p:nvSpPr>
          <p:spPr>
            <a:xfrm>
              <a:off x="6984965" y="2655671"/>
              <a:ext cx="500028" cy="278244"/>
            </a:xfrm>
            <a:custGeom>
              <a:avLst/>
              <a:gdLst/>
              <a:ahLst/>
              <a:cxnLst/>
              <a:rect l="l" t="t" r="r" b="b"/>
              <a:pathLst>
                <a:path w="4020" h="2237" extrusionOk="0">
                  <a:moveTo>
                    <a:pt x="1220" y="0"/>
                  </a:moveTo>
                  <a:cubicBezTo>
                    <a:pt x="944" y="0"/>
                    <a:pt x="647" y="19"/>
                    <a:pt x="577" y="34"/>
                  </a:cubicBezTo>
                  <a:cubicBezTo>
                    <a:pt x="463" y="60"/>
                    <a:pt x="508" y="191"/>
                    <a:pt x="708" y="288"/>
                  </a:cubicBezTo>
                  <a:cubicBezTo>
                    <a:pt x="787" y="325"/>
                    <a:pt x="1089" y="326"/>
                    <a:pt x="1121" y="326"/>
                  </a:cubicBezTo>
                  <a:cubicBezTo>
                    <a:pt x="1123" y="326"/>
                    <a:pt x="1124" y="326"/>
                    <a:pt x="1124" y="326"/>
                  </a:cubicBezTo>
                  <a:lnTo>
                    <a:pt x="1124" y="326"/>
                  </a:lnTo>
                  <a:cubicBezTo>
                    <a:pt x="1124" y="326"/>
                    <a:pt x="688" y="712"/>
                    <a:pt x="375" y="895"/>
                  </a:cubicBezTo>
                  <a:cubicBezTo>
                    <a:pt x="63" y="1076"/>
                    <a:pt x="0" y="1223"/>
                    <a:pt x="221" y="1258"/>
                  </a:cubicBezTo>
                  <a:cubicBezTo>
                    <a:pt x="229" y="1260"/>
                    <a:pt x="238" y="1260"/>
                    <a:pt x="247" y="1260"/>
                  </a:cubicBezTo>
                  <a:cubicBezTo>
                    <a:pt x="499" y="1260"/>
                    <a:pt x="1256" y="833"/>
                    <a:pt x="1256" y="833"/>
                  </a:cubicBezTo>
                  <a:lnTo>
                    <a:pt x="1256" y="833"/>
                  </a:lnTo>
                  <a:cubicBezTo>
                    <a:pt x="1256" y="833"/>
                    <a:pt x="793" y="1223"/>
                    <a:pt x="562" y="1362"/>
                  </a:cubicBezTo>
                  <a:cubicBezTo>
                    <a:pt x="374" y="1474"/>
                    <a:pt x="313" y="1547"/>
                    <a:pt x="377" y="1601"/>
                  </a:cubicBezTo>
                  <a:cubicBezTo>
                    <a:pt x="428" y="1645"/>
                    <a:pt x="525" y="1651"/>
                    <a:pt x="578" y="1651"/>
                  </a:cubicBezTo>
                  <a:cubicBezTo>
                    <a:pt x="601" y="1651"/>
                    <a:pt x="616" y="1650"/>
                    <a:pt x="616" y="1650"/>
                  </a:cubicBezTo>
                  <a:lnTo>
                    <a:pt x="616" y="1650"/>
                  </a:lnTo>
                  <a:cubicBezTo>
                    <a:pt x="616" y="1650"/>
                    <a:pt x="499" y="1765"/>
                    <a:pt x="653" y="1837"/>
                  </a:cubicBezTo>
                  <a:cubicBezTo>
                    <a:pt x="685" y="1852"/>
                    <a:pt x="721" y="1859"/>
                    <a:pt x="759" y="1859"/>
                  </a:cubicBezTo>
                  <a:cubicBezTo>
                    <a:pt x="972" y="1859"/>
                    <a:pt x="1261" y="1646"/>
                    <a:pt x="1458" y="1485"/>
                  </a:cubicBezTo>
                  <a:cubicBezTo>
                    <a:pt x="1598" y="1370"/>
                    <a:pt x="1764" y="1362"/>
                    <a:pt x="1812" y="1362"/>
                  </a:cubicBezTo>
                  <a:cubicBezTo>
                    <a:pt x="1821" y="1362"/>
                    <a:pt x="1825" y="1362"/>
                    <a:pt x="1825" y="1362"/>
                  </a:cubicBezTo>
                  <a:cubicBezTo>
                    <a:pt x="1825" y="1362"/>
                    <a:pt x="1544" y="1976"/>
                    <a:pt x="1524" y="2125"/>
                  </a:cubicBezTo>
                  <a:cubicBezTo>
                    <a:pt x="1513" y="2199"/>
                    <a:pt x="1583" y="2237"/>
                    <a:pt x="1672" y="2237"/>
                  </a:cubicBezTo>
                  <a:cubicBezTo>
                    <a:pt x="1764" y="2237"/>
                    <a:pt x="1876" y="2196"/>
                    <a:pt x="1938" y="2113"/>
                  </a:cubicBezTo>
                  <a:cubicBezTo>
                    <a:pt x="2061" y="1951"/>
                    <a:pt x="2124" y="1678"/>
                    <a:pt x="2324" y="1593"/>
                  </a:cubicBezTo>
                  <a:cubicBezTo>
                    <a:pt x="2526" y="1508"/>
                    <a:pt x="3346" y="1597"/>
                    <a:pt x="3682" y="1449"/>
                  </a:cubicBezTo>
                  <a:cubicBezTo>
                    <a:pt x="4019" y="1300"/>
                    <a:pt x="3385" y="24"/>
                    <a:pt x="3385" y="24"/>
                  </a:cubicBezTo>
                  <a:cubicBezTo>
                    <a:pt x="3385" y="24"/>
                    <a:pt x="2727" y="45"/>
                    <a:pt x="2210" y="45"/>
                  </a:cubicBezTo>
                  <a:cubicBezTo>
                    <a:pt x="1951" y="45"/>
                    <a:pt x="1728" y="40"/>
                    <a:pt x="1640" y="24"/>
                  </a:cubicBezTo>
                  <a:cubicBezTo>
                    <a:pt x="1541" y="7"/>
                    <a:pt x="1384" y="0"/>
                    <a:pt x="12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3" name="Google Shape;303;p28"/>
            <p:cNvSpPr/>
            <p:nvPr/>
          </p:nvSpPr>
          <p:spPr>
            <a:xfrm>
              <a:off x="7329754" y="1782131"/>
              <a:ext cx="740961" cy="1072675"/>
            </a:xfrm>
            <a:custGeom>
              <a:avLst/>
              <a:gdLst/>
              <a:ahLst/>
              <a:cxnLst/>
              <a:rect l="l" t="t" r="r" b="b"/>
              <a:pathLst>
                <a:path w="5957" h="8624" extrusionOk="0">
                  <a:moveTo>
                    <a:pt x="4532" y="0"/>
                  </a:moveTo>
                  <a:cubicBezTo>
                    <a:pt x="3946" y="0"/>
                    <a:pt x="3623" y="1198"/>
                    <a:pt x="3603" y="2356"/>
                  </a:cubicBezTo>
                  <a:cubicBezTo>
                    <a:pt x="3591" y="2987"/>
                    <a:pt x="3638" y="4852"/>
                    <a:pt x="3639" y="5691"/>
                  </a:cubicBezTo>
                  <a:cubicBezTo>
                    <a:pt x="2583" y="5982"/>
                    <a:pt x="1" y="7047"/>
                    <a:pt x="1" y="7047"/>
                  </a:cubicBezTo>
                  <a:cubicBezTo>
                    <a:pt x="1" y="7047"/>
                    <a:pt x="346" y="7108"/>
                    <a:pt x="527" y="7558"/>
                  </a:cubicBezTo>
                  <a:cubicBezTo>
                    <a:pt x="770" y="8162"/>
                    <a:pt x="775" y="8616"/>
                    <a:pt x="775" y="8616"/>
                  </a:cubicBezTo>
                  <a:cubicBezTo>
                    <a:pt x="775" y="8616"/>
                    <a:pt x="983" y="8623"/>
                    <a:pt x="1296" y="8623"/>
                  </a:cubicBezTo>
                  <a:cubicBezTo>
                    <a:pt x="1881" y="8623"/>
                    <a:pt x="2832" y="8597"/>
                    <a:pt x="3481" y="8443"/>
                  </a:cubicBezTo>
                  <a:cubicBezTo>
                    <a:pt x="5225" y="8032"/>
                    <a:pt x="5497" y="7456"/>
                    <a:pt x="5497" y="7456"/>
                  </a:cubicBezTo>
                  <a:cubicBezTo>
                    <a:pt x="5686" y="7337"/>
                    <a:pt x="5689" y="6569"/>
                    <a:pt x="5772" y="6010"/>
                  </a:cubicBezTo>
                  <a:cubicBezTo>
                    <a:pt x="5808" y="5762"/>
                    <a:pt x="5956" y="2880"/>
                    <a:pt x="5853" y="1949"/>
                  </a:cubicBezTo>
                  <a:cubicBezTo>
                    <a:pt x="5692" y="507"/>
                    <a:pt x="5170" y="88"/>
                    <a:pt x="4596" y="5"/>
                  </a:cubicBezTo>
                  <a:cubicBezTo>
                    <a:pt x="4574" y="2"/>
                    <a:pt x="4553"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4" name="Google Shape;304;p28"/>
            <p:cNvSpPr/>
            <p:nvPr/>
          </p:nvSpPr>
          <p:spPr>
            <a:xfrm>
              <a:off x="6264913" y="2215978"/>
              <a:ext cx="153491" cy="239063"/>
            </a:xfrm>
            <a:custGeom>
              <a:avLst/>
              <a:gdLst/>
              <a:ahLst/>
              <a:cxnLst/>
              <a:rect l="l" t="t" r="r" b="b"/>
              <a:pathLst>
                <a:path w="1234" h="1922" extrusionOk="0">
                  <a:moveTo>
                    <a:pt x="212" y="0"/>
                  </a:moveTo>
                  <a:cubicBezTo>
                    <a:pt x="56" y="0"/>
                    <a:pt x="32" y="142"/>
                    <a:pt x="32" y="307"/>
                  </a:cubicBezTo>
                  <a:cubicBezTo>
                    <a:pt x="32" y="578"/>
                    <a:pt x="0" y="707"/>
                    <a:pt x="33" y="1029"/>
                  </a:cubicBezTo>
                  <a:cubicBezTo>
                    <a:pt x="53" y="1242"/>
                    <a:pt x="133" y="1396"/>
                    <a:pt x="224" y="1455"/>
                  </a:cubicBezTo>
                  <a:lnTo>
                    <a:pt x="617" y="1681"/>
                  </a:lnTo>
                  <a:lnTo>
                    <a:pt x="1011" y="1907"/>
                  </a:lnTo>
                  <a:cubicBezTo>
                    <a:pt x="1030" y="1917"/>
                    <a:pt x="1049" y="1922"/>
                    <a:pt x="1066" y="1922"/>
                  </a:cubicBezTo>
                  <a:cubicBezTo>
                    <a:pt x="1133" y="1922"/>
                    <a:pt x="1186" y="1851"/>
                    <a:pt x="1202" y="1702"/>
                  </a:cubicBezTo>
                  <a:cubicBezTo>
                    <a:pt x="1233" y="1415"/>
                    <a:pt x="1202" y="1252"/>
                    <a:pt x="1200" y="979"/>
                  </a:cubicBezTo>
                  <a:cubicBezTo>
                    <a:pt x="1200" y="721"/>
                    <a:pt x="1155" y="464"/>
                    <a:pt x="615" y="153"/>
                  </a:cubicBezTo>
                  <a:cubicBezTo>
                    <a:pt x="427" y="44"/>
                    <a:pt x="299"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5" name="Google Shape;305;p28"/>
            <p:cNvSpPr/>
            <p:nvPr/>
          </p:nvSpPr>
          <p:spPr>
            <a:xfrm>
              <a:off x="6376111" y="2439867"/>
              <a:ext cx="14677" cy="27862"/>
            </a:xfrm>
            <a:custGeom>
              <a:avLst/>
              <a:gdLst/>
              <a:ahLst/>
              <a:cxnLst/>
              <a:rect l="l" t="t" r="r" b="b"/>
              <a:pathLst>
                <a:path w="118" h="224" extrusionOk="0">
                  <a:moveTo>
                    <a:pt x="0" y="0"/>
                  </a:moveTo>
                  <a:lnTo>
                    <a:pt x="0" y="156"/>
                  </a:lnTo>
                  <a:lnTo>
                    <a:pt x="117" y="223"/>
                  </a:lnTo>
                  <a:lnTo>
                    <a:pt x="117" y="6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6" name="Google Shape;306;p28"/>
            <p:cNvSpPr/>
            <p:nvPr/>
          </p:nvSpPr>
          <p:spPr>
            <a:xfrm>
              <a:off x="6348499" y="2423821"/>
              <a:ext cx="14677" cy="27862"/>
            </a:xfrm>
            <a:custGeom>
              <a:avLst/>
              <a:gdLst/>
              <a:ahLst/>
              <a:cxnLst/>
              <a:rect l="l" t="t" r="r" b="b"/>
              <a:pathLst>
                <a:path w="118" h="224" extrusionOk="0">
                  <a:moveTo>
                    <a:pt x="0" y="1"/>
                  </a:moveTo>
                  <a:lnTo>
                    <a:pt x="0" y="156"/>
                  </a:lnTo>
                  <a:lnTo>
                    <a:pt x="117" y="224"/>
                  </a:lnTo>
                  <a:lnTo>
                    <a:pt x="116" y="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7" name="Google Shape;307;p28"/>
            <p:cNvSpPr/>
            <p:nvPr/>
          </p:nvSpPr>
          <p:spPr>
            <a:xfrm>
              <a:off x="6320761" y="2407900"/>
              <a:ext cx="14677" cy="27862"/>
            </a:xfrm>
            <a:custGeom>
              <a:avLst/>
              <a:gdLst/>
              <a:ahLst/>
              <a:cxnLst/>
              <a:rect l="l" t="t" r="r" b="b"/>
              <a:pathLst>
                <a:path w="118" h="224" extrusionOk="0">
                  <a:moveTo>
                    <a:pt x="0" y="0"/>
                  </a:moveTo>
                  <a:lnTo>
                    <a:pt x="0" y="157"/>
                  </a:lnTo>
                  <a:lnTo>
                    <a:pt x="118" y="223"/>
                  </a:lnTo>
                  <a:lnTo>
                    <a:pt x="118" y="68"/>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8" name="Google Shape;308;p28"/>
            <p:cNvSpPr/>
            <p:nvPr/>
          </p:nvSpPr>
          <p:spPr>
            <a:xfrm>
              <a:off x="6362056" y="2460390"/>
              <a:ext cx="14677" cy="27862"/>
            </a:xfrm>
            <a:custGeom>
              <a:avLst/>
              <a:gdLst/>
              <a:ahLst/>
              <a:cxnLst/>
              <a:rect l="l" t="t" r="r" b="b"/>
              <a:pathLst>
                <a:path w="118" h="224" extrusionOk="0">
                  <a:moveTo>
                    <a:pt x="1" y="1"/>
                  </a:moveTo>
                  <a:lnTo>
                    <a:pt x="1" y="157"/>
                  </a:lnTo>
                  <a:lnTo>
                    <a:pt x="118" y="224"/>
                  </a:lnTo>
                  <a:lnTo>
                    <a:pt x="118" y="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9" name="Google Shape;309;p28"/>
            <p:cNvSpPr/>
            <p:nvPr/>
          </p:nvSpPr>
          <p:spPr>
            <a:xfrm>
              <a:off x="6334443" y="2444593"/>
              <a:ext cx="14677" cy="27862"/>
            </a:xfrm>
            <a:custGeom>
              <a:avLst/>
              <a:gdLst/>
              <a:ahLst/>
              <a:cxnLst/>
              <a:rect l="l" t="t" r="r" b="b"/>
              <a:pathLst>
                <a:path w="118" h="224" extrusionOk="0">
                  <a:moveTo>
                    <a:pt x="1" y="0"/>
                  </a:moveTo>
                  <a:lnTo>
                    <a:pt x="1" y="156"/>
                  </a:lnTo>
                  <a:lnTo>
                    <a:pt x="118" y="223"/>
                  </a:lnTo>
                  <a:lnTo>
                    <a:pt x="117" y="6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0" name="Google Shape;310;p28"/>
            <p:cNvSpPr/>
            <p:nvPr/>
          </p:nvSpPr>
          <p:spPr>
            <a:xfrm>
              <a:off x="6306706" y="2428672"/>
              <a:ext cx="14677" cy="27862"/>
            </a:xfrm>
            <a:custGeom>
              <a:avLst/>
              <a:gdLst/>
              <a:ahLst/>
              <a:cxnLst/>
              <a:rect l="l" t="t" r="r" b="b"/>
              <a:pathLst>
                <a:path w="118" h="224" extrusionOk="0">
                  <a:moveTo>
                    <a:pt x="1" y="0"/>
                  </a:moveTo>
                  <a:lnTo>
                    <a:pt x="1" y="156"/>
                  </a:lnTo>
                  <a:lnTo>
                    <a:pt x="118" y="223"/>
                  </a:lnTo>
                  <a:lnTo>
                    <a:pt x="118" y="6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1" name="Google Shape;311;p28"/>
            <p:cNvSpPr/>
            <p:nvPr/>
          </p:nvSpPr>
          <p:spPr>
            <a:xfrm>
              <a:off x="6293148" y="2392104"/>
              <a:ext cx="14677" cy="27862"/>
            </a:xfrm>
            <a:custGeom>
              <a:avLst/>
              <a:gdLst/>
              <a:ahLst/>
              <a:cxnLst/>
              <a:rect l="l" t="t" r="r" b="b"/>
              <a:pathLst>
                <a:path w="118" h="224" extrusionOk="0">
                  <a:moveTo>
                    <a:pt x="1" y="0"/>
                  </a:moveTo>
                  <a:lnTo>
                    <a:pt x="1" y="156"/>
                  </a:lnTo>
                  <a:lnTo>
                    <a:pt x="118" y="223"/>
                  </a:lnTo>
                  <a:lnTo>
                    <a:pt x="118" y="6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2" name="Google Shape;312;p28"/>
            <p:cNvSpPr/>
            <p:nvPr/>
          </p:nvSpPr>
          <p:spPr>
            <a:xfrm>
              <a:off x="6359693" y="2333395"/>
              <a:ext cx="36072" cy="60326"/>
            </a:xfrm>
            <a:custGeom>
              <a:avLst/>
              <a:gdLst/>
              <a:ahLst/>
              <a:cxnLst/>
              <a:rect l="l" t="t" r="r" b="b"/>
              <a:pathLst>
                <a:path w="290" h="485" extrusionOk="0">
                  <a:moveTo>
                    <a:pt x="61" y="0"/>
                  </a:moveTo>
                  <a:cubicBezTo>
                    <a:pt x="9" y="0"/>
                    <a:pt x="0" y="69"/>
                    <a:pt x="0" y="187"/>
                  </a:cubicBezTo>
                  <a:cubicBezTo>
                    <a:pt x="2" y="345"/>
                    <a:pt x="53" y="397"/>
                    <a:pt x="136" y="443"/>
                  </a:cubicBezTo>
                  <a:cubicBezTo>
                    <a:pt x="171" y="463"/>
                    <a:pt x="205" y="484"/>
                    <a:pt x="231" y="484"/>
                  </a:cubicBezTo>
                  <a:cubicBezTo>
                    <a:pt x="267" y="484"/>
                    <a:pt x="290" y="448"/>
                    <a:pt x="290" y="327"/>
                  </a:cubicBezTo>
                  <a:cubicBezTo>
                    <a:pt x="289" y="206"/>
                    <a:pt x="267" y="103"/>
                    <a:pt x="131" y="25"/>
                  </a:cubicBezTo>
                  <a:cubicBezTo>
                    <a:pt x="101" y="8"/>
                    <a:pt x="78"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3" name="Google Shape;313;p28"/>
            <p:cNvSpPr/>
            <p:nvPr/>
          </p:nvSpPr>
          <p:spPr>
            <a:xfrm>
              <a:off x="6286805" y="2292598"/>
              <a:ext cx="36072" cy="59206"/>
            </a:xfrm>
            <a:custGeom>
              <a:avLst/>
              <a:gdLst/>
              <a:ahLst/>
              <a:cxnLst/>
              <a:rect l="l" t="t" r="r" b="b"/>
              <a:pathLst>
                <a:path w="290" h="476" extrusionOk="0">
                  <a:moveTo>
                    <a:pt x="69" y="0"/>
                  </a:moveTo>
                  <a:cubicBezTo>
                    <a:pt x="12" y="0"/>
                    <a:pt x="1" y="65"/>
                    <a:pt x="1" y="152"/>
                  </a:cubicBezTo>
                  <a:cubicBezTo>
                    <a:pt x="1" y="364"/>
                    <a:pt x="73" y="398"/>
                    <a:pt x="155" y="446"/>
                  </a:cubicBezTo>
                  <a:cubicBezTo>
                    <a:pt x="186" y="463"/>
                    <a:pt x="212" y="475"/>
                    <a:pt x="234" y="475"/>
                  </a:cubicBezTo>
                  <a:cubicBezTo>
                    <a:pt x="269" y="475"/>
                    <a:pt x="289" y="442"/>
                    <a:pt x="289" y="343"/>
                  </a:cubicBezTo>
                  <a:cubicBezTo>
                    <a:pt x="289" y="185"/>
                    <a:pt x="275" y="99"/>
                    <a:pt x="159" y="32"/>
                  </a:cubicBezTo>
                  <a:cubicBezTo>
                    <a:pt x="120" y="10"/>
                    <a:pt x="91"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4" name="Google Shape;314;p28"/>
            <p:cNvSpPr/>
            <p:nvPr/>
          </p:nvSpPr>
          <p:spPr>
            <a:xfrm>
              <a:off x="6329468" y="2368471"/>
              <a:ext cx="24504" cy="39678"/>
            </a:xfrm>
            <a:custGeom>
              <a:avLst/>
              <a:gdLst/>
              <a:ahLst/>
              <a:cxnLst/>
              <a:rect l="l" t="t" r="r" b="b"/>
              <a:pathLst>
                <a:path w="197" h="319" extrusionOk="0">
                  <a:moveTo>
                    <a:pt x="79" y="1"/>
                  </a:moveTo>
                  <a:cubicBezTo>
                    <a:pt x="27" y="1"/>
                    <a:pt x="0" y="127"/>
                    <a:pt x="0" y="177"/>
                  </a:cubicBezTo>
                  <a:cubicBezTo>
                    <a:pt x="0" y="232"/>
                    <a:pt x="72" y="277"/>
                    <a:pt x="98" y="292"/>
                  </a:cubicBezTo>
                  <a:cubicBezTo>
                    <a:pt x="114" y="301"/>
                    <a:pt x="147" y="319"/>
                    <a:pt x="170" y="319"/>
                  </a:cubicBezTo>
                  <a:cubicBezTo>
                    <a:pt x="185" y="319"/>
                    <a:pt x="196" y="311"/>
                    <a:pt x="196" y="289"/>
                  </a:cubicBezTo>
                  <a:cubicBezTo>
                    <a:pt x="196" y="234"/>
                    <a:pt x="162" y="44"/>
                    <a:pt x="98" y="7"/>
                  </a:cubicBezTo>
                  <a:cubicBezTo>
                    <a:pt x="91" y="3"/>
                    <a:pt x="85"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5" name="Google Shape;315;p28"/>
            <p:cNvSpPr/>
            <p:nvPr/>
          </p:nvSpPr>
          <p:spPr>
            <a:xfrm>
              <a:off x="6306706" y="2445588"/>
              <a:ext cx="70029" cy="51246"/>
            </a:xfrm>
            <a:custGeom>
              <a:avLst/>
              <a:gdLst/>
              <a:ahLst/>
              <a:cxnLst/>
              <a:rect l="l" t="t" r="r" b="b"/>
              <a:pathLst>
                <a:path w="563" h="412" extrusionOk="0">
                  <a:moveTo>
                    <a:pt x="1" y="0"/>
                  </a:moveTo>
                  <a:lnTo>
                    <a:pt x="1" y="0"/>
                  </a:lnTo>
                  <a:cubicBezTo>
                    <a:pt x="2" y="67"/>
                    <a:pt x="31" y="139"/>
                    <a:pt x="68" y="159"/>
                  </a:cubicBezTo>
                  <a:lnTo>
                    <a:pt x="496" y="406"/>
                  </a:lnTo>
                  <a:cubicBezTo>
                    <a:pt x="503" y="410"/>
                    <a:pt x="510" y="412"/>
                    <a:pt x="516" y="412"/>
                  </a:cubicBezTo>
                  <a:cubicBezTo>
                    <a:pt x="543" y="412"/>
                    <a:pt x="563" y="377"/>
                    <a:pt x="563" y="324"/>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6" name="Google Shape;316;p28"/>
            <p:cNvSpPr/>
            <p:nvPr/>
          </p:nvSpPr>
          <p:spPr>
            <a:xfrm>
              <a:off x="6170507" y="2101546"/>
              <a:ext cx="89682" cy="149632"/>
            </a:xfrm>
            <a:custGeom>
              <a:avLst/>
              <a:gdLst/>
              <a:ahLst/>
              <a:cxnLst/>
              <a:rect l="l" t="t" r="r" b="b"/>
              <a:pathLst>
                <a:path w="721" h="1203" extrusionOk="0">
                  <a:moveTo>
                    <a:pt x="191" y="0"/>
                  </a:moveTo>
                  <a:cubicBezTo>
                    <a:pt x="173" y="0"/>
                    <a:pt x="159" y="7"/>
                    <a:pt x="150" y="19"/>
                  </a:cubicBezTo>
                  <a:cubicBezTo>
                    <a:pt x="94" y="94"/>
                    <a:pt x="158" y="184"/>
                    <a:pt x="170" y="220"/>
                  </a:cubicBezTo>
                  <a:cubicBezTo>
                    <a:pt x="152" y="205"/>
                    <a:pt x="107" y="158"/>
                    <a:pt x="68" y="158"/>
                  </a:cubicBezTo>
                  <a:cubicBezTo>
                    <a:pt x="54" y="158"/>
                    <a:pt x="41" y="164"/>
                    <a:pt x="29" y="179"/>
                  </a:cubicBezTo>
                  <a:cubicBezTo>
                    <a:pt x="0" y="218"/>
                    <a:pt x="8" y="345"/>
                    <a:pt x="90" y="469"/>
                  </a:cubicBezTo>
                  <a:cubicBezTo>
                    <a:pt x="157" y="570"/>
                    <a:pt x="227" y="592"/>
                    <a:pt x="278" y="592"/>
                  </a:cubicBezTo>
                  <a:cubicBezTo>
                    <a:pt x="291" y="592"/>
                    <a:pt x="303" y="591"/>
                    <a:pt x="313" y="589"/>
                  </a:cubicBezTo>
                  <a:lnTo>
                    <a:pt x="721" y="1202"/>
                  </a:lnTo>
                  <a:lnTo>
                    <a:pt x="720" y="898"/>
                  </a:lnTo>
                  <a:lnTo>
                    <a:pt x="420" y="446"/>
                  </a:lnTo>
                  <a:cubicBezTo>
                    <a:pt x="431" y="378"/>
                    <a:pt x="436" y="251"/>
                    <a:pt x="351" y="124"/>
                  </a:cubicBezTo>
                  <a:cubicBezTo>
                    <a:pt x="294" y="36"/>
                    <a:pt x="233" y="0"/>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 name="Google Shape;317;p28"/>
            <p:cNvSpPr/>
            <p:nvPr/>
          </p:nvSpPr>
          <p:spPr>
            <a:xfrm>
              <a:off x="6170631" y="2317599"/>
              <a:ext cx="89682" cy="82466"/>
            </a:xfrm>
            <a:custGeom>
              <a:avLst/>
              <a:gdLst/>
              <a:ahLst/>
              <a:cxnLst/>
              <a:rect l="l" t="t" r="r" b="b"/>
              <a:pathLst>
                <a:path w="721" h="663" extrusionOk="0">
                  <a:moveTo>
                    <a:pt x="720" y="0"/>
                  </a:moveTo>
                  <a:lnTo>
                    <a:pt x="314" y="147"/>
                  </a:lnTo>
                  <a:cubicBezTo>
                    <a:pt x="272" y="88"/>
                    <a:pt x="197" y="3"/>
                    <a:pt x="122" y="3"/>
                  </a:cubicBezTo>
                  <a:cubicBezTo>
                    <a:pt x="111" y="3"/>
                    <a:pt x="101" y="4"/>
                    <a:pt x="90" y="8"/>
                  </a:cubicBezTo>
                  <a:cubicBezTo>
                    <a:pt x="8" y="37"/>
                    <a:pt x="0" y="154"/>
                    <a:pt x="31" y="230"/>
                  </a:cubicBezTo>
                  <a:cubicBezTo>
                    <a:pt x="73" y="335"/>
                    <a:pt x="147" y="342"/>
                    <a:pt x="171" y="350"/>
                  </a:cubicBezTo>
                  <a:cubicBezTo>
                    <a:pt x="159" y="372"/>
                    <a:pt x="95" y="388"/>
                    <a:pt x="152" y="528"/>
                  </a:cubicBezTo>
                  <a:cubicBezTo>
                    <a:pt x="178" y="593"/>
                    <a:pt x="247" y="662"/>
                    <a:pt x="317" y="662"/>
                  </a:cubicBezTo>
                  <a:cubicBezTo>
                    <a:pt x="329" y="662"/>
                    <a:pt x="341" y="660"/>
                    <a:pt x="353" y="656"/>
                  </a:cubicBezTo>
                  <a:cubicBezTo>
                    <a:pt x="437" y="625"/>
                    <a:pt x="433" y="492"/>
                    <a:pt x="421" y="412"/>
                  </a:cubicBezTo>
                  <a:lnTo>
                    <a:pt x="721" y="304"/>
                  </a:lnTo>
                  <a:lnTo>
                    <a:pt x="7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 name="Google Shape;318;p28"/>
            <p:cNvSpPr/>
            <p:nvPr/>
          </p:nvSpPr>
          <p:spPr>
            <a:xfrm>
              <a:off x="6422631" y="2262248"/>
              <a:ext cx="89682" cy="82466"/>
            </a:xfrm>
            <a:custGeom>
              <a:avLst/>
              <a:gdLst/>
              <a:ahLst/>
              <a:cxnLst/>
              <a:rect l="l" t="t" r="r" b="b"/>
              <a:pathLst>
                <a:path w="721" h="663" extrusionOk="0">
                  <a:moveTo>
                    <a:pt x="404" y="1"/>
                  </a:moveTo>
                  <a:cubicBezTo>
                    <a:pt x="392" y="1"/>
                    <a:pt x="380" y="3"/>
                    <a:pt x="368" y="7"/>
                  </a:cubicBezTo>
                  <a:cubicBezTo>
                    <a:pt x="284" y="38"/>
                    <a:pt x="288" y="170"/>
                    <a:pt x="300" y="250"/>
                  </a:cubicBezTo>
                  <a:lnTo>
                    <a:pt x="0" y="358"/>
                  </a:lnTo>
                  <a:lnTo>
                    <a:pt x="1" y="662"/>
                  </a:lnTo>
                  <a:lnTo>
                    <a:pt x="407" y="516"/>
                  </a:lnTo>
                  <a:cubicBezTo>
                    <a:pt x="449" y="574"/>
                    <a:pt x="524" y="660"/>
                    <a:pt x="599" y="660"/>
                  </a:cubicBezTo>
                  <a:cubicBezTo>
                    <a:pt x="610" y="660"/>
                    <a:pt x="620" y="658"/>
                    <a:pt x="631" y="655"/>
                  </a:cubicBezTo>
                  <a:cubicBezTo>
                    <a:pt x="713" y="625"/>
                    <a:pt x="721" y="508"/>
                    <a:pt x="690" y="433"/>
                  </a:cubicBezTo>
                  <a:cubicBezTo>
                    <a:pt x="648" y="328"/>
                    <a:pt x="574" y="320"/>
                    <a:pt x="550" y="312"/>
                  </a:cubicBezTo>
                  <a:cubicBezTo>
                    <a:pt x="562" y="292"/>
                    <a:pt x="626" y="275"/>
                    <a:pt x="569" y="134"/>
                  </a:cubicBezTo>
                  <a:cubicBezTo>
                    <a:pt x="543" y="71"/>
                    <a:pt x="474" y="1"/>
                    <a:pt x="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 name="Google Shape;319;p28"/>
            <p:cNvSpPr/>
            <p:nvPr/>
          </p:nvSpPr>
          <p:spPr>
            <a:xfrm>
              <a:off x="6422755" y="2411134"/>
              <a:ext cx="89806" cy="149632"/>
            </a:xfrm>
            <a:custGeom>
              <a:avLst/>
              <a:gdLst/>
              <a:ahLst/>
              <a:cxnLst/>
              <a:rect l="l" t="t" r="r" b="b"/>
              <a:pathLst>
                <a:path w="722" h="1203" extrusionOk="0">
                  <a:moveTo>
                    <a:pt x="0" y="0"/>
                  </a:moveTo>
                  <a:lnTo>
                    <a:pt x="1" y="304"/>
                  </a:lnTo>
                  <a:lnTo>
                    <a:pt x="301" y="757"/>
                  </a:lnTo>
                  <a:cubicBezTo>
                    <a:pt x="290" y="825"/>
                    <a:pt x="285" y="952"/>
                    <a:pt x="370" y="1079"/>
                  </a:cubicBezTo>
                  <a:cubicBezTo>
                    <a:pt x="427" y="1167"/>
                    <a:pt x="488" y="1202"/>
                    <a:pt x="530" y="1202"/>
                  </a:cubicBezTo>
                  <a:cubicBezTo>
                    <a:pt x="548" y="1202"/>
                    <a:pt x="562" y="1196"/>
                    <a:pt x="571" y="1184"/>
                  </a:cubicBezTo>
                  <a:cubicBezTo>
                    <a:pt x="627" y="1108"/>
                    <a:pt x="564" y="1018"/>
                    <a:pt x="551" y="982"/>
                  </a:cubicBezTo>
                  <a:lnTo>
                    <a:pt x="551" y="982"/>
                  </a:lnTo>
                  <a:cubicBezTo>
                    <a:pt x="569" y="998"/>
                    <a:pt x="614" y="1044"/>
                    <a:pt x="653" y="1044"/>
                  </a:cubicBezTo>
                  <a:cubicBezTo>
                    <a:pt x="667" y="1044"/>
                    <a:pt x="680" y="1039"/>
                    <a:pt x="692" y="1024"/>
                  </a:cubicBezTo>
                  <a:cubicBezTo>
                    <a:pt x="722" y="985"/>
                    <a:pt x="713" y="857"/>
                    <a:pt x="631" y="733"/>
                  </a:cubicBezTo>
                  <a:cubicBezTo>
                    <a:pt x="565" y="634"/>
                    <a:pt x="495" y="611"/>
                    <a:pt x="445" y="611"/>
                  </a:cubicBezTo>
                  <a:cubicBezTo>
                    <a:pt x="431" y="611"/>
                    <a:pt x="418" y="613"/>
                    <a:pt x="408" y="615"/>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 name="Google Shape;320;p28"/>
            <p:cNvSpPr/>
            <p:nvPr/>
          </p:nvSpPr>
          <p:spPr>
            <a:xfrm>
              <a:off x="7152633" y="3663170"/>
              <a:ext cx="1011748" cy="1326042"/>
            </a:xfrm>
            <a:custGeom>
              <a:avLst/>
              <a:gdLst/>
              <a:ahLst/>
              <a:cxnLst/>
              <a:rect l="l" t="t" r="r" b="b"/>
              <a:pathLst>
                <a:path w="8134" h="10661" extrusionOk="0">
                  <a:moveTo>
                    <a:pt x="271" y="1"/>
                  </a:moveTo>
                  <a:cubicBezTo>
                    <a:pt x="112" y="1"/>
                    <a:pt x="0" y="148"/>
                    <a:pt x="0" y="393"/>
                  </a:cubicBezTo>
                  <a:lnTo>
                    <a:pt x="0" y="5572"/>
                  </a:lnTo>
                  <a:cubicBezTo>
                    <a:pt x="0" y="5901"/>
                    <a:pt x="202" y="6286"/>
                    <a:pt x="448" y="6428"/>
                  </a:cubicBezTo>
                  <a:lnTo>
                    <a:pt x="7685" y="10607"/>
                  </a:lnTo>
                  <a:cubicBezTo>
                    <a:pt x="7748" y="10643"/>
                    <a:pt x="7808" y="10660"/>
                    <a:pt x="7862" y="10660"/>
                  </a:cubicBezTo>
                  <a:cubicBezTo>
                    <a:pt x="8022" y="10660"/>
                    <a:pt x="8134" y="10513"/>
                    <a:pt x="8134" y="10268"/>
                  </a:cubicBezTo>
                  <a:lnTo>
                    <a:pt x="8134" y="5090"/>
                  </a:lnTo>
                  <a:cubicBezTo>
                    <a:pt x="8134" y="4761"/>
                    <a:pt x="7932" y="4375"/>
                    <a:pt x="7685" y="4233"/>
                  </a:cubicBezTo>
                  <a:lnTo>
                    <a:pt x="448" y="54"/>
                  </a:lnTo>
                  <a:cubicBezTo>
                    <a:pt x="385" y="18"/>
                    <a:pt x="326" y="1"/>
                    <a:pt x="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 name="Google Shape;321;p28"/>
            <p:cNvSpPr/>
            <p:nvPr/>
          </p:nvSpPr>
          <p:spPr>
            <a:xfrm>
              <a:off x="7112457" y="3666778"/>
              <a:ext cx="114559" cy="106845"/>
            </a:xfrm>
            <a:custGeom>
              <a:avLst/>
              <a:gdLst/>
              <a:ahLst/>
              <a:cxnLst/>
              <a:rect l="l" t="t" r="r" b="b"/>
              <a:pathLst>
                <a:path w="921" h="859" extrusionOk="0">
                  <a:moveTo>
                    <a:pt x="481" y="0"/>
                  </a:moveTo>
                  <a:lnTo>
                    <a:pt x="1" y="274"/>
                  </a:lnTo>
                  <a:lnTo>
                    <a:pt x="921" y="859"/>
                  </a:lnTo>
                  <a:lnTo>
                    <a:pt x="4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 name="Google Shape;322;p28"/>
            <p:cNvSpPr/>
            <p:nvPr/>
          </p:nvSpPr>
          <p:spPr>
            <a:xfrm>
              <a:off x="7093924" y="3696381"/>
              <a:ext cx="1011872" cy="1326042"/>
            </a:xfrm>
            <a:custGeom>
              <a:avLst/>
              <a:gdLst/>
              <a:ahLst/>
              <a:cxnLst/>
              <a:rect l="l" t="t" r="r" b="b"/>
              <a:pathLst>
                <a:path w="8135" h="10661" extrusionOk="0">
                  <a:moveTo>
                    <a:pt x="272" y="1"/>
                  </a:moveTo>
                  <a:cubicBezTo>
                    <a:pt x="112" y="1"/>
                    <a:pt x="0" y="148"/>
                    <a:pt x="0" y="393"/>
                  </a:cubicBezTo>
                  <a:lnTo>
                    <a:pt x="0" y="5572"/>
                  </a:lnTo>
                  <a:cubicBezTo>
                    <a:pt x="0" y="5901"/>
                    <a:pt x="202" y="6287"/>
                    <a:pt x="450" y="6429"/>
                  </a:cubicBezTo>
                  <a:lnTo>
                    <a:pt x="7687" y="10608"/>
                  </a:lnTo>
                  <a:cubicBezTo>
                    <a:pt x="7749" y="10644"/>
                    <a:pt x="7809" y="10661"/>
                    <a:pt x="7863" y="10661"/>
                  </a:cubicBezTo>
                  <a:cubicBezTo>
                    <a:pt x="8023" y="10661"/>
                    <a:pt x="8135" y="10514"/>
                    <a:pt x="8135" y="10269"/>
                  </a:cubicBezTo>
                  <a:lnTo>
                    <a:pt x="8135" y="5090"/>
                  </a:lnTo>
                  <a:cubicBezTo>
                    <a:pt x="8135" y="4761"/>
                    <a:pt x="7933" y="4376"/>
                    <a:pt x="7687" y="4233"/>
                  </a:cubicBezTo>
                  <a:lnTo>
                    <a:pt x="450" y="54"/>
                  </a:lnTo>
                  <a:cubicBezTo>
                    <a:pt x="387" y="18"/>
                    <a:pt x="327" y="1"/>
                    <a:pt x="2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 name="Google Shape;323;p28"/>
            <p:cNvSpPr/>
            <p:nvPr/>
          </p:nvSpPr>
          <p:spPr>
            <a:xfrm>
              <a:off x="7838852" y="4502505"/>
              <a:ext cx="193170" cy="275632"/>
            </a:xfrm>
            <a:custGeom>
              <a:avLst/>
              <a:gdLst/>
              <a:ahLst/>
              <a:cxnLst/>
              <a:rect l="l" t="t" r="r" b="b"/>
              <a:pathLst>
                <a:path w="1553" h="2216" extrusionOk="0">
                  <a:moveTo>
                    <a:pt x="104" y="1"/>
                  </a:moveTo>
                  <a:cubicBezTo>
                    <a:pt x="43" y="1"/>
                    <a:pt x="1" y="56"/>
                    <a:pt x="1" y="150"/>
                  </a:cubicBezTo>
                  <a:lnTo>
                    <a:pt x="1" y="1171"/>
                  </a:lnTo>
                  <a:cubicBezTo>
                    <a:pt x="1" y="1296"/>
                    <a:pt x="77" y="1442"/>
                    <a:pt x="172" y="1496"/>
                  </a:cubicBezTo>
                  <a:lnTo>
                    <a:pt x="1382" y="2195"/>
                  </a:lnTo>
                  <a:cubicBezTo>
                    <a:pt x="1406" y="2209"/>
                    <a:pt x="1429" y="2216"/>
                    <a:pt x="1450" y="2216"/>
                  </a:cubicBezTo>
                  <a:cubicBezTo>
                    <a:pt x="1510" y="2216"/>
                    <a:pt x="1552" y="2160"/>
                    <a:pt x="1552" y="2066"/>
                  </a:cubicBezTo>
                  <a:lnTo>
                    <a:pt x="1552" y="1046"/>
                  </a:lnTo>
                  <a:cubicBezTo>
                    <a:pt x="1552" y="921"/>
                    <a:pt x="1476" y="774"/>
                    <a:pt x="1382" y="720"/>
                  </a:cubicBezTo>
                  <a:lnTo>
                    <a:pt x="172" y="21"/>
                  </a:lnTo>
                  <a:cubicBezTo>
                    <a:pt x="148" y="7"/>
                    <a:pt x="125" y="1"/>
                    <a:pt x="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 name="Google Shape;324;p28"/>
            <p:cNvSpPr/>
            <p:nvPr/>
          </p:nvSpPr>
          <p:spPr>
            <a:xfrm>
              <a:off x="7093924" y="3750238"/>
              <a:ext cx="1011872" cy="765326"/>
            </a:xfrm>
            <a:custGeom>
              <a:avLst/>
              <a:gdLst/>
              <a:ahLst/>
              <a:cxnLst/>
              <a:rect l="l" t="t" r="r" b="b"/>
              <a:pathLst>
                <a:path w="8135" h="6153" extrusionOk="0">
                  <a:moveTo>
                    <a:pt x="0" y="1"/>
                  </a:moveTo>
                  <a:lnTo>
                    <a:pt x="0" y="1450"/>
                  </a:lnTo>
                  <a:lnTo>
                    <a:pt x="8135" y="6152"/>
                  </a:lnTo>
                  <a:lnTo>
                    <a:pt x="8135" y="470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 name="Google Shape;325;p28"/>
            <p:cNvSpPr/>
            <p:nvPr/>
          </p:nvSpPr>
          <p:spPr>
            <a:xfrm>
              <a:off x="7167683" y="4109953"/>
              <a:ext cx="602023" cy="401755"/>
            </a:xfrm>
            <a:custGeom>
              <a:avLst/>
              <a:gdLst/>
              <a:ahLst/>
              <a:cxnLst/>
              <a:rect l="l" t="t" r="r" b="b"/>
              <a:pathLst>
                <a:path w="4840" h="3230" extrusionOk="0">
                  <a:moveTo>
                    <a:pt x="1" y="0"/>
                  </a:moveTo>
                  <a:lnTo>
                    <a:pt x="1" y="436"/>
                  </a:lnTo>
                  <a:lnTo>
                    <a:pt x="4839" y="3230"/>
                  </a:lnTo>
                  <a:lnTo>
                    <a:pt x="4839" y="2794"/>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6" name="Google Shape;326;p28"/>
            <p:cNvSpPr/>
            <p:nvPr/>
          </p:nvSpPr>
          <p:spPr>
            <a:xfrm>
              <a:off x="7167683" y="4232843"/>
              <a:ext cx="602023" cy="401880"/>
            </a:xfrm>
            <a:custGeom>
              <a:avLst/>
              <a:gdLst/>
              <a:ahLst/>
              <a:cxnLst/>
              <a:rect l="l" t="t" r="r" b="b"/>
              <a:pathLst>
                <a:path w="4840" h="3231" extrusionOk="0">
                  <a:moveTo>
                    <a:pt x="1" y="1"/>
                  </a:moveTo>
                  <a:lnTo>
                    <a:pt x="1" y="437"/>
                  </a:lnTo>
                  <a:lnTo>
                    <a:pt x="4839" y="3231"/>
                  </a:lnTo>
                  <a:lnTo>
                    <a:pt x="4839" y="2795"/>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7" name="Google Shape;327;p28"/>
            <p:cNvSpPr/>
            <p:nvPr/>
          </p:nvSpPr>
          <p:spPr>
            <a:xfrm>
              <a:off x="7167683" y="4358345"/>
              <a:ext cx="864351" cy="553253"/>
            </a:xfrm>
            <a:custGeom>
              <a:avLst/>
              <a:gdLst/>
              <a:ahLst/>
              <a:cxnLst/>
              <a:rect l="l" t="t" r="r" b="b"/>
              <a:pathLst>
                <a:path w="6949" h="4448" extrusionOk="0">
                  <a:moveTo>
                    <a:pt x="1" y="1"/>
                  </a:moveTo>
                  <a:lnTo>
                    <a:pt x="1" y="437"/>
                  </a:lnTo>
                  <a:lnTo>
                    <a:pt x="6948" y="4448"/>
                  </a:lnTo>
                  <a:lnTo>
                    <a:pt x="6948" y="401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8" name="Google Shape;328;p28"/>
            <p:cNvSpPr/>
            <p:nvPr/>
          </p:nvSpPr>
          <p:spPr>
            <a:xfrm>
              <a:off x="7849300" y="2906426"/>
              <a:ext cx="495301" cy="1175290"/>
            </a:xfrm>
            <a:custGeom>
              <a:avLst/>
              <a:gdLst/>
              <a:ahLst/>
              <a:cxnLst/>
              <a:rect l="l" t="t" r="r" b="b"/>
              <a:pathLst>
                <a:path w="3982" h="9449" extrusionOk="0">
                  <a:moveTo>
                    <a:pt x="698" y="1"/>
                  </a:moveTo>
                  <a:cubicBezTo>
                    <a:pt x="635" y="1"/>
                    <a:pt x="573" y="13"/>
                    <a:pt x="516" y="36"/>
                  </a:cubicBezTo>
                  <a:cubicBezTo>
                    <a:pt x="509" y="38"/>
                    <a:pt x="441" y="74"/>
                    <a:pt x="423" y="87"/>
                  </a:cubicBezTo>
                  <a:lnTo>
                    <a:pt x="0" y="310"/>
                  </a:lnTo>
                  <a:lnTo>
                    <a:pt x="186" y="699"/>
                  </a:lnTo>
                  <a:cubicBezTo>
                    <a:pt x="186" y="710"/>
                    <a:pt x="184" y="720"/>
                    <a:pt x="184" y="731"/>
                  </a:cubicBezTo>
                  <a:lnTo>
                    <a:pt x="184" y="7065"/>
                  </a:lnTo>
                  <a:cubicBezTo>
                    <a:pt x="184" y="7238"/>
                    <a:pt x="277" y="7399"/>
                    <a:pt x="428" y="7485"/>
                  </a:cubicBezTo>
                  <a:lnTo>
                    <a:pt x="1837" y="8289"/>
                  </a:lnTo>
                  <a:lnTo>
                    <a:pt x="1837" y="8375"/>
                  </a:lnTo>
                  <a:lnTo>
                    <a:pt x="3132" y="9113"/>
                  </a:lnTo>
                  <a:lnTo>
                    <a:pt x="3027" y="9165"/>
                  </a:lnTo>
                  <a:lnTo>
                    <a:pt x="3285" y="9449"/>
                  </a:lnTo>
                  <a:lnTo>
                    <a:pt x="3733" y="9188"/>
                  </a:lnTo>
                  <a:cubicBezTo>
                    <a:pt x="3739" y="9184"/>
                    <a:pt x="3743" y="9182"/>
                    <a:pt x="3749" y="9179"/>
                  </a:cubicBezTo>
                  <a:lnTo>
                    <a:pt x="3769" y="9166"/>
                  </a:lnTo>
                  <a:lnTo>
                    <a:pt x="3769" y="9163"/>
                  </a:lnTo>
                  <a:cubicBezTo>
                    <a:pt x="3894" y="9078"/>
                    <a:pt x="3982" y="8939"/>
                    <a:pt x="3982" y="8765"/>
                  </a:cubicBezTo>
                  <a:lnTo>
                    <a:pt x="3982" y="2111"/>
                  </a:lnTo>
                  <a:cubicBezTo>
                    <a:pt x="3982" y="1927"/>
                    <a:pt x="3877" y="1758"/>
                    <a:pt x="3710" y="1677"/>
                  </a:cubicBezTo>
                  <a:lnTo>
                    <a:pt x="909" y="50"/>
                  </a:lnTo>
                  <a:cubicBezTo>
                    <a:pt x="840" y="16"/>
                    <a:pt x="768"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9" name="Google Shape;329;p28"/>
            <p:cNvSpPr/>
            <p:nvPr/>
          </p:nvSpPr>
          <p:spPr>
            <a:xfrm>
              <a:off x="7818578" y="2937024"/>
              <a:ext cx="472539" cy="1151409"/>
            </a:xfrm>
            <a:custGeom>
              <a:avLst/>
              <a:gdLst/>
              <a:ahLst/>
              <a:cxnLst/>
              <a:rect l="l" t="t" r="r" b="b"/>
              <a:pathLst>
                <a:path w="3799" h="9257" extrusionOk="0">
                  <a:moveTo>
                    <a:pt x="484" y="1"/>
                  </a:moveTo>
                  <a:cubicBezTo>
                    <a:pt x="230" y="1"/>
                    <a:pt x="0" y="204"/>
                    <a:pt x="0" y="485"/>
                  </a:cubicBezTo>
                  <a:lnTo>
                    <a:pt x="0" y="7157"/>
                  </a:lnTo>
                  <a:cubicBezTo>
                    <a:pt x="0" y="7330"/>
                    <a:pt x="94" y="7491"/>
                    <a:pt x="245" y="7577"/>
                  </a:cubicBezTo>
                  <a:lnTo>
                    <a:pt x="2084" y="8626"/>
                  </a:lnTo>
                  <a:lnTo>
                    <a:pt x="3076" y="9192"/>
                  </a:lnTo>
                  <a:cubicBezTo>
                    <a:pt x="3153" y="9236"/>
                    <a:pt x="3235" y="9256"/>
                    <a:pt x="3315" y="9256"/>
                  </a:cubicBezTo>
                  <a:cubicBezTo>
                    <a:pt x="3567" y="9256"/>
                    <a:pt x="3799" y="9054"/>
                    <a:pt x="3799" y="8772"/>
                  </a:cubicBezTo>
                  <a:lnTo>
                    <a:pt x="3799" y="2117"/>
                  </a:lnTo>
                  <a:cubicBezTo>
                    <a:pt x="3799" y="1932"/>
                    <a:pt x="3694" y="1763"/>
                    <a:pt x="3527" y="1682"/>
                  </a:cubicBezTo>
                  <a:lnTo>
                    <a:pt x="696" y="50"/>
                  </a:lnTo>
                  <a:cubicBezTo>
                    <a:pt x="627" y="16"/>
                    <a:pt x="555" y="1"/>
                    <a:pt x="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0" name="Google Shape;330;p28"/>
            <p:cNvSpPr/>
            <p:nvPr/>
          </p:nvSpPr>
          <p:spPr>
            <a:xfrm>
              <a:off x="8039979" y="3078821"/>
              <a:ext cx="26370" cy="34951"/>
            </a:xfrm>
            <a:custGeom>
              <a:avLst/>
              <a:gdLst/>
              <a:ahLst/>
              <a:cxnLst/>
              <a:rect l="l" t="t" r="r" b="b"/>
              <a:pathLst>
                <a:path w="212" h="281" extrusionOk="0">
                  <a:moveTo>
                    <a:pt x="101" y="0"/>
                  </a:moveTo>
                  <a:cubicBezTo>
                    <a:pt x="99" y="0"/>
                    <a:pt x="98" y="0"/>
                    <a:pt x="96" y="0"/>
                  </a:cubicBezTo>
                  <a:cubicBezTo>
                    <a:pt x="41" y="5"/>
                    <a:pt x="1" y="70"/>
                    <a:pt x="5" y="148"/>
                  </a:cubicBezTo>
                  <a:cubicBezTo>
                    <a:pt x="11" y="222"/>
                    <a:pt x="57" y="281"/>
                    <a:pt x="110" y="281"/>
                  </a:cubicBezTo>
                  <a:cubicBezTo>
                    <a:pt x="111" y="281"/>
                    <a:pt x="113" y="281"/>
                    <a:pt x="114" y="281"/>
                  </a:cubicBezTo>
                  <a:cubicBezTo>
                    <a:pt x="170" y="277"/>
                    <a:pt x="211" y="212"/>
                    <a:pt x="206" y="134"/>
                  </a:cubicBezTo>
                  <a:cubicBezTo>
                    <a:pt x="201" y="59"/>
                    <a:pt x="154"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1" name="Google Shape;331;p28"/>
            <p:cNvSpPr/>
            <p:nvPr/>
          </p:nvSpPr>
          <p:spPr>
            <a:xfrm>
              <a:off x="7873928" y="3039516"/>
              <a:ext cx="358478" cy="945680"/>
            </a:xfrm>
            <a:custGeom>
              <a:avLst/>
              <a:gdLst/>
              <a:ahLst/>
              <a:cxnLst/>
              <a:rect l="l" t="t" r="r" b="b"/>
              <a:pathLst>
                <a:path w="2882" h="7603" extrusionOk="0">
                  <a:moveTo>
                    <a:pt x="0" y="1"/>
                  </a:moveTo>
                  <a:lnTo>
                    <a:pt x="0" y="5931"/>
                  </a:lnTo>
                  <a:lnTo>
                    <a:pt x="2882" y="7603"/>
                  </a:lnTo>
                  <a:lnTo>
                    <a:pt x="2882" y="16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2" name="Google Shape;332;p28"/>
            <p:cNvSpPr/>
            <p:nvPr/>
          </p:nvSpPr>
          <p:spPr>
            <a:xfrm>
              <a:off x="7970822" y="3880840"/>
              <a:ext cx="114310" cy="83212"/>
            </a:xfrm>
            <a:custGeom>
              <a:avLst/>
              <a:gdLst/>
              <a:ahLst/>
              <a:cxnLst/>
              <a:rect l="l" t="t" r="r" b="b"/>
              <a:pathLst>
                <a:path w="919" h="669" extrusionOk="0">
                  <a:moveTo>
                    <a:pt x="80" y="1"/>
                  </a:moveTo>
                  <a:cubicBezTo>
                    <a:pt x="38" y="1"/>
                    <a:pt x="8" y="28"/>
                    <a:pt x="5" y="76"/>
                  </a:cubicBezTo>
                  <a:cubicBezTo>
                    <a:pt x="0" y="149"/>
                    <a:pt x="59" y="243"/>
                    <a:pt x="136" y="287"/>
                  </a:cubicBezTo>
                  <a:lnTo>
                    <a:pt x="766" y="646"/>
                  </a:lnTo>
                  <a:cubicBezTo>
                    <a:pt x="792" y="661"/>
                    <a:pt x="817" y="668"/>
                    <a:pt x="838" y="668"/>
                  </a:cubicBezTo>
                  <a:cubicBezTo>
                    <a:pt x="881" y="668"/>
                    <a:pt x="911" y="641"/>
                    <a:pt x="914" y="594"/>
                  </a:cubicBezTo>
                  <a:cubicBezTo>
                    <a:pt x="918" y="520"/>
                    <a:pt x="860" y="426"/>
                    <a:pt x="783" y="382"/>
                  </a:cubicBezTo>
                  <a:lnTo>
                    <a:pt x="151" y="23"/>
                  </a:lnTo>
                  <a:cubicBezTo>
                    <a:pt x="126" y="8"/>
                    <a:pt x="10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3" name="Google Shape;333;p28"/>
            <p:cNvSpPr/>
            <p:nvPr/>
          </p:nvSpPr>
          <p:spPr>
            <a:xfrm>
              <a:off x="8013361" y="3390897"/>
              <a:ext cx="88935" cy="165553"/>
            </a:xfrm>
            <a:custGeom>
              <a:avLst/>
              <a:gdLst/>
              <a:ahLst/>
              <a:cxnLst/>
              <a:rect l="l" t="t" r="r" b="b"/>
              <a:pathLst>
                <a:path w="715" h="1331" extrusionOk="0">
                  <a:moveTo>
                    <a:pt x="173" y="125"/>
                  </a:moveTo>
                  <a:cubicBezTo>
                    <a:pt x="179" y="125"/>
                    <a:pt x="193" y="135"/>
                    <a:pt x="203" y="154"/>
                  </a:cubicBezTo>
                  <a:cubicBezTo>
                    <a:pt x="237" y="229"/>
                    <a:pt x="250" y="301"/>
                    <a:pt x="256" y="332"/>
                  </a:cubicBezTo>
                  <a:lnTo>
                    <a:pt x="263" y="372"/>
                  </a:lnTo>
                  <a:cubicBezTo>
                    <a:pt x="270" y="409"/>
                    <a:pt x="277" y="446"/>
                    <a:pt x="286" y="482"/>
                  </a:cubicBezTo>
                  <a:cubicBezTo>
                    <a:pt x="326" y="663"/>
                    <a:pt x="402" y="780"/>
                    <a:pt x="461" y="874"/>
                  </a:cubicBezTo>
                  <a:cubicBezTo>
                    <a:pt x="489" y="917"/>
                    <a:pt x="513" y="955"/>
                    <a:pt x="530" y="992"/>
                  </a:cubicBezTo>
                  <a:cubicBezTo>
                    <a:pt x="590" y="1123"/>
                    <a:pt x="586" y="1173"/>
                    <a:pt x="580" y="1193"/>
                  </a:cubicBezTo>
                  <a:cubicBezTo>
                    <a:pt x="576" y="1199"/>
                    <a:pt x="572" y="1204"/>
                    <a:pt x="565" y="1207"/>
                  </a:cubicBezTo>
                  <a:cubicBezTo>
                    <a:pt x="561" y="1209"/>
                    <a:pt x="558" y="1210"/>
                    <a:pt x="554" y="1210"/>
                  </a:cubicBezTo>
                  <a:cubicBezTo>
                    <a:pt x="525" y="1210"/>
                    <a:pt x="486" y="1170"/>
                    <a:pt x="433" y="1092"/>
                  </a:cubicBezTo>
                  <a:cubicBezTo>
                    <a:pt x="407" y="1053"/>
                    <a:pt x="368" y="985"/>
                    <a:pt x="345" y="928"/>
                  </a:cubicBezTo>
                  <a:cubicBezTo>
                    <a:pt x="318" y="867"/>
                    <a:pt x="297" y="808"/>
                    <a:pt x="277" y="741"/>
                  </a:cubicBezTo>
                  <a:cubicBezTo>
                    <a:pt x="241" y="621"/>
                    <a:pt x="215" y="497"/>
                    <a:pt x="192" y="382"/>
                  </a:cubicBezTo>
                  <a:cubicBezTo>
                    <a:pt x="189" y="365"/>
                    <a:pt x="185" y="349"/>
                    <a:pt x="181" y="332"/>
                  </a:cubicBezTo>
                  <a:cubicBezTo>
                    <a:pt x="172" y="291"/>
                    <a:pt x="163" y="248"/>
                    <a:pt x="161" y="211"/>
                  </a:cubicBezTo>
                  <a:cubicBezTo>
                    <a:pt x="158" y="140"/>
                    <a:pt x="174" y="125"/>
                    <a:pt x="173" y="125"/>
                  </a:cubicBezTo>
                  <a:close/>
                  <a:moveTo>
                    <a:pt x="144" y="1"/>
                  </a:moveTo>
                  <a:cubicBezTo>
                    <a:pt x="123" y="1"/>
                    <a:pt x="105" y="9"/>
                    <a:pt x="90" y="24"/>
                  </a:cubicBezTo>
                  <a:cubicBezTo>
                    <a:pt x="1" y="121"/>
                    <a:pt x="126" y="576"/>
                    <a:pt x="183" y="766"/>
                  </a:cubicBezTo>
                  <a:cubicBezTo>
                    <a:pt x="209" y="850"/>
                    <a:pt x="375" y="1291"/>
                    <a:pt x="541" y="1328"/>
                  </a:cubicBezTo>
                  <a:cubicBezTo>
                    <a:pt x="548" y="1330"/>
                    <a:pt x="556" y="1330"/>
                    <a:pt x="564" y="1330"/>
                  </a:cubicBezTo>
                  <a:cubicBezTo>
                    <a:pt x="589" y="1330"/>
                    <a:pt x="618" y="1322"/>
                    <a:pt x="645" y="1292"/>
                  </a:cubicBezTo>
                  <a:cubicBezTo>
                    <a:pt x="715" y="1213"/>
                    <a:pt x="656" y="1057"/>
                    <a:pt x="636" y="1012"/>
                  </a:cubicBezTo>
                  <a:cubicBezTo>
                    <a:pt x="611" y="956"/>
                    <a:pt x="580" y="905"/>
                    <a:pt x="549" y="856"/>
                  </a:cubicBezTo>
                  <a:cubicBezTo>
                    <a:pt x="526" y="818"/>
                    <a:pt x="501" y="778"/>
                    <a:pt x="480" y="738"/>
                  </a:cubicBezTo>
                  <a:cubicBezTo>
                    <a:pt x="429" y="633"/>
                    <a:pt x="390" y="537"/>
                    <a:pt x="377" y="481"/>
                  </a:cubicBezTo>
                  <a:cubicBezTo>
                    <a:pt x="368" y="442"/>
                    <a:pt x="359" y="402"/>
                    <a:pt x="351" y="364"/>
                  </a:cubicBezTo>
                  <a:cubicBezTo>
                    <a:pt x="313" y="184"/>
                    <a:pt x="280" y="27"/>
                    <a:pt x="162" y="2"/>
                  </a:cubicBezTo>
                  <a:cubicBezTo>
                    <a:pt x="156" y="1"/>
                    <a:pt x="150" y="1"/>
                    <a:pt x="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4" name="Google Shape;334;p28"/>
            <p:cNvSpPr/>
            <p:nvPr/>
          </p:nvSpPr>
          <p:spPr>
            <a:xfrm>
              <a:off x="7998684" y="3341766"/>
              <a:ext cx="132346" cy="266303"/>
            </a:xfrm>
            <a:custGeom>
              <a:avLst/>
              <a:gdLst/>
              <a:ahLst/>
              <a:cxnLst/>
              <a:rect l="l" t="t" r="r" b="b"/>
              <a:pathLst>
                <a:path w="1064" h="2141" extrusionOk="0">
                  <a:moveTo>
                    <a:pt x="183" y="0"/>
                  </a:moveTo>
                  <a:cubicBezTo>
                    <a:pt x="169" y="0"/>
                    <a:pt x="156" y="3"/>
                    <a:pt x="142" y="8"/>
                  </a:cubicBezTo>
                  <a:cubicBezTo>
                    <a:pt x="77" y="33"/>
                    <a:pt x="38" y="115"/>
                    <a:pt x="25" y="246"/>
                  </a:cubicBezTo>
                  <a:cubicBezTo>
                    <a:pt x="1" y="539"/>
                    <a:pt x="82" y="1050"/>
                    <a:pt x="171" y="1383"/>
                  </a:cubicBezTo>
                  <a:cubicBezTo>
                    <a:pt x="228" y="1600"/>
                    <a:pt x="257" y="1608"/>
                    <a:pt x="273" y="1612"/>
                  </a:cubicBezTo>
                  <a:lnTo>
                    <a:pt x="294" y="1616"/>
                  </a:lnTo>
                  <a:lnTo>
                    <a:pt x="307" y="1602"/>
                  </a:lnTo>
                  <a:cubicBezTo>
                    <a:pt x="318" y="1591"/>
                    <a:pt x="338" y="1571"/>
                    <a:pt x="281" y="1366"/>
                  </a:cubicBezTo>
                  <a:cubicBezTo>
                    <a:pt x="182" y="1019"/>
                    <a:pt x="140" y="721"/>
                    <a:pt x="122" y="529"/>
                  </a:cubicBezTo>
                  <a:cubicBezTo>
                    <a:pt x="109" y="449"/>
                    <a:pt x="128" y="312"/>
                    <a:pt x="149" y="210"/>
                  </a:cubicBezTo>
                  <a:cubicBezTo>
                    <a:pt x="154" y="190"/>
                    <a:pt x="166" y="155"/>
                    <a:pt x="196" y="149"/>
                  </a:cubicBezTo>
                  <a:cubicBezTo>
                    <a:pt x="199" y="148"/>
                    <a:pt x="202" y="148"/>
                    <a:pt x="205" y="148"/>
                  </a:cubicBezTo>
                  <a:cubicBezTo>
                    <a:pt x="236" y="148"/>
                    <a:pt x="285" y="173"/>
                    <a:pt x="338" y="249"/>
                  </a:cubicBezTo>
                  <a:cubicBezTo>
                    <a:pt x="409" y="348"/>
                    <a:pt x="449" y="495"/>
                    <a:pt x="514" y="739"/>
                  </a:cubicBezTo>
                  <a:cubicBezTo>
                    <a:pt x="558" y="904"/>
                    <a:pt x="650" y="1093"/>
                    <a:pt x="731" y="1260"/>
                  </a:cubicBezTo>
                  <a:cubicBezTo>
                    <a:pt x="749" y="1297"/>
                    <a:pt x="767" y="1334"/>
                    <a:pt x="784" y="1369"/>
                  </a:cubicBezTo>
                  <a:cubicBezTo>
                    <a:pt x="895" y="1602"/>
                    <a:pt x="964" y="1902"/>
                    <a:pt x="890" y="1975"/>
                  </a:cubicBezTo>
                  <a:cubicBezTo>
                    <a:pt x="879" y="1986"/>
                    <a:pt x="863" y="1990"/>
                    <a:pt x="846" y="1990"/>
                  </a:cubicBezTo>
                  <a:cubicBezTo>
                    <a:pt x="813" y="1990"/>
                    <a:pt x="774" y="1975"/>
                    <a:pt x="741" y="1959"/>
                  </a:cubicBezTo>
                  <a:cubicBezTo>
                    <a:pt x="604" y="1892"/>
                    <a:pt x="508" y="1679"/>
                    <a:pt x="430" y="1486"/>
                  </a:cubicBezTo>
                  <a:cubicBezTo>
                    <a:pt x="416" y="1452"/>
                    <a:pt x="400" y="1414"/>
                    <a:pt x="372" y="1414"/>
                  </a:cubicBezTo>
                  <a:cubicBezTo>
                    <a:pt x="368" y="1414"/>
                    <a:pt x="363" y="1415"/>
                    <a:pt x="359" y="1416"/>
                  </a:cubicBezTo>
                  <a:cubicBezTo>
                    <a:pt x="326" y="1429"/>
                    <a:pt x="332" y="1468"/>
                    <a:pt x="350" y="1525"/>
                  </a:cubicBezTo>
                  <a:cubicBezTo>
                    <a:pt x="434" y="1793"/>
                    <a:pt x="629" y="2094"/>
                    <a:pt x="807" y="2136"/>
                  </a:cubicBezTo>
                  <a:cubicBezTo>
                    <a:pt x="821" y="2139"/>
                    <a:pt x="835" y="2141"/>
                    <a:pt x="850" y="2141"/>
                  </a:cubicBezTo>
                  <a:cubicBezTo>
                    <a:pt x="896" y="2141"/>
                    <a:pt x="940" y="2121"/>
                    <a:pt x="976" y="2083"/>
                  </a:cubicBezTo>
                  <a:cubicBezTo>
                    <a:pt x="1052" y="2004"/>
                    <a:pt x="1064" y="1835"/>
                    <a:pt x="1007" y="1633"/>
                  </a:cubicBezTo>
                  <a:cubicBezTo>
                    <a:pt x="961" y="1467"/>
                    <a:pt x="889" y="1326"/>
                    <a:pt x="812" y="1178"/>
                  </a:cubicBezTo>
                  <a:cubicBezTo>
                    <a:pt x="735" y="1025"/>
                    <a:pt x="654" y="867"/>
                    <a:pt x="603" y="680"/>
                  </a:cubicBezTo>
                  <a:cubicBezTo>
                    <a:pt x="585" y="592"/>
                    <a:pt x="550" y="459"/>
                    <a:pt x="502" y="351"/>
                  </a:cubicBezTo>
                  <a:cubicBezTo>
                    <a:pt x="470" y="279"/>
                    <a:pt x="406" y="147"/>
                    <a:pt x="332" y="76"/>
                  </a:cubicBezTo>
                  <a:cubicBezTo>
                    <a:pt x="278" y="26"/>
                    <a:pt x="228" y="0"/>
                    <a:pt x="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5" name="Google Shape;335;p28"/>
            <p:cNvSpPr/>
            <p:nvPr/>
          </p:nvSpPr>
          <p:spPr>
            <a:xfrm>
              <a:off x="8004654" y="3310048"/>
              <a:ext cx="56346" cy="44031"/>
            </a:xfrm>
            <a:custGeom>
              <a:avLst/>
              <a:gdLst/>
              <a:ahLst/>
              <a:cxnLst/>
              <a:rect l="l" t="t" r="r" b="b"/>
              <a:pathLst>
                <a:path w="453" h="354" extrusionOk="0">
                  <a:moveTo>
                    <a:pt x="153" y="0"/>
                  </a:moveTo>
                  <a:cubicBezTo>
                    <a:pt x="145" y="0"/>
                    <a:pt x="137" y="1"/>
                    <a:pt x="129" y="3"/>
                  </a:cubicBezTo>
                  <a:cubicBezTo>
                    <a:pt x="84" y="14"/>
                    <a:pt x="55" y="53"/>
                    <a:pt x="34" y="90"/>
                  </a:cubicBezTo>
                  <a:cubicBezTo>
                    <a:pt x="14" y="122"/>
                    <a:pt x="1" y="168"/>
                    <a:pt x="17" y="195"/>
                  </a:cubicBezTo>
                  <a:lnTo>
                    <a:pt x="31" y="215"/>
                  </a:lnTo>
                  <a:lnTo>
                    <a:pt x="51" y="217"/>
                  </a:lnTo>
                  <a:cubicBezTo>
                    <a:pt x="73" y="217"/>
                    <a:pt x="92" y="199"/>
                    <a:pt x="116" y="158"/>
                  </a:cubicBezTo>
                  <a:cubicBezTo>
                    <a:pt x="135" y="127"/>
                    <a:pt x="155" y="111"/>
                    <a:pt x="175" y="111"/>
                  </a:cubicBezTo>
                  <a:lnTo>
                    <a:pt x="177" y="111"/>
                  </a:lnTo>
                  <a:cubicBezTo>
                    <a:pt x="198" y="111"/>
                    <a:pt x="260" y="130"/>
                    <a:pt x="359" y="306"/>
                  </a:cubicBezTo>
                  <a:cubicBezTo>
                    <a:pt x="373" y="329"/>
                    <a:pt x="386" y="354"/>
                    <a:pt x="407" y="354"/>
                  </a:cubicBezTo>
                  <a:cubicBezTo>
                    <a:pt x="412" y="354"/>
                    <a:pt x="416" y="353"/>
                    <a:pt x="422" y="351"/>
                  </a:cubicBezTo>
                  <a:cubicBezTo>
                    <a:pt x="453" y="337"/>
                    <a:pt x="440" y="304"/>
                    <a:pt x="431" y="281"/>
                  </a:cubicBezTo>
                  <a:cubicBezTo>
                    <a:pt x="396" y="187"/>
                    <a:pt x="314" y="76"/>
                    <a:pt x="246" y="33"/>
                  </a:cubicBezTo>
                  <a:cubicBezTo>
                    <a:pt x="212" y="11"/>
                    <a:pt x="181"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6" name="Google Shape;336;p28"/>
            <p:cNvSpPr/>
            <p:nvPr/>
          </p:nvSpPr>
          <p:spPr>
            <a:xfrm>
              <a:off x="7975797" y="3283928"/>
              <a:ext cx="167173" cy="361704"/>
            </a:xfrm>
            <a:custGeom>
              <a:avLst/>
              <a:gdLst/>
              <a:ahLst/>
              <a:cxnLst/>
              <a:rect l="l" t="t" r="r" b="b"/>
              <a:pathLst>
                <a:path w="1344" h="2908" extrusionOk="0">
                  <a:moveTo>
                    <a:pt x="262" y="1"/>
                  </a:moveTo>
                  <a:cubicBezTo>
                    <a:pt x="235" y="1"/>
                    <a:pt x="208" y="34"/>
                    <a:pt x="185" y="62"/>
                  </a:cubicBezTo>
                  <a:cubicBezTo>
                    <a:pt x="1" y="284"/>
                    <a:pt x="55" y="749"/>
                    <a:pt x="102" y="1160"/>
                  </a:cubicBezTo>
                  <a:cubicBezTo>
                    <a:pt x="114" y="1258"/>
                    <a:pt x="125" y="1352"/>
                    <a:pt x="132" y="1440"/>
                  </a:cubicBezTo>
                  <a:cubicBezTo>
                    <a:pt x="164" y="1823"/>
                    <a:pt x="213" y="2169"/>
                    <a:pt x="491" y="2527"/>
                  </a:cubicBezTo>
                  <a:cubicBezTo>
                    <a:pt x="638" y="2717"/>
                    <a:pt x="858" y="2907"/>
                    <a:pt x="1052" y="2907"/>
                  </a:cubicBezTo>
                  <a:cubicBezTo>
                    <a:pt x="1094" y="2907"/>
                    <a:pt x="1135" y="2898"/>
                    <a:pt x="1173" y="2878"/>
                  </a:cubicBezTo>
                  <a:cubicBezTo>
                    <a:pt x="1257" y="2834"/>
                    <a:pt x="1311" y="2741"/>
                    <a:pt x="1329" y="2606"/>
                  </a:cubicBezTo>
                  <a:cubicBezTo>
                    <a:pt x="1332" y="2577"/>
                    <a:pt x="1343" y="2491"/>
                    <a:pt x="1291" y="2481"/>
                  </a:cubicBezTo>
                  <a:cubicBezTo>
                    <a:pt x="1289" y="2480"/>
                    <a:pt x="1286" y="2480"/>
                    <a:pt x="1284" y="2480"/>
                  </a:cubicBezTo>
                  <a:cubicBezTo>
                    <a:pt x="1261" y="2480"/>
                    <a:pt x="1230" y="2499"/>
                    <a:pt x="1208" y="2582"/>
                  </a:cubicBezTo>
                  <a:cubicBezTo>
                    <a:pt x="1184" y="2671"/>
                    <a:pt x="1142" y="2731"/>
                    <a:pt x="1083" y="2755"/>
                  </a:cubicBezTo>
                  <a:cubicBezTo>
                    <a:pt x="1063" y="2764"/>
                    <a:pt x="1040" y="2768"/>
                    <a:pt x="1016" y="2768"/>
                  </a:cubicBezTo>
                  <a:cubicBezTo>
                    <a:pt x="972" y="2768"/>
                    <a:pt x="922" y="2754"/>
                    <a:pt x="868" y="2725"/>
                  </a:cubicBezTo>
                  <a:cubicBezTo>
                    <a:pt x="616" y="2589"/>
                    <a:pt x="361" y="2213"/>
                    <a:pt x="288" y="1868"/>
                  </a:cubicBezTo>
                  <a:cubicBezTo>
                    <a:pt x="232" y="1604"/>
                    <a:pt x="212" y="1334"/>
                    <a:pt x="191" y="1073"/>
                  </a:cubicBezTo>
                  <a:lnTo>
                    <a:pt x="186" y="996"/>
                  </a:lnTo>
                  <a:cubicBezTo>
                    <a:pt x="168" y="772"/>
                    <a:pt x="132" y="305"/>
                    <a:pt x="273" y="106"/>
                  </a:cubicBezTo>
                  <a:cubicBezTo>
                    <a:pt x="275" y="102"/>
                    <a:pt x="321" y="37"/>
                    <a:pt x="284" y="9"/>
                  </a:cubicBezTo>
                  <a:cubicBezTo>
                    <a:pt x="276" y="3"/>
                    <a:pt x="269"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7" name="Google Shape;337;p28"/>
            <p:cNvSpPr/>
            <p:nvPr/>
          </p:nvSpPr>
          <p:spPr>
            <a:xfrm>
              <a:off x="7960871" y="3377090"/>
              <a:ext cx="32216" cy="157717"/>
            </a:xfrm>
            <a:custGeom>
              <a:avLst/>
              <a:gdLst/>
              <a:ahLst/>
              <a:cxnLst/>
              <a:rect l="l" t="t" r="r" b="b"/>
              <a:pathLst>
                <a:path w="259" h="1268" extrusionOk="0">
                  <a:moveTo>
                    <a:pt x="68" y="1"/>
                  </a:moveTo>
                  <a:cubicBezTo>
                    <a:pt x="51" y="2"/>
                    <a:pt x="25" y="9"/>
                    <a:pt x="21" y="64"/>
                  </a:cubicBezTo>
                  <a:cubicBezTo>
                    <a:pt x="1" y="362"/>
                    <a:pt x="46" y="871"/>
                    <a:pt x="171" y="1229"/>
                  </a:cubicBezTo>
                  <a:cubicBezTo>
                    <a:pt x="181" y="1261"/>
                    <a:pt x="199" y="1268"/>
                    <a:pt x="211" y="1268"/>
                  </a:cubicBezTo>
                  <a:cubicBezTo>
                    <a:pt x="216" y="1268"/>
                    <a:pt x="219" y="1266"/>
                    <a:pt x="221" y="1266"/>
                  </a:cubicBezTo>
                  <a:cubicBezTo>
                    <a:pt x="234" y="1262"/>
                    <a:pt x="258" y="1248"/>
                    <a:pt x="244" y="1192"/>
                  </a:cubicBezTo>
                  <a:cubicBezTo>
                    <a:pt x="203" y="1036"/>
                    <a:pt x="194" y="923"/>
                    <a:pt x="185" y="815"/>
                  </a:cubicBezTo>
                  <a:cubicBezTo>
                    <a:pt x="181" y="751"/>
                    <a:pt x="175" y="690"/>
                    <a:pt x="165" y="623"/>
                  </a:cubicBezTo>
                  <a:cubicBezTo>
                    <a:pt x="128" y="401"/>
                    <a:pt x="122" y="236"/>
                    <a:pt x="122" y="93"/>
                  </a:cubicBezTo>
                  <a:cubicBezTo>
                    <a:pt x="122" y="49"/>
                    <a:pt x="103" y="2"/>
                    <a:pt x="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8" name="Google Shape;338;p28"/>
            <p:cNvSpPr/>
            <p:nvPr/>
          </p:nvSpPr>
          <p:spPr>
            <a:xfrm>
              <a:off x="7975424" y="3230692"/>
              <a:ext cx="157471" cy="296403"/>
            </a:xfrm>
            <a:custGeom>
              <a:avLst/>
              <a:gdLst/>
              <a:ahLst/>
              <a:cxnLst/>
              <a:rect l="l" t="t" r="r" b="b"/>
              <a:pathLst>
                <a:path w="1266" h="2383" extrusionOk="0">
                  <a:moveTo>
                    <a:pt x="350" y="0"/>
                  </a:moveTo>
                  <a:cubicBezTo>
                    <a:pt x="181" y="0"/>
                    <a:pt x="49" y="169"/>
                    <a:pt x="7" y="437"/>
                  </a:cubicBezTo>
                  <a:cubicBezTo>
                    <a:pt x="1" y="477"/>
                    <a:pt x="13" y="506"/>
                    <a:pt x="38" y="510"/>
                  </a:cubicBezTo>
                  <a:cubicBezTo>
                    <a:pt x="40" y="510"/>
                    <a:pt x="42" y="511"/>
                    <a:pt x="45" y="511"/>
                  </a:cubicBezTo>
                  <a:cubicBezTo>
                    <a:pt x="58" y="511"/>
                    <a:pt x="77" y="504"/>
                    <a:pt x="85" y="467"/>
                  </a:cubicBezTo>
                  <a:cubicBezTo>
                    <a:pt x="126" y="288"/>
                    <a:pt x="200" y="174"/>
                    <a:pt x="306" y="129"/>
                  </a:cubicBezTo>
                  <a:cubicBezTo>
                    <a:pt x="320" y="124"/>
                    <a:pt x="334" y="121"/>
                    <a:pt x="349" y="121"/>
                  </a:cubicBezTo>
                  <a:cubicBezTo>
                    <a:pt x="420" y="121"/>
                    <a:pt x="498" y="185"/>
                    <a:pt x="554" y="296"/>
                  </a:cubicBezTo>
                  <a:cubicBezTo>
                    <a:pt x="615" y="419"/>
                    <a:pt x="659" y="560"/>
                    <a:pt x="688" y="726"/>
                  </a:cubicBezTo>
                  <a:cubicBezTo>
                    <a:pt x="691" y="747"/>
                    <a:pt x="838" y="1458"/>
                    <a:pt x="869" y="1585"/>
                  </a:cubicBezTo>
                  <a:cubicBezTo>
                    <a:pt x="934" y="1865"/>
                    <a:pt x="1068" y="2153"/>
                    <a:pt x="1168" y="2345"/>
                  </a:cubicBezTo>
                  <a:cubicBezTo>
                    <a:pt x="1184" y="2375"/>
                    <a:pt x="1201" y="2383"/>
                    <a:pt x="1213" y="2383"/>
                  </a:cubicBezTo>
                  <a:cubicBezTo>
                    <a:pt x="1220" y="2383"/>
                    <a:pt x="1225" y="2380"/>
                    <a:pt x="1229" y="2378"/>
                  </a:cubicBezTo>
                  <a:cubicBezTo>
                    <a:pt x="1242" y="2374"/>
                    <a:pt x="1265" y="2355"/>
                    <a:pt x="1240" y="2293"/>
                  </a:cubicBezTo>
                  <a:cubicBezTo>
                    <a:pt x="1208" y="2210"/>
                    <a:pt x="1174" y="2136"/>
                    <a:pt x="1142" y="2065"/>
                  </a:cubicBezTo>
                  <a:cubicBezTo>
                    <a:pt x="1043" y="1843"/>
                    <a:pt x="959" y="1652"/>
                    <a:pt x="913" y="1329"/>
                  </a:cubicBezTo>
                  <a:cubicBezTo>
                    <a:pt x="896" y="1204"/>
                    <a:pt x="794" y="730"/>
                    <a:pt x="773" y="636"/>
                  </a:cubicBezTo>
                  <a:cubicBezTo>
                    <a:pt x="762" y="585"/>
                    <a:pt x="707" y="394"/>
                    <a:pt x="665" y="304"/>
                  </a:cubicBezTo>
                  <a:cubicBezTo>
                    <a:pt x="601" y="168"/>
                    <a:pt x="508" y="11"/>
                    <a:pt x="370" y="1"/>
                  </a:cubicBezTo>
                  <a:cubicBezTo>
                    <a:pt x="363" y="1"/>
                    <a:pt x="357" y="0"/>
                    <a:pt x="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9" name="Google Shape;339;p28"/>
            <p:cNvSpPr/>
            <p:nvPr/>
          </p:nvSpPr>
          <p:spPr>
            <a:xfrm>
              <a:off x="8047069" y="3237782"/>
              <a:ext cx="119907" cy="434966"/>
            </a:xfrm>
            <a:custGeom>
              <a:avLst/>
              <a:gdLst/>
              <a:ahLst/>
              <a:cxnLst/>
              <a:rect l="l" t="t" r="r" b="b"/>
              <a:pathLst>
                <a:path w="964" h="3497" extrusionOk="0">
                  <a:moveTo>
                    <a:pt x="54" y="1"/>
                  </a:moveTo>
                  <a:cubicBezTo>
                    <a:pt x="48" y="1"/>
                    <a:pt x="42" y="3"/>
                    <a:pt x="36" y="6"/>
                  </a:cubicBezTo>
                  <a:cubicBezTo>
                    <a:pt x="0" y="26"/>
                    <a:pt x="26" y="75"/>
                    <a:pt x="47" y="113"/>
                  </a:cubicBezTo>
                  <a:cubicBezTo>
                    <a:pt x="315" y="614"/>
                    <a:pt x="537" y="1251"/>
                    <a:pt x="641" y="1820"/>
                  </a:cubicBezTo>
                  <a:cubicBezTo>
                    <a:pt x="676" y="2011"/>
                    <a:pt x="702" y="2209"/>
                    <a:pt x="726" y="2399"/>
                  </a:cubicBezTo>
                  <a:cubicBezTo>
                    <a:pt x="736" y="2478"/>
                    <a:pt x="748" y="2557"/>
                    <a:pt x="758" y="2635"/>
                  </a:cubicBezTo>
                  <a:cubicBezTo>
                    <a:pt x="821" y="3080"/>
                    <a:pt x="774" y="3313"/>
                    <a:pt x="601" y="3413"/>
                  </a:cubicBezTo>
                  <a:cubicBezTo>
                    <a:pt x="586" y="3422"/>
                    <a:pt x="579" y="3440"/>
                    <a:pt x="584" y="3460"/>
                  </a:cubicBezTo>
                  <a:cubicBezTo>
                    <a:pt x="589" y="3478"/>
                    <a:pt x="605" y="3497"/>
                    <a:pt x="627" y="3497"/>
                  </a:cubicBezTo>
                  <a:cubicBezTo>
                    <a:pt x="702" y="3495"/>
                    <a:pt x="761" y="3467"/>
                    <a:pt x="806" y="3415"/>
                  </a:cubicBezTo>
                  <a:cubicBezTo>
                    <a:pt x="964" y="3229"/>
                    <a:pt x="895" y="2758"/>
                    <a:pt x="841" y="2380"/>
                  </a:cubicBezTo>
                  <a:cubicBezTo>
                    <a:pt x="829" y="2299"/>
                    <a:pt x="818" y="2223"/>
                    <a:pt x="810" y="2156"/>
                  </a:cubicBezTo>
                  <a:cubicBezTo>
                    <a:pt x="729" y="1455"/>
                    <a:pt x="445" y="595"/>
                    <a:pt x="122" y="62"/>
                  </a:cubicBezTo>
                  <a:cubicBezTo>
                    <a:pt x="103" y="33"/>
                    <a:pt x="80" y="1"/>
                    <a:pt x="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0" name="Google Shape;340;p28"/>
            <p:cNvSpPr/>
            <p:nvPr/>
          </p:nvSpPr>
          <p:spPr>
            <a:xfrm>
              <a:off x="7978534" y="3549609"/>
              <a:ext cx="197897" cy="151498"/>
            </a:xfrm>
            <a:custGeom>
              <a:avLst/>
              <a:gdLst/>
              <a:ahLst/>
              <a:cxnLst/>
              <a:rect l="l" t="t" r="r" b="b"/>
              <a:pathLst>
                <a:path w="1591" h="1218" extrusionOk="0">
                  <a:moveTo>
                    <a:pt x="73" y="1"/>
                  </a:moveTo>
                  <a:cubicBezTo>
                    <a:pt x="66" y="1"/>
                    <a:pt x="60" y="5"/>
                    <a:pt x="53" y="10"/>
                  </a:cubicBezTo>
                  <a:cubicBezTo>
                    <a:pt x="32" y="26"/>
                    <a:pt x="0" y="48"/>
                    <a:pt x="316" y="485"/>
                  </a:cubicBezTo>
                  <a:cubicBezTo>
                    <a:pt x="572" y="842"/>
                    <a:pt x="949" y="1217"/>
                    <a:pt x="1249" y="1217"/>
                  </a:cubicBezTo>
                  <a:cubicBezTo>
                    <a:pt x="1256" y="1217"/>
                    <a:pt x="1264" y="1217"/>
                    <a:pt x="1271" y="1216"/>
                  </a:cubicBezTo>
                  <a:cubicBezTo>
                    <a:pt x="1339" y="1213"/>
                    <a:pt x="1402" y="1177"/>
                    <a:pt x="1453" y="1114"/>
                  </a:cubicBezTo>
                  <a:cubicBezTo>
                    <a:pt x="1551" y="994"/>
                    <a:pt x="1590" y="796"/>
                    <a:pt x="1560" y="584"/>
                  </a:cubicBezTo>
                  <a:cubicBezTo>
                    <a:pt x="1555" y="552"/>
                    <a:pt x="1535" y="537"/>
                    <a:pt x="1518" y="537"/>
                  </a:cubicBezTo>
                  <a:cubicBezTo>
                    <a:pt x="1516" y="537"/>
                    <a:pt x="1514" y="537"/>
                    <a:pt x="1513" y="537"/>
                  </a:cubicBezTo>
                  <a:cubicBezTo>
                    <a:pt x="1495" y="538"/>
                    <a:pt x="1477" y="554"/>
                    <a:pt x="1478" y="586"/>
                  </a:cubicBezTo>
                  <a:cubicBezTo>
                    <a:pt x="1485" y="840"/>
                    <a:pt x="1427" y="1009"/>
                    <a:pt x="1316" y="1061"/>
                  </a:cubicBezTo>
                  <a:cubicBezTo>
                    <a:pt x="1291" y="1072"/>
                    <a:pt x="1264" y="1078"/>
                    <a:pt x="1235" y="1078"/>
                  </a:cubicBezTo>
                  <a:cubicBezTo>
                    <a:pt x="1141" y="1078"/>
                    <a:pt x="1024" y="1020"/>
                    <a:pt x="897" y="909"/>
                  </a:cubicBezTo>
                  <a:cubicBezTo>
                    <a:pt x="664" y="705"/>
                    <a:pt x="456" y="479"/>
                    <a:pt x="263" y="216"/>
                  </a:cubicBezTo>
                  <a:cubicBezTo>
                    <a:pt x="134" y="40"/>
                    <a:pt x="96" y="1"/>
                    <a:pt x="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1" name="Google Shape;341;p28"/>
            <p:cNvSpPr/>
            <p:nvPr/>
          </p:nvSpPr>
          <p:spPr>
            <a:xfrm>
              <a:off x="7932263" y="3204074"/>
              <a:ext cx="105603" cy="213938"/>
            </a:xfrm>
            <a:custGeom>
              <a:avLst/>
              <a:gdLst/>
              <a:ahLst/>
              <a:cxnLst/>
              <a:rect l="l" t="t" r="r" b="b"/>
              <a:pathLst>
                <a:path w="849" h="1720" extrusionOk="0">
                  <a:moveTo>
                    <a:pt x="570" y="0"/>
                  </a:moveTo>
                  <a:cubicBezTo>
                    <a:pt x="520" y="0"/>
                    <a:pt x="474" y="13"/>
                    <a:pt x="430" y="37"/>
                  </a:cubicBezTo>
                  <a:cubicBezTo>
                    <a:pt x="1" y="280"/>
                    <a:pt x="62" y="1602"/>
                    <a:pt x="65" y="1659"/>
                  </a:cubicBezTo>
                  <a:cubicBezTo>
                    <a:pt x="66" y="1691"/>
                    <a:pt x="90" y="1718"/>
                    <a:pt x="117" y="1719"/>
                  </a:cubicBezTo>
                  <a:lnTo>
                    <a:pt x="118" y="1719"/>
                  </a:lnTo>
                  <a:cubicBezTo>
                    <a:pt x="136" y="1719"/>
                    <a:pt x="156" y="1706"/>
                    <a:pt x="160" y="1678"/>
                  </a:cubicBezTo>
                  <a:cubicBezTo>
                    <a:pt x="169" y="1581"/>
                    <a:pt x="174" y="1474"/>
                    <a:pt x="181" y="1363"/>
                  </a:cubicBezTo>
                  <a:cubicBezTo>
                    <a:pt x="209" y="908"/>
                    <a:pt x="243" y="341"/>
                    <a:pt x="483" y="182"/>
                  </a:cubicBezTo>
                  <a:cubicBezTo>
                    <a:pt x="528" y="152"/>
                    <a:pt x="580" y="137"/>
                    <a:pt x="638" y="137"/>
                  </a:cubicBezTo>
                  <a:cubicBezTo>
                    <a:pt x="686" y="137"/>
                    <a:pt x="738" y="147"/>
                    <a:pt x="796" y="168"/>
                  </a:cubicBezTo>
                  <a:lnTo>
                    <a:pt x="826" y="176"/>
                  </a:lnTo>
                  <a:lnTo>
                    <a:pt x="840" y="150"/>
                  </a:lnTo>
                  <a:cubicBezTo>
                    <a:pt x="849" y="132"/>
                    <a:pt x="841" y="104"/>
                    <a:pt x="823" y="91"/>
                  </a:cubicBezTo>
                  <a:cubicBezTo>
                    <a:pt x="732" y="31"/>
                    <a:pt x="647" y="0"/>
                    <a:pt x="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2" name="Google Shape;342;p28"/>
            <p:cNvSpPr/>
            <p:nvPr/>
          </p:nvSpPr>
          <p:spPr>
            <a:xfrm>
              <a:off x="7975175" y="3183675"/>
              <a:ext cx="215559" cy="449145"/>
            </a:xfrm>
            <a:custGeom>
              <a:avLst/>
              <a:gdLst/>
              <a:ahLst/>
              <a:cxnLst/>
              <a:rect l="l" t="t" r="r" b="b"/>
              <a:pathLst>
                <a:path w="1733" h="3611" extrusionOk="0">
                  <a:moveTo>
                    <a:pt x="229" y="0"/>
                  </a:moveTo>
                  <a:cubicBezTo>
                    <a:pt x="162" y="0"/>
                    <a:pt x="99" y="18"/>
                    <a:pt x="40" y="52"/>
                  </a:cubicBezTo>
                  <a:cubicBezTo>
                    <a:pt x="13" y="68"/>
                    <a:pt x="0" y="101"/>
                    <a:pt x="13" y="125"/>
                  </a:cubicBezTo>
                  <a:cubicBezTo>
                    <a:pt x="14" y="129"/>
                    <a:pt x="26" y="147"/>
                    <a:pt x="52" y="147"/>
                  </a:cubicBezTo>
                  <a:cubicBezTo>
                    <a:pt x="61" y="147"/>
                    <a:pt x="71" y="145"/>
                    <a:pt x="83" y="140"/>
                  </a:cubicBezTo>
                  <a:cubicBezTo>
                    <a:pt x="124" y="123"/>
                    <a:pt x="168" y="114"/>
                    <a:pt x="212" y="114"/>
                  </a:cubicBezTo>
                  <a:cubicBezTo>
                    <a:pt x="269" y="114"/>
                    <a:pt x="327" y="128"/>
                    <a:pt x="387" y="155"/>
                  </a:cubicBezTo>
                  <a:cubicBezTo>
                    <a:pt x="750" y="325"/>
                    <a:pt x="1101" y="970"/>
                    <a:pt x="1271" y="1499"/>
                  </a:cubicBezTo>
                  <a:cubicBezTo>
                    <a:pt x="1475" y="2135"/>
                    <a:pt x="1605" y="2889"/>
                    <a:pt x="1616" y="3516"/>
                  </a:cubicBezTo>
                  <a:cubicBezTo>
                    <a:pt x="1617" y="3570"/>
                    <a:pt x="1646" y="3611"/>
                    <a:pt x="1680" y="3611"/>
                  </a:cubicBezTo>
                  <a:cubicBezTo>
                    <a:pt x="1696" y="3611"/>
                    <a:pt x="1732" y="3602"/>
                    <a:pt x="1732" y="3529"/>
                  </a:cubicBezTo>
                  <a:cubicBezTo>
                    <a:pt x="1728" y="2891"/>
                    <a:pt x="1589" y="1852"/>
                    <a:pt x="1212" y="1021"/>
                  </a:cubicBezTo>
                  <a:cubicBezTo>
                    <a:pt x="1034" y="627"/>
                    <a:pt x="703" y="129"/>
                    <a:pt x="357" y="21"/>
                  </a:cubicBezTo>
                  <a:cubicBezTo>
                    <a:pt x="313" y="7"/>
                    <a:pt x="27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3" name="Google Shape;343;p28"/>
            <p:cNvSpPr/>
            <p:nvPr/>
          </p:nvSpPr>
          <p:spPr>
            <a:xfrm>
              <a:off x="7936492" y="3429207"/>
              <a:ext cx="228122" cy="299016"/>
            </a:xfrm>
            <a:custGeom>
              <a:avLst/>
              <a:gdLst/>
              <a:ahLst/>
              <a:cxnLst/>
              <a:rect l="l" t="t" r="r" b="b"/>
              <a:pathLst>
                <a:path w="1834" h="2404" extrusionOk="0">
                  <a:moveTo>
                    <a:pt x="102" y="1"/>
                  </a:moveTo>
                  <a:lnTo>
                    <a:pt x="40" y="4"/>
                  </a:lnTo>
                  <a:lnTo>
                    <a:pt x="38" y="33"/>
                  </a:lnTo>
                  <a:cubicBezTo>
                    <a:pt x="1" y="423"/>
                    <a:pt x="83" y="790"/>
                    <a:pt x="298" y="1190"/>
                  </a:cubicBezTo>
                  <a:cubicBezTo>
                    <a:pt x="612" y="1773"/>
                    <a:pt x="851" y="1993"/>
                    <a:pt x="953" y="2087"/>
                  </a:cubicBezTo>
                  <a:cubicBezTo>
                    <a:pt x="1176" y="2293"/>
                    <a:pt x="1404" y="2404"/>
                    <a:pt x="1589" y="2404"/>
                  </a:cubicBezTo>
                  <a:cubicBezTo>
                    <a:pt x="1665" y="2404"/>
                    <a:pt x="1732" y="2386"/>
                    <a:pt x="1791" y="2348"/>
                  </a:cubicBezTo>
                  <a:cubicBezTo>
                    <a:pt x="1811" y="2336"/>
                    <a:pt x="1834" y="2302"/>
                    <a:pt x="1823" y="2273"/>
                  </a:cubicBezTo>
                  <a:cubicBezTo>
                    <a:pt x="1819" y="2263"/>
                    <a:pt x="1807" y="2243"/>
                    <a:pt x="1774" y="2243"/>
                  </a:cubicBezTo>
                  <a:cubicBezTo>
                    <a:pt x="1768" y="2243"/>
                    <a:pt x="1762" y="2244"/>
                    <a:pt x="1755" y="2245"/>
                  </a:cubicBezTo>
                  <a:lnTo>
                    <a:pt x="1721" y="2251"/>
                  </a:lnTo>
                  <a:cubicBezTo>
                    <a:pt x="1658" y="2261"/>
                    <a:pt x="1604" y="2271"/>
                    <a:pt x="1548" y="2271"/>
                  </a:cubicBezTo>
                  <a:cubicBezTo>
                    <a:pt x="1427" y="2271"/>
                    <a:pt x="1303" y="2226"/>
                    <a:pt x="1087" y="2052"/>
                  </a:cubicBezTo>
                  <a:cubicBezTo>
                    <a:pt x="874" y="1881"/>
                    <a:pt x="669" y="1612"/>
                    <a:pt x="440" y="1206"/>
                  </a:cubicBezTo>
                  <a:cubicBezTo>
                    <a:pt x="198" y="778"/>
                    <a:pt x="150" y="451"/>
                    <a:pt x="109" y="36"/>
                  </a:cubicBez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4" name="Google Shape;344;p28"/>
            <p:cNvSpPr/>
            <p:nvPr/>
          </p:nvSpPr>
          <p:spPr>
            <a:xfrm>
              <a:off x="7909750" y="3215517"/>
              <a:ext cx="281483" cy="559846"/>
            </a:xfrm>
            <a:custGeom>
              <a:avLst/>
              <a:gdLst/>
              <a:ahLst/>
              <a:cxnLst/>
              <a:rect l="l" t="t" r="r" b="b"/>
              <a:pathLst>
                <a:path w="2263" h="4501" extrusionOk="0">
                  <a:moveTo>
                    <a:pt x="352" y="0"/>
                  </a:moveTo>
                  <a:lnTo>
                    <a:pt x="336" y="25"/>
                  </a:lnTo>
                  <a:cubicBezTo>
                    <a:pt x="113" y="354"/>
                    <a:pt x="0" y="961"/>
                    <a:pt x="34" y="1649"/>
                  </a:cubicBezTo>
                  <a:cubicBezTo>
                    <a:pt x="66" y="2321"/>
                    <a:pt x="217" y="2892"/>
                    <a:pt x="494" y="3393"/>
                  </a:cubicBezTo>
                  <a:cubicBezTo>
                    <a:pt x="610" y="3604"/>
                    <a:pt x="762" y="3801"/>
                    <a:pt x="909" y="3991"/>
                  </a:cubicBezTo>
                  <a:cubicBezTo>
                    <a:pt x="941" y="4032"/>
                    <a:pt x="971" y="4071"/>
                    <a:pt x="1000" y="4109"/>
                  </a:cubicBezTo>
                  <a:cubicBezTo>
                    <a:pt x="1143" y="4297"/>
                    <a:pt x="1307" y="4419"/>
                    <a:pt x="1486" y="4472"/>
                  </a:cubicBezTo>
                  <a:cubicBezTo>
                    <a:pt x="1549" y="4490"/>
                    <a:pt x="1611" y="4500"/>
                    <a:pt x="1670" y="4500"/>
                  </a:cubicBezTo>
                  <a:cubicBezTo>
                    <a:pt x="1765" y="4500"/>
                    <a:pt x="1855" y="4476"/>
                    <a:pt x="1934" y="4430"/>
                  </a:cubicBezTo>
                  <a:cubicBezTo>
                    <a:pt x="2087" y="4342"/>
                    <a:pt x="2197" y="4178"/>
                    <a:pt x="2251" y="3955"/>
                  </a:cubicBezTo>
                  <a:cubicBezTo>
                    <a:pt x="2263" y="3911"/>
                    <a:pt x="2263" y="3842"/>
                    <a:pt x="2221" y="3830"/>
                  </a:cubicBezTo>
                  <a:cubicBezTo>
                    <a:pt x="2217" y="3829"/>
                    <a:pt x="2213" y="3828"/>
                    <a:pt x="2209" y="3828"/>
                  </a:cubicBezTo>
                  <a:cubicBezTo>
                    <a:pt x="2174" y="3828"/>
                    <a:pt x="2159" y="3878"/>
                    <a:pt x="2154" y="3895"/>
                  </a:cubicBezTo>
                  <a:cubicBezTo>
                    <a:pt x="2090" y="4098"/>
                    <a:pt x="1995" y="4234"/>
                    <a:pt x="1869" y="4301"/>
                  </a:cubicBezTo>
                  <a:cubicBezTo>
                    <a:pt x="1811" y="4331"/>
                    <a:pt x="1747" y="4346"/>
                    <a:pt x="1677" y="4346"/>
                  </a:cubicBezTo>
                  <a:cubicBezTo>
                    <a:pt x="1618" y="4346"/>
                    <a:pt x="1554" y="4335"/>
                    <a:pt x="1487" y="4313"/>
                  </a:cubicBezTo>
                  <a:cubicBezTo>
                    <a:pt x="1271" y="4244"/>
                    <a:pt x="1127" y="4051"/>
                    <a:pt x="959" y="3828"/>
                  </a:cubicBezTo>
                  <a:cubicBezTo>
                    <a:pt x="931" y="3792"/>
                    <a:pt x="904" y="3755"/>
                    <a:pt x="874" y="3716"/>
                  </a:cubicBezTo>
                  <a:cubicBezTo>
                    <a:pt x="698" y="3487"/>
                    <a:pt x="553" y="3288"/>
                    <a:pt x="445" y="3004"/>
                  </a:cubicBezTo>
                  <a:cubicBezTo>
                    <a:pt x="264" y="2528"/>
                    <a:pt x="173" y="2050"/>
                    <a:pt x="156" y="1496"/>
                  </a:cubicBezTo>
                  <a:cubicBezTo>
                    <a:pt x="140" y="971"/>
                    <a:pt x="231" y="438"/>
                    <a:pt x="401" y="71"/>
                  </a:cubicBezTo>
                  <a:cubicBezTo>
                    <a:pt x="413" y="50"/>
                    <a:pt x="400" y="24"/>
                    <a:pt x="383" y="15"/>
                  </a:cubicBez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5" name="Google Shape;345;p28"/>
            <p:cNvSpPr/>
            <p:nvPr/>
          </p:nvSpPr>
          <p:spPr>
            <a:xfrm>
              <a:off x="7891217" y="3706083"/>
              <a:ext cx="308226" cy="280109"/>
            </a:xfrm>
            <a:custGeom>
              <a:avLst/>
              <a:gdLst/>
              <a:ahLst/>
              <a:cxnLst/>
              <a:rect l="l" t="t" r="r" b="b"/>
              <a:pathLst>
                <a:path w="2478" h="2252" extrusionOk="0">
                  <a:moveTo>
                    <a:pt x="286" y="0"/>
                  </a:moveTo>
                  <a:cubicBezTo>
                    <a:pt x="119" y="0"/>
                    <a:pt x="1" y="155"/>
                    <a:pt x="1" y="411"/>
                  </a:cubicBezTo>
                  <a:cubicBezTo>
                    <a:pt x="1" y="755"/>
                    <a:pt x="213" y="1160"/>
                    <a:pt x="470" y="1308"/>
                  </a:cubicBezTo>
                  <a:lnTo>
                    <a:pt x="2007" y="2196"/>
                  </a:lnTo>
                  <a:cubicBezTo>
                    <a:pt x="2073" y="2234"/>
                    <a:pt x="2136" y="2252"/>
                    <a:pt x="2193" y="2252"/>
                  </a:cubicBezTo>
                  <a:cubicBezTo>
                    <a:pt x="2360" y="2252"/>
                    <a:pt x="2477" y="2098"/>
                    <a:pt x="2477" y="1841"/>
                  </a:cubicBezTo>
                  <a:cubicBezTo>
                    <a:pt x="2477" y="1496"/>
                    <a:pt x="2265" y="1093"/>
                    <a:pt x="2007" y="943"/>
                  </a:cubicBezTo>
                  <a:lnTo>
                    <a:pt x="470" y="56"/>
                  </a:lnTo>
                  <a:cubicBezTo>
                    <a:pt x="405" y="18"/>
                    <a:pt x="342"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6" name="Google Shape;346;p28"/>
            <p:cNvSpPr/>
            <p:nvPr/>
          </p:nvSpPr>
          <p:spPr>
            <a:xfrm>
              <a:off x="8144460" y="3973257"/>
              <a:ext cx="34703" cy="23881"/>
            </a:xfrm>
            <a:custGeom>
              <a:avLst/>
              <a:gdLst/>
              <a:ahLst/>
              <a:cxnLst/>
              <a:rect l="l" t="t" r="r" b="b"/>
              <a:pathLst>
                <a:path w="279" h="192" extrusionOk="0">
                  <a:moveTo>
                    <a:pt x="1" y="0"/>
                  </a:moveTo>
                  <a:lnTo>
                    <a:pt x="66" y="192"/>
                  </a:lnTo>
                  <a:lnTo>
                    <a:pt x="279" y="70"/>
                  </a:lnTo>
                  <a:lnTo>
                    <a:pt x="1" y="0"/>
                  </a:lnTo>
                  <a:close/>
                </a:path>
              </a:pathLst>
            </a:custGeom>
            <a:solidFill>
              <a:srgbClr val="F91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7" name="Google Shape;347;p28"/>
            <p:cNvSpPr/>
            <p:nvPr/>
          </p:nvSpPr>
          <p:spPr>
            <a:xfrm>
              <a:off x="7885247" y="3708943"/>
              <a:ext cx="28733" cy="30101"/>
            </a:xfrm>
            <a:custGeom>
              <a:avLst/>
              <a:gdLst/>
              <a:ahLst/>
              <a:cxnLst/>
              <a:rect l="l" t="t" r="r" b="b"/>
              <a:pathLst>
                <a:path w="231" h="242" extrusionOk="0">
                  <a:moveTo>
                    <a:pt x="230" y="0"/>
                  </a:moveTo>
                  <a:lnTo>
                    <a:pt x="0" y="136"/>
                  </a:lnTo>
                  <a:lnTo>
                    <a:pt x="230" y="241"/>
                  </a:lnTo>
                  <a:lnTo>
                    <a:pt x="230" y="0"/>
                  </a:lnTo>
                  <a:close/>
                </a:path>
              </a:pathLst>
            </a:custGeom>
            <a:solidFill>
              <a:srgbClr val="F91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8" name="Google Shape;348;p28"/>
            <p:cNvSpPr/>
            <p:nvPr/>
          </p:nvSpPr>
          <p:spPr>
            <a:xfrm>
              <a:off x="7866092" y="3721008"/>
              <a:ext cx="308102" cy="280109"/>
            </a:xfrm>
            <a:custGeom>
              <a:avLst/>
              <a:gdLst/>
              <a:ahLst/>
              <a:cxnLst/>
              <a:rect l="l" t="t" r="r" b="b"/>
              <a:pathLst>
                <a:path w="2477" h="2252" extrusionOk="0">
                  <a:moveTo>
                    <a:pt x="284" y="0"/>
                  </a:moveTo>
                  <a:cubicBezTo>
                    <a:pt x="117" y="0"/>
                    <a:pt x="0" y="155"/>
                    <a:pt x="0" y="411"/>
                  </a:cubicBezTo>
                  <a:cubicBezTo>
                    <a:pt x="0" y="756"/>
                    <a:pt x="211" y="1159"/>
                    <a:pt x="470" y="1308"/>
                  </a:cubicBezTo>
                  <a:lnTo>
                    <a:pt x="2007" y="2196"/>
                  </a:lnTo>
                  <a:cubicBezTo>
                    <a:pt x="2072" y="2234"/>
                    <a:pt x="2135" y="2252"/>
                    <a:pt x="2192" y="2252"/>
                  </a:cubicBezTo>
                  <a:cubicBezTo>
                    <a:pt x="2359" y="2252"/>
                    <a:pt x="2476" y="2098"/>
                    <a:pt x="2476" y="1841"/>
                  </a:cubicBezTo>
                  <a:cubicBezTo>
                    <a:pt x="2476" y="1497"/>
                    <a:pt x="2265" y="1093"/>
                    <a:pt x="2007" y="944"/>
                  </a:cubicBezTo>
                  <a:lnTo>
                    <a:pt x="470" y="57"/>
                  </a:lnTo>
                  <a:cubicBezTo>
                    <a:pt x="404" y="18"/>
                    <a:pt x="341" y="0"/>
                    <a:pt x="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9" name="Google Shape;349;p28"/>
            <p:cNvSpPr/>
            <p:nvPr/>
          </p:nvSpPr>
          <p:spPr>
            <a:xfrm>
              <a:off x="7924054" y="3762055"/>
              <a:ext cx="44779" cy="111944"/>
            </a:xfrm>
            <a:custGeom>
              <a:avLst/>
              <a:gdLst/>
              <a:ahLst/>
              <a:cxnLst/>
              <a:rect l="l" t="t" r="r" b="b"/>
              <a:pathLst>
                <a:path w="360" h="900" extrusionOk="0">
                  <a:moveTo>
                    <a:pt x="0" y="0"/>
                  </a:moveTo>
                  <a:lnTo>
                    <a:pt x="0" y="693"/>
                  </a:lnTo>
                  <a:lnTo>
                    <a:pt x="103" y="751"/>
                  </a:lnTo>
                  <a:lnTo>
                    <a:pt x="103" y="463"/>
                  </a:lnTo>
                  <a:lnTo>
                    <a:pt x="258" y="552"/>
                  </a:lnTo>
                  <a:lnTo>
                    <a:pt x="258" y="841"/>
                  </a:lnTo>
                  <a:lnTo>
                    <a:pt x="360" y="900"/>
                  </a:lnTo>
                  <a:lnTo>
                    <a:pt x="360" y="207"/>
                  </a:lnTo>
                  <a:lnTo>
                    <a:pt x="258" y="149"/>
                  </a:lnTo>
                  <a:lnTo>
                    <a:pt x="258" y="415"/>
                  </a:lnTo>
                  <a:lnTo>
                    <a:pt x="103" y="326"/>
                  </a:lnTo>
                  <a:lnTo>
                    <a:pt x="103" y="5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0" name="Google Shape;350;p28"/>
            <p:cNvSpPr/>
            <p:nvPr/>
          </p:nvSpPr>
          <p:spPr>
            <a:xfrm>
              <a:off x="7974553" y="3801360"/>
              <a:ext cx="50500" cy="105103"/>
            </a:xfrm>
            <a:custGeom>
              <a:avLst/>
              <a:gdLst/>
              <a:ahLst/>
              <a:cxnLst/>
              <a:rect l="l" t="t" r="r" b="b"/>
              <a:pathLst>
                <a:path w="406" h="845" extrusionOk="0">
                  <a:moveTo>
                    <a:pt x="199" y="151"/>
                  </a:moveTo>
                  <a:lnTo>
                    <a:pt x="201" y="154"/>
                  </a:lnTo>
                  <a:cubicBezTo>
                    <a:pt x="214" y="233"/>
                    <a:pt x="225" y="322"/>
                    <a:pt x="238" y="397"/>
                  </a:cubicBezTo>
                  <a:lnTo>
                    <a:pt x="249" y="468"/>
                  </a:lnTo>
                  <a:lnTo>
                    <a:pt x="249" y="468"/>
                  </a:lnTo>
                  <a:lnTo>
                    <a:pt x="153" y="412"/>
                  </a:lnTo>
                  <a:lnTo>
                    <a:pt x="163" y="354"/>
                  </a:lnTo>
                  <a:cubicBezTo>
                    <a:pt x="175" y="292"/>
                    <a:pt x="188" y="219"/>
                    <a:pt x="199" y="151"/>
                  </a:cubicBezTo>
                  <a:close/>
                  <a:moveTo>
                    <a:pt x="142" y="1"/>
                  </a:moveTo>
                  <a:lnTo>
                    <a:pt x="1" y="611"/>
                  </a:lnTo>
                  <a:lnTo>
                    <a:pt x="104" y="671"/>
                  </a:lnTo>
                  <a:lnTo>
                    <a:pt x="131" y="522"/>
                  </a:lnTo>
                  <a:lnTo>
                    <a:pt x="270" y="602"/>
                  </a:lnTo>
                  <a:lnTo>
                    <a:pt x="297" y="782"/>
                  </a:lnTo>
                  <a:lnTo>
                    <a:pt x="405" y="844"/>
                  </a:lnTo>
                  <a:lnTo>
                    <a:pt x="263" y="70"/>
                  </a:lnTo>
                  <a:lnTo>
                    <a:pt x="1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1" name="Google Shape;351;p28"/>
            <p:cNvSpPr/>
            <p:nvPr/>
          </p:nvSpPr>
          <p:spPr>
            <a:xfrm>
              <a:off x="8027167" y="3832455"/>
              <a:ext cx="44157" cy="94531"/>
            </a:xfrm>
            <a:custGeom>
              <a:avLst/>
              <a:gdLst/>
              <a:ahLst/>
              <a:cxnLst/>
              <a:rect l="l" t="t" r="r" b="b"/>
              <a:pathLst>
                <a:path w="355" h="760" extrusionOk="0">
                  <a:moveTo>
                    <a:pt x="139" y="0"/>
                  </a:moveTo>
                  <a:cubicBezTo>
                    <a:pt x="59" y="0"/>
                    <a:pt x="0" y="86"/>
                    <a:pt x="0" y="263"/>
                  </a:cubicBezTo>
                  <a:cubicBezTo>
                    <a:pt x="0" y="496"/>
                    <a:pt x="96" y="673"/>
                    <a:pt x="212" y="740"/>
                  </a:cubicBezTo>
                  <a:cubicBezTo>
                    <a:pt x="235" y="753"/>
                    <a:pt x="257" y="760"/>
                    <a:pt x="278" y="760"/>
                  </a:cubicBezTo>
                  <a:cubicBezTo>
                    <a:pt x="307" y="760"/>
                    <a:pt x="333" y="747"/>
                    <a:pt x="355" y="720"/>
                  </a:cubicBezTo>
                  <a:lnTo>
                    <a:pt x="299" y="594"/>
                  </a:lnTo>
                  <a:cubicBezTo>
                    <a:pt x="285" y="608"/>
                    <a:pt x="270" y="618"/>
                    <a:pt x="252" y="618"/>
                  </a:cubicBezTo>
                  <a:cubicBezTo>
                    <a:pt x="240" y="618"/>
                    <a:pt x="227" y="614"/>
                    <a:pt x="213" y="605"/>
                  </a:cubicBezTo>
                  <a:cubicBezTo>
                    <a:pt x="148" y="568"/>
                    <a:pt x="105" y="460"/>
                    <a:pt x="105" y="318"/>
                  </a:cubicBezTo>
                  <a:cubicBezTo>
                    <a:pt x="105" y="206"/>
                    <a:pt x="136" y="149"/>
                    <a:pt x="181" y="149"/>
                  </a:cubicBezTo>
                  <a:cubicBezTo>
                    <a:pt x="192" y="149"/>
                    <a:pt x="204" y="152"/>
                    <a:pt x="216" y="159"/>
                  </a:cubicBezTo>
                  <a:cubicBezTo>
                    <a:pt x="248" y="177"/>
                    <a:pt x="269" y="210"/>
                    <a:pt x="292" y="255"/>
                  </a:cubicBezTo>
                  <a:lnTo>
                    <a:pt x="348" y="191"/>
                  </a:lnTo>
                  <a:cubicBezTo>
                    <a:pt x="318" y="126"/>
                    <a:pt x="270" y="56"/>
                    <a:pt x="215" y="23"/>
                  </a:cubicBezTo>
                  <a:cubicBezTo>
                    <a:pt x="188" y="8"/>
                    <a:pt x="163"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2" name="Google Shape;352;p28"/>
            <p:cNvSpPr/>
            <p:nvPr/>
          </p:nvSpPr>
          <p:spPr>
            <a:xfrm>
              <a:off x="8079532" y="3851735"/>
              <a:ext cx="46769" cy="113188"/>
            </a:xfrm>
            <a:custGeom>
              <a:avLst/>
              <a:gdLst/>
              <a:ahLst/>
              <a:cxnLst/>
              <a:rect l="l" t="t" r="r" b="b"/>
              <a:pathLst>
                <a:path w="376" h="910" extrusionOk="0">
                  <a:moveTo>
                    <a:pt x="0" y="1"/>
                  </a:moveTo>
                  <a:lnTo>
                    <a:pt x="0" y="694"/>
                  </a:lnTo>
                  <a:lnTo>
                    <a:pt x="103" y="752"/>
                  </a:lnTo>
                  <a:lnTo>
                    <a:pt x="103" y="566"/>
                  </a:lnTo>
                  <a:lnTo>
                    <a:pt x="156" y="490"/>
                  </a:lnTo>
                  <a:lnTo>
                    <a:pt x="264" y="846"/>
                  </a:lnTo>
                  <a:lnTo>
                    <a:pt x="375" y="910"/>
                  </a:lnTo>
                  <a:lnTo>
                    <a:pt x="214" y="401"/>
                  </a:lnTo>
                  <a:lnTo>
                    <a:pt x="350" y="203"/>
                  </a:lnTo>
                  <a:lnTo>
                    <a:pt x="239" y="138"/>
                  </a:lnTo>
                  <a:lnTo>
                    <a:pt x="105" y="344"/>
                  </a:lnTo>
                  <a:lnTo>
                    <a:pt x="103" y="343"/>
                  </a:lnTo>
                  <a:lnTo>
                    <a:pt x="103" y="6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grpSp>
        <p:nvGrpSpPr>
          <p:cNvPr id="353" name="Google Shape;353;p28"/>
          <p:cNvGrpSpPr/>
          <p:nvPr/>
        </p:nvGrpSpPr>
        <p:grpSpPr>
          <a:xfrm>
            <a:off x="331179" y="148675"/>
            <a:ext cx="557496" cy="1104693"/>
            <a:chOff x="331179" y="148675"/>
            <a:chExt cx="557496" cy="1104693"/>
          </a:xfrm>
        </p:grpSpPr>
        <p:sp>
          <p:nvSpPr>
            <p:cNvPr id="354" name="Google Shape;354;p28"/>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5" name="Google Shape;355;p28"/>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6" name="Google Shape;356;p28"/>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7" name="Google Shape;357;p28"/>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8" name="Google Shape;358;p28"/>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9" name="Google Shape;359;p28"/>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0" name="Google Shape;360;p28"/>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1" name="Google Shape;361;p28"/>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2" name="Google Shape;362;p28"/>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3" name="Google Shape;363;p28"/>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4" name="Google Shape;364;p28"/>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5" name="Google Shape;365;p28"/>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6" name="Google Shape;366;p28"/>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7" name="Google Shape;367;p28"/>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8" name="Google Shape;368;p28"/>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9" name="Google Shape;369;p28"/>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70" name="Google Shape;370;p28"/>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71" name="Google Shape;371;p28"/>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72" name="Google Shape;372;p28"/>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pic>
        <p:nvPicPr>
          <p:cNvPr id="1026" name="Picture 2">
            <a:extLst>
              <a:ext uri="{FF2B5EF4-FFF2-40B4-BE49-F238E27FC236}">
                <a16:creationId xmlns:a16="http://schemas.microsoft.com/office/drawing/2014/main" id="{D4060B34-6941-FD04-FBAC-79B8DD27F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527" y="518695"/>
            <a:ext cx="3219651" cy="8155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1FEB-B27C-5428-5F33-647F4EDCCA01}"/>
              </a:ext>
            </a:extLst>
          </p:cNvPr>
          <p:cNvSpPr>
            <a:spLocks noGrp="1"/>
          </p:cNvSpPr>
          <p:nvPr>
            <p:ph type="title"/>
          </p:nvPr>
        </p:nvSpPr>
        <p:spPr/>
        <p:txBody>
          <a:bodyPr/>
          <a:lstStyle/>
          <a:p>
            <a:r>
              <a:rPr lang="en-US" dirty="0"/>
              <a:t>Machine Learning Models</a:t>
            </a:r>
            <a:endParaRPr lang="en-IN" dirty="0"/>
          </a:p>
        </p:txBody>
      </p:sp>
      <p:sp>
        <p:nvSpPr>
          <p:cNvPr id="3" name="Text Placeholder 2">
            <a:extLst>
              <a:ext uri="{FF2B5EF4-FFF2-40B4-BE49-F238E27FC236}">
                <a16:creationId xmlns:a16="http://schemas.microsoft.com/office/drawing/2014/main" id="{1311D090-2BDB-5941-4C37-6605928986ED}"/>
              </a:ext>
            </a:extLst>
          </p:cNvPr>
          <p:cNvSpPr>
            <a:spLocks noGrp="1"/>
          </p:cNvSpPr>
          <p:nvPr>
            <p:ph type="body" idx="1"/>
          </p:nvPr>
        </p:nvSpPr>
        <p:spPr/>
        <p:txBody>
          <a:bodyPr/>
          <a:lstStyle/>
          <a:p>
            <a:r>
              <a:rPr lang="en-US" dirty="0"/>
              <a:t>This is a supervised machine learning task. There are two major types of supervised machine learning problems, called classification and regression.</a:t>
            </a:r>
          </a:p>
          <a:p>
            <a:r>
              <a:rPr lang="en-US" dirty="0"/>
              <a:t>This dataset comes under classification problem, as the input URL is classified as phishing (1) or legitimate (-1). The machine learning models considered to train the dataset in this system are:</a:t>
            </a:r>
          </a:p>
          <a:p>
            <a:pPr lvl="1"/>
            <a:r>
              <a:rPr lang="en-US" dirty="0"/>
              <a:t>Logistic Regression</a:t>
            </a:r>
          </a:p>
          <a:p>
            <a:pPr lvl="1"/>
            <a:r>
              <a:rPr lang="en-US" dirty="0"/>
              <a:t>K-Nearest Neighbors</a:t>
            </a:r>
          </a:p>
          <a:p>
            <a:pPr lvl="1"/>
            <a:r>
              <a:rPr lang="en-IN" dirty="0"/>
              <a:t>Support Vector Machine</a:t>
            </a:r>
          </a:p>
          <a:p>
            <a:pPr lvl="1"/>
            <a:r>
              <a:rPr lang="en-IN" dirty="0"/>
              <a:t>Naïve Bayes</a:t>
            </a:r>
          </a:p>
          <a:p>
            <a:pPr lvl="1"/>
            <a:r>
              <a:rPr lang="en-IN" dirty="0"/>
              <a:t>Decision Trees</a:t>
            </a:r>
          </a:p>
          <a:p>
            <a:pPr lvl="1"/>
            <a:r>
              <a:rPr lang="en-IN" dirty="0"/>
              <a:t>Random Forest</a:t>
            </a:r>
          </a:p>
          <a:p>
            <a:pPr lvl="1"/>
            <a:r>
              <a:rPr lang="en-IN" dirty="0"/>
              <a:t>Gradient Boost</a:t>
            </a:r>
          </a:p>
        </p:txBody>
      </p:sp>
    </p:spTree>
    <p:extLst>
      <p:ext uri="{BB962C8B-B14F-4D97-AF65-F5344CB8AC3E}">
        <p14:creationId xmlns:p14="http://schemas.microsoft.com/office/powerpoint/2010/main" val="226443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777B-7721-EE0E-7C42-232557E33B63}"/>
              </a:ext>
            </a:extLst>
          </p:cNvPr>
          <p:cNvSpPr>
            <a:spLocks noGrp="1"/>
          </p:cNvSpPr>
          <p:nvPr>
            <p:ph type="title"/>
          </p:nvPr>
        </p:nvSpPr>
        <p:spPr/>
        <p:txBody>
          <a:bodyPr/>
          <a:lstStyle/>
          <a:p>
            <a:r>
              <a:rPr lang="en-US" dirty="0"/>
              <a:t>Model Evaluation</a:t>
            </a:r>
            <a:endParaRPr lang="en-IN" dirty="0"/>
          </a:p>
        </p:txBody>
      </p:sp>
      <p:sp>
        <p:nvSpPr>
          <p:cNvPr id="3" name="Text Placeholder 2">
            <a:extLst>
              <a:ext uri="{FF2B5EF4-FFF2-40B4-BE49-F238E27FC236}">
                <a16:creationId xmlns:a16="http://schemas.microsoft.com/office/drawing/2014/main" id="{0994011E-1A07-4B97-EF00-FEEDBD50A6D4}"/>
              </a:ext>
            </a:extLst>
          </p:cNvPr>
          <p:cNvSpPr>
            <a:spLocks noGrp="1"/>
          </p:cNvSpPr>
          <p:nvPr>
            <p:ph type="body" idx="1"/>
          </p:nvPr>
        </p:nvSpPr>
        <p:spPr/>
        <p:txBody>
          <a:bodyPr/>
          <a:lstStyle/>
          <a:p>
            <a:r>
              <a:rPr lang="en-US" dirty="0"/>
              <a:t>The models are evaluated, and the considered metric is accuracy.</a:t>
            </a:r>
          </a:p>
          <a:p>
            <a:r>
              <a:rPr lang="en-IN" dirty="0"/>
              <a:t>Below figure shows the training and test dataset accuracy by the respective models.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dirty="0"/>
              <a:t>It is evident from the preceding chart that the Gradient boost provides superior performance.</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5F36A899-4AD3-CA7A-2B20-3AD018C2C0DF}"/>
              </a:ext>
            </a:extLst>
          </p:cNvPr>
          <p:cNvPicPr>
            <a:picLocks noChangeAspect="1"/>
          </p:cNvPicPr>
          <p:nvPr/>
        </p:nvPicPr>
        <p:blipFill>
          <a:blip r:embed="rId2"/>
          <a:stretch>
            <a:fillRect/>
          </a:stretch>
        </p:blipFill>
        <p:spPr>
          <a:xfrm>
            <a:off x="1847446" y="1537725"/>
            <a:ext cx="5274873" cy="1991288"/>
          </a:xfrm>
          <a:prstGeom prst="rect">
            <a:avLst/>
          </a:prstGeom>
        </p:spPr>
      </p:pic>
    </p:spTree>
    <p:extLst>
      <p:ext uri="{BB962C8B-B14F-4D97-AF65-F5344CB8AC3E}">
        <p14:creationId xmlns:p14="http://schemas.microsoft.com/office/powerpoint/2010/main" val="382922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0" name="Google Shape;1390;p41"/>
          <p:cNvSpPr/>
          <p:nvPr/>
        </p:nvSpPr>
        <p:spPr>
          <a:xfrm flipH="1">
            <a:off x="9629525" y="0"/>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txBody>
          <a:bodyPr/>
          <a:lstStyle/>
          <a:p>
            <a:endParaRPr lang="en-IN"/>
          </a:p>
        </p:txBody>
      </p:sp>
      <p:grpSp>
        <p:nvGrpSpPr>
          <p:cNvPr id="1408" name="Google Shape;1408;p41"/>
          <p:cNvGrpSpPr/>
          <p:nvPr/>
        </p:nvGrpSpPr>
        <p:grpSpPr>
          <a:xfrm flipH="1">
            <a:off x="8457817" y="230013"/>
            <a:ext cx="506039" cy="1002730"/>
            <a:chOff x="331179" y="148675"/>
            <a:chExt cx="557496" cy="1104693"/>
          </a:xfrm>
        </p:grpSpPr>
        <p:sp>
          <p:nvSpPr>
            <p:cNvPr id="1409" name="Google Shape;1409;p41"/>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1"/>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1"/>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1"/>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1"/>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1"/>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1"/>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1"/>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1"/>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1"/>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1"/>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1"/>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1"/>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1"/>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1"/>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1"/>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1"/>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 name="Picture 27">
            <a:extLst>
              <a:ext uri="{FF2B5EF4-FFF2-40B4-BE49-F238E27FC236}">
                <a16:creationId xmlns:a16="http://schemas.microsoft.com/office/drawing/2014/main" id="{2AB1B99D-EEC0-7D6D-B5F0-B7027EE1E901}"/>
              </a:ext>
            </a:extLst>
          </p:cNvPr>
          <p:cNvPicPr>
            <a:picLocks noChangeAspect="1"/>
          </p:cNvPicPr>
          <p:nvPr/>
        </p:nvPicPr>
        <p:blipFill>
          <a:blip r:embed="rId3"/>
          <a:stretch>
            <a:fillRect/>
          </a:stretch>
        </p:blipFill>
        <p:spPr>
          <a:xfrm>
            <a:off x="2787357" y="1012514"/>
            <a:ext cx="3126647" cy="2944352"/>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0"/>
          <p:cNvSpPr txBox="1">
            <a:spLocks noGrp="1"/>
          </p:cNvSpPr>
          <p:nvPr>
            <p:ph type="subTitle" idx="4"/>
          </p:nvPr>
        </p:nvSpPr>
        <p:spPr>
          <a:xfrm>
            <a:off x="3403800" y="2263410"/>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URL Collected and Segregated </a:t>
            </a:r>
            <a:endParaRPr dirty="0"/>
          </a:p>
        </p:txBody>
      </p:sp>
      <p:sp>
        <p:nvSpPr>
          <p:cNvPr id="387" name="Google Shape;387;p30"/>
          <p:cNvSpPr txBox="1">
            <a:spLocks noGrp="1"/>
          </p:cNvSpPr>
          <p:nvPr>
            <p:ph type="subTitle" idx="6"/>
          </p:nvPr>
        </p:nvSpPr>
        <p:spPr>
          <a:xfrm>
            <a:off x="6087600" y="2263410"/>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Apply Various ML Model in our data to train model.</a:t>
            </a:r>
            <a:endParaRPr dirty="0"/>
          </a:p>
        </p:txBody>
      </p:sp>
      <p:sp>
        <p:nvSpPr>
          <p:cNvPr id="388" name="Google Shape;388;p30"/>
          <p:cNvSpPr txBox="1">
            <a:spLocks noGrp="1"/>
          </p:cNvSpPr>
          <p:nvPr>
            <p:ph type="subTitle" idx="8"/>
          </p:nvPr>
        </p:nvSpPr>
        <p:spPr>
          <a:xfrm>
            <a:off x="3444550" y="4085600"/>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Base on ML results evaluat data. </a:t>
            </a:r>
            <a:endParaRPr dirty="0"/>
          </a:p>
        </p:txBody>
      </p:sp>
      <p:sp>
        <p:nvSpPr>
          <p:cNvPr id="391" name="Google Shape;391;p30"/>
          <p:cNvSpPr txBox="1">
            <a:spLocks noGrp="1"/>
          </p:cNvSpPr>
          <p:nvPr>
            <p:ph type="subTitle" idx="1"/>
          </p:nvPr>
        </p:nvSpPr>
        <p:spPr>
          <a:xfrm>
            <a:off x="715100" y="2263410"/>
            <a:ext cx="2336400" cy="484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 dirty="0"/>
              <a:t>Intro. </a:t>
            </a:r>
            <a:r>
              <a:rPr lang="en-IN" dirty="0"/>
              <a:t>O</a:t>
            </a:r>
            <a:r>
              <a:rPr lang="en" dirty="0"/>
              <a:t>f Phishing</a:t>
            </a:r>
          </a:p>
          <a:p>
            <a:pPr marL="285750" lvl="0" indent="-285750" algn="l" rtl="0">
              <a:spcBef>
                <a:spcPts val="0"/>
              </a:spcBef>
              <a:spcAft>
                <a:spcPts val="0"/>
              </a:spcAft>
              <a:buFontTx/>
              <a:buChar char="-"/>
            </a:pPr>
            <a:r>
              <a:rPr lang="en-IN" dirty="0"/>
              <a:t>Avoid getting Phished </a:t>
            </a:r>
            <a:endParaRPr lang="en" dirty="0"/>
          </a:p>
          <a:p>
            <a:pPr marL="285750" lvl="0" indent="-285750" algn="l" rtl="0">
              <a:spcBef>
                <a:spcPts val="0"/>
              </a:spcBef>
              <a:spcAft>
                <a:spcPts val="0"/>
              </a:spcAft>
              <a:buFontTx/>
              <a:buChar char="-"/>
            </a:pPr>
            <a:r>
              <a:rPr lang="en" dirty="0"/>
              <a:t>Concept</a:t>
            </a:r>
            <a:endParaRPr dirty="0"/>
          </a:p>
        </p:txBody>
      </p:sp>
      <p:sp>
        <p:nvSpPr>
          <p:cNvPr id="392" name="Google Shape;392;p30"/>
          <p:cNvSpPr txBox="1">
            <a:spLocks noGrp="1"/>
          </p:cNvSpPr>
          <p:nvPr>
            <p:ph type="subTitle" idx="16"/>
          </p:nvPr>
        </p:nvSpPr>
        <p:spPr>
          <a:xfrm>
            <a:off x="715100" y="1762300"/>
            <a:ext cx="2336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Phishing?</a:t>
            </a:r>
            <a:endParaRPr dirty="0"/>
          </a:p>
        </p:txBody>
      </p:sp>
      <p:sp>
        <p:nvSpPr>
          <p:cNvPr id="393" name="Google Shape;393;p30"/>
          <p:cNvSpPr txBox="1">
            <a:spLocks noGrp="1"/>
          </p:cNvSpPr>
          <p:nvPr>
            <p:ph type="subTitle" idx="17"/>
          </p:nvPr>
        </p:nvSpPr>
        <p:spPr>
          <a:xfrm>
            <a:off x="3403800" y="1762300"/>
            <a:ext cx="2336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Description </a:t>
            </a:r>
            <a:endParaRPr dirty="0"/>
          </a:p>
        </p:txBody>
      </p:sp>
      <p:sp>
        <p:nvSpPr>
          <p:cNvPr id="394" name="Google Shape;394;p30"/>
          <p:cNvSpPr txBox="1">
            <a:spLocks noGrp="1"/>
          </p:cNvSpPr>
          <p:nvPr>
            <p:ph type="subTitle" idx="18"/>
          </p:nvPr>
        </p:nvSpPr>
        <p:spPr>
          <a:xfrm>
            <a:off x="6087600" y="1762300"/>
            <a:ext cx="287052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Machine Learning Model </a:t>
            </a:r>
            <a:endParaRPr dirty="0"/>
          </a:p>
        </p:txBody>
      </p:sp>
      <p:sp>
        <p:nvSpPr>
          <p:cNvPr id="395" name="Google Shape;395;p30"/>
          <p:cNvSpPr txBox="1">
            <a:spLocks noGrp="1"/>
          </p:cNvSpPr>
          <p:nvPr>
            <p:ph type="subTitle" idx="19"/>
          </p:nvPr>
        </p:nvSpPr>
        <p:spPr>
          <a:xfrm>
            <a:off x="3392040" y="3560285"/>
            <a:ext cx="2336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Evaluation </a:t>
            </a:r>
            <a:endParaRPr dirty="0"/>
          </a:p>
        </p:txBody>
      </p:sp>
      <p:sp>
        <p:nvSpPr>
          <p:cNvPr id="398" name="Google Shape;398;p30"/>
          <p:cNvSpPr txBox="1">
            <a:spLocks noGrp="1"/>
          </p:cNvSpPr>
          <p:nvPr>
            <p:ph type="title" idx="2"/>
          </p:nvPr>
        </p:nvSpPr>
        <p:spPr>
          <a:xfrm>
            <a:off x="720000" y="1302000"/>
            <a:ext cx="597300" cy="46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99" name="Google Shape;399;p30"/>
          <p:cNvSpPr txBox="1">
            <a:spLocks noGrp="1"/>
          </p:cNvSpPr>
          <p:nvPr>
            <p:ph type="title" idx="3"/>
          </p:nvPr>
        </p:nvSpPr>
        <p:spPr>
          <a:xfrm>
            <a:off x="3403800" y="1302000"/>
            <a:ext cx="597300" cy="46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00" name="Google Shape;400;p30"/>
          <p:cNvSpPr txBox="1">
            <a:spLocks noGrp="1"/>
          </p:cNvSpPr>
          <p:nvPr>
            <p:ph type="title" idx="5"/>
          </p:nvPr>
        </p:nvSpPr>
        <p:spPr>
          <a:xfrm>
            <a:off x="6092500" y="1302000"/>
            <a:ext cx="597300" cy="46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01" name="Google Shape;401;p30"/>
          <p:cNvSpPr txBox="1">
            <a:spLocks noGrp="1"/>
          </p:cNvSpPr>
          <p:nvPr>
            <p:ph type="title" idx="7"/>
          </p:nvPr>
        </p:nvSpPr>
        <p:spPr>
          <a:xfrm>
            <a:off x="3396940" y="3099590"/>
            <a:ext cx="597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04" name="Google Shape;404;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a:t>
            </a:r>
            <a:r>
              <a:rPr lang="en">
                <a:solidFill>
                  <a:schemeClr val="lt2"/>
                </a:solidFill>
              </a:rPr>
              <a:t>CONTENTS</a:t>
            </a:r>
            <a:endParaRPr>
              <a:solidFill>
                <a:schemeClr val="lt2"/>
              </a:solidFill>
            </a:endParaRPr>
          </a:p>
        </p:txBody>
      </p:sp>
      <p:cxnSp>
        <p:nvCxnSpPr>
          <p:cNvPr id="405" name="Google Shape;405;p30"/>
          <p:cNvCxnSpPr/>
          <p:nvPr/>
        </p:nvCxnSpPr>
        <p:spPr>
          <a:xfrm>
            <a:off x="726600" y="2243800"/>
            <a:ext cx="2250000" cy="0"/>
          </a:xfrm>
          <a:prstGeom prst="straightConnector1">
            <a:avLst/>
          </a:prstGeom>
          <a:noFill/>
          <a:ln w="19050" cap="flat" cmpd="sng">
            <a:solidFill>
              <a:schemeClr val="lt2"/>
            </a:solidFill>
            <a:prstDash val="solid"/>
            <a:round/>
            <a:headEnd type="none" w="med" len="med"/>
            <a:tailEnd type="none" w="med" len="med"/>
          </a:ln>
        </p:spPr>
      </p:cxnSp>
      <p:cxnSp>
        <p:nvCxnSpPr>
          <p:cNvPr id="406" name="Google Shape;406;p30"/>
          <p:cNvCxnSpPr/>
          <p:nvPr/>
        </p:nvCxnSpPr>
        <p:spPr>
          <a:xfrm>
            <a:off x="3444550" y="2243800"/>
            <a:ext cx="2250000" cy="0"/>
          </a:xfrm>
          <a:prstGeom prst="straightConnector1">
            <a:avLst/>
          </a:prstGeom>
          <a:noFill/>
          <a:ln w="19050" cap="flat" cmpd="sng">
            <a:solidFill>
              <a:schemeClr val="lt2"/>
            </a:solidFill>
            <a:prstDash val="solid"/>
            <a:round/>
            <a:headEnd type="none" w="med" len="med"/>
            <a:tailEnd type="none" w="med" len="med"/>
          </a:ln>
        </p:spPr>
      </p:cxnSp>
      <p:cxnSp>
        <p:nvCxnSpPr>
          <p:cNvPr id="407" name="Google Shape;407;p30"/>
          <p:cNvCxnSpPr/>
          <p:nvPr/>
        </p:nvCxnSpPr>
        <p:spPr>
          <a:xfrm>
            <a:off x="6092500" y="2243800"/>
            <a:ext cx="2250000" cy="0"/>
          </a:xfrm>
          <a:prstGeom prst="straightConnector1">
            <a:avLst/>
          </a:prstGeom>
          <a:noFill/>
          <a:ln w="19050" cap="flat" cmpd="sng">
            <a:solidFill>
              <a:schemeClr val="lt2"/>
            </a:solidFill>
            <a:prstDash val="solid"/>
            <a:round/>
            <a:headEnd type="none" w="med" len="med"/>
            <a:tailEnd type="none" w="med" len="med"/>
          </a:ln>
        </p:spPr>
      </p:cxnSp>
      <p:cxnSp>
        <p:nvCxnSpPr>
          <p:cNvPr id="408" name="Google Shape;408;p30"/>
          <p:cNvCxnSpPr/>
          <p:nvPr/>
        </p:nvCxnSpPr>
        <p:spPr>
          <a:xfrm>
            <a:off x="3403540" y="4034775"/>
            <a:ext cx="2250000" cy="0"/>
          </a:xfrm>
          <a:prstGeom prst="straightConnector1">
            <a:avLst/>
          </a:prstGeom>
          <a:noFill/>
          <a:ln w="19050" cap="flat" cmpd="sng">
            <a:solidFill>
              <a:schemeClr val="lt2"/>
            </a:solidFill>
            <a:prstDash val="solid"/>
            <a:round/>
            <a:headEnd type="none" w="med" len="med"/>
            <a:tailEnd type="none" w="med" len="med"/>
          </a:ln>
        </p:spPr>
      </p:cxnSp>
      <p:sp>
        <p:nvSpPr>
          <p:cNvPr id="411" name="Google Shape;411;p30"/>
          <p:cNvSpPr/>
          <p:nvPr/>
        </p:nvSpPr>
        <p:spPr>
          <a:xfrm>
            <a:off x="8308216" y="166420"/>
            <a:ext cx="1561" cy="1068"/>
          </a:xfrm>
          <a:custGeom>
            <a:avLst/>
            <a:gdLst/>
            <a:ahLst/>
            <a:cxnLst/>
            <a:rect l="l" t="t" r="r" b="b"/>
            <a:pathLst>
              <a:path w="19" h="13" extrusionOk="0">
                <a:moveTo>
                  <a:pt x="18" y="1"/>
                </a:moveTo>
                <a:lnTo>
                  <a:pt x="0" y="12"/>
                </a:lnTo>
                <a:cubicBezTo>
                  <a:pt x="1" y="12"/>
                  <a:pt x="1" y="13"/>
                  <a:pt x="2" y="13"/>
                </a:cubicBezTo>
                <a:cubicBezTo>
                  <a:pt x="8" y="13"/>
                  <a:pt x="18" y="1"/>
                  <a:pt x="18" y="1"/>
                </a:cubicBezTo>
                <a:close/>
              </a:path>
            </a:pathLst>
          </a:custGeom>
          <a:solidFill>
            <a:srgbClr val="C4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30"/>
          <p:cNvGrpSpPr/>
          <p:nvPr/>
        </p:nvGrpSpPr>
        <p:grpSpPr>
          <a:xfrm>
            <a:off x="8459557" y="166427"/>
            <a:ext cx="597301" cy="541102"/>
            <a:chOff x="7443684" y="123535"/>
            <a:chExt cx="968230" cy="877130"/>
          </a:xfrm>
        </p:grpSpPr>
        <p:sp>
          <p:nvSpPr>
            <p:cNvPr id="413" name="Google Shape;413;p30"/>
            <p:cNvSpPr/>
            <p:nvPr/>
          </p:nvSpPr>
          <p:spPr>
            <a:xfrm>
              <a:off x="8225567" y="539901"/>
              <a:ext cx="26291" cy="17747"/>
            </a:xfrm>
            <a:custGeom>
              <a:avLst/>
              <a:gdLst/>
              <a:ahLst/>
              <a:cxnLst/>
              <a:rect l="l" t="t" r="r" b="b"/>
              <a:pathLst>
                <a:path w="320" h="216" extrusionOk="0">
                  <a:moveTo>
                    <a:pt x="49" y="1"/>
                  </a:moveTo>
                  <a:cubicBezTo>
                    <a:pt x="34" y="1"/>
                    <a:pt x="20" y="8"/>
                    <a:pt x="12" y="22"/>
                  </a:cubicBezTo>
                  <a:cubicBezTo>
                    <a:pt x="1" y="42"/>
                    <a:pt x="7" y="68"/>
                    <a:pt x="28" y="81"/>
                  </a:cubicBezTo>
                  <a:lnTo>
                    <a:pt x="248" y="210"/>
                  </a:lnTo>
                  <a:cubicBezTo>
                    <a:pt x="255" y="215"/>
                    <a:pt x="263" y="216"/>
                    <a:pt x="270" y="216"/>
                  </a:cubicBezTo>
                  <a:cubicBezTo>
                    <a:pt x="284" y="216"/>
                    <a:pt x="299" y="209"/>
                    <a:pt x="307" y="194"/>
                  </a:cubicBezTo>
                  <a:cubicBezTo>
                    <a:pt x="319" y="174"/>
                    <a:pt x="312" y="148"/>
                    <a:pt x="292" y="136"/>
                  </a:cubicBezTo>
                  <a:lnTo>
                    <a:pt x="70" y="6"/>
                  </a:lnTo>
                  <a:cubicBezTo>
                    <a:pt x="64" y="3"/>
                    <a:pt x="56" y="1"/>
                    <a:pt x="49"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8134866" y="441807"/>
              <a:ext cx="26373" cy="17829"/>
            </a:xfrm>
            <a:custGeom>
              <a:avLst/>
              <a:gdLst/>
              <a:ahLst/>
              <a:cxnLst/>
              <a:rect l="l" t="t" r="r" b="b"/>
              <a:pathLst>
                <a:path w="321" h="217" extrusionOk="0">
                  <a:moveTo>
                    <a:pt x="271" y="1"/>
                  </a:moveTo>
                  <a:cubicBezTo>
                    <a:pt x="264" y="1"/>
                    <a:pt x="256" y="3"/>
                    <a:pt x="250" y="7"/>
                  </a:cubicBezTo>
                  <a:lnTo>
                    <a:pt x="29" y="136"/>
                  </a:lnTo>
                  <a:cubicBezTo>
                    <a:pt x="8" y="148"/>
                    <a:pt x="1" y="175"/>
                    <a:pt x="13" y="195"/>
                  </a:cubicBezTo>
                  <a:cubicBezTo>
                    <a:pt x="21" y="208"/>
                    <a:pt x="36" y="216"/>
                    <a:pt x="51" y="216"/>
                  </a:cubicBezTo>
                  <a:cubicBezTo>
                    <a:pt x="57" y="216"/>
                    <a:pt x="65" y="214"/>
                    <a:pt x="72" y="211"/>
                  </a:cubicBezTo>
                  <a:lnTo>
                    <a:pt x="293" y="81"/>
                  </a:lnTo>
                  <a:cubicBezTo>
                    <a:pt x="314" y="69"/>
                    <a:pt x="321" y="43"/>
                    <a:pt x="308" y="23"/>
                  </a:cubicBezTo>
                  <a:cubicBezTo>
                    <a:pt x="300" y="9"/>
                    <a:pt x="286" y="1"/>
                    <a:pt x="271"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7761629" y="864582"/>
              <a:ext cx="26373" cy="17664"/>
            </a:xfrm>
            <a:custGeom>
              <a:avLst/>
              <a:gdLst/>
              <a:ahLst/>
              <a:cxnLst/>
              <a:rect l="l" t="t" r="r" b="b"/>
              <a:pathLst>
                <a:path w="321" h="215" extrusionOk="0">
                  <a:moveTo>
                    <a:pt x="270" y="0"/>
                  </a:moveTo>
                  <a:cubicBezTo>
                    <a:pt x="263" y="0"/>
                    <a:pt x="256" y="2"/>
                    <a:pt x="249" y="6"/>
                  </a:cubicBezTo>
                  <a:lnTo>
                    <a:pt x="27" y="134"/>
                  </a:lnTo>
                  <a:cubicBezTo>
                    <a:pt x="7" y="145"/>
                    <a:pt x="0" y="172"/>
                    <a:pt x="12" y="193"/>
                  </a:cubicBezTo>
                  <a:cubicBezTo>
                    <a:pt x="20" y="206"/>
                    <a:pt x="34" y="214"/>
                    <a:pt x="49" y="214"/>
                  </a:cubicBezTo>
                  <a:cubicBezTo>
                    <a:pt x="57" y="214"/>
                    <a:pt x="63" y="212"/>
                    <a:pt x="70" y="208"/>
                  </a:cubicBezTo>
                  <a:lnTo>
                    <a:pt x="292" y="80"/>
                  </a:lnTo>
                  <a:cubicBezTo>
                    <a:pt x="312" y="68"/>
                    <a:pt x="320" y="42"/>
                    <a:pt x="308" y="21"/>
                  </a:cubicBezTo>
                  <a:cubicBezTo>
                    <a:pt x="300" y="8"/>
                    <a:pt x="285" y="0"/>
                    <a:pt x="27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8054024" y="598150"/>
              <a:ext cx="78709" cy="79120"/>
            </a:xfrm>
            <a:custGeom>
              <a:avLst/>
              <a:gdLst/>
              <a:ahLst/>
              <a:cxnLst/>
              <a:rect l="l" t="t" r="r" b="b"/>
              <a:pathLst>
                <a:path w="958" h="963" extrusionOk="0">
                  <a:moveTo>
                    <a:pt x="661" y="0"/>
                  </a:moveTo>
                  <a:lnTo>
                    <a:pt x="1" y="428"/>
                  </a:lnTo>
                  <a:lnTo>
                    <a:pt x="931" y="963"/>
                  </a:lnTo>
                  <a:lnTo>
                    <a:pt x="958" y="163"/>
                  </a:lnTo>
                  <a:lnTo>
                    <a:pt x="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8164360" y="357762"/>
              <a:ext cx="117489" cy="133428"/>
            </a:xfrm>
            <a:custGeom>
              <a:avLst/>
              <a:gdLst/>
              <a:ahLst/>
              <a:cxnLst/>
              <a:rect l="l" t="t" r="r" b="b"/>
              <a:pathLst>
                <a:path w="1430" h="1624" extrusionOk="0">
                  <a:moveTo>
                    <a:pt x="997" y="0"/>
                  </a:moveTo>
                  <a:cubicBezTo>
                    <a:pt x="837" y="0"/>
                    <a:pt x="645" y="98"/>
                    <a:pt x="467" y="288"/>
                  </a:cubicBezTo>
                  <a:cubicBezTo>
                    <a:pt x="149" y="629"/>
                    <a:pt x="0" y="1141"/>
                    <a:pt x="136" y="1431"/>
                  </a:cubicBezTo>
                  <a:cubicBezTo>
                    <a:pt x="198" y="1560"/>
                    <a:pt x="305" y="1624"/>
                    <a:pt x="434" y="1624"/>
                  </a:cubicBezTo>
                  <a:cubicBezTo>
                    <a:pt x="593" y="1624"/>
                    <a:pt x="785" y="1526"/>
                    <a:pt x="962" y="1337"/>
                  </a:cubicBezTo>
                  <a:cubicBezTo>
                    <a:pt x="1282" y="995"/>
                    <a:pt x="1429" y="483"/>
                    <a:pt x="1293" y="193"/>
                  </a:cubicBezTo>
                  <a:cubicBezTo>
                    <a:pt x="1232" y="64"/>
                    <a:pt x="1125" y="0"/>
                    <a:pt x="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8123611" y="197722"/>
              <a:ext cx="114942" cy="68439"/>
            </a:xfrm>
            <a:custGeom>
              <a:avLst/>
              <a:gdLst/>
              <a:ahLst/>
              <a:cxnLst/>
              <a:rect l="l" t="t" r="r" b="b"/>
              <a:pathLst>
                <a:path w="1399" h="833" extrusionOk="0">
                  <a:moveTo>
                    <a:pt x="378" y="0"/>
                  </a:moveTo>
                  <a:lnTo>
                    <a:pt x="1" y="223"/>
                  </a:lnTo>
                  <a:lnTo>
                    <a:pt x="522" y="522"/>
                  </a:lnTo>
                  <a:lnTo>
                    <a:pt x="983" y="833"/>
                  </a:lnTo>
                  <a:lnTo>
                    <a:pt x="1398" y="587"/>
                  </a:lnTo>
                  <a:lnTo>
                    <a:pt x="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7989038" y="235185"/>
              <a:ext cx="141151" cy="182067"/>
            </a:xfrm>
            <a:custGeom>
              <a:avLst/>
              <a:gdLst/>
              <a:ahLst/>
              <a:cxnLst/>
              <a:rect l="l" t="t" r="r" b="b"/>
              <a:pathLst>
                <a:path w="1718" h="2216" extrusionOk="0">
                  <a:moveTo>
                    <a:pt x="653" y="1"/>
                  </a:moveTo>
                  <a:lnTo>
                    <a:pt x="696" y="758"/>
                  </a:lnTo>
                  <a:lnTo>
                    <a:pt x="406" y="1270"/>
                  </a:lnTo>
                  <a:lnTo>
                    <a:pt x="90" y="1437"/>
                  </a:lnTo>
                  <a:lnTo>
                    <a:pt x="113" y="1450"/>
                  </a:lnTo>
                  <a:lnTo>
                    <a:pt x="0" y="1786"/>
                  </a:lnTo>
                  <a:lnTo>
                    <a:pt x="748" y="2215"/>
                  </a:lnTo>
                  <a:lnTo>
                    <a:pt x="1427" y="1855"/>
                  </a:lnTo>
                  <a:lnTo>
                    <a:pt x="1717" y="1344"/>
                  </a:lnTo>
                  <a:lnTo>
                    <a:pt x="1675" y="586"/>
                  </a:lnTo>
                  <a:lnTo>
                    <a:pt x="6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a:off x="7998076" y="586237"/>
              <a:ext cx="54554" cy="48064"/>
            </a:xfrm>
            <a:custGeom>
              <a:avLst/>
              <a:gdLst/>
              <a:ahLst/>
              <a:cxnLst/>
              <a:rect l="l" t="t" r="r" b="b"/>
              <a:pathLst>
                <a:path w="664" h="585" extrusionOk="0">
                  <a:moveTo>
                    <a:pt x="207" y="1"/>
                  </a:moveTo>
                  <a:lnTo>
                    <a:pt x="1" y="204"/>
                  </a:lnTo>
                  <a:lnTo>
                    <a:pt x="664" y="584"/>
                  </a:lnTo>
                  <a:lnTo>
                    <a:pt x="457" y="144"/>
                  </a:lnTo>
                  <a:lnTo>
                    <a:pt x="2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8015000" y="518212"/>
              <a:ext cx="61620" cy="79860"/>
            </a:xfrm>
            <a:custGeom>
              <a:avLst/>
              <a:gdLst/>
              <a:ahLst/>
              <a:cxnLst/>
              <a:rect l="l" t="t" r="r" b="b"/>
              <a:pathLst>
                <a:path w="750" h="972" extrusionOk="0">
                  <a:moveTo>
                    <a:pt x="484" y="0"/>
                  </a:moveTo>
                  <a:lnTo>
                    <a:pt x="484" y="351"/>
                  </a:lnTo>
                  <a:lnTo>
                    <a:pt x="1" y="829"/>
                  </a:lnTo>
                  <a:lnTo>
                    <a:pt x="251" y="972"/>
                  </a:lnTo>
                  <a:lnTo>
                    <a:pt x="749" y="152"/>
                  </a:lnTo>
                  <a:lnTo>
                    <a:pt x="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8054681" y="481982"/>
              <a:ext cx="21937" cy="48803"/>
            </a:xfrm>
            <a:custGeom>
              <a:avLst/>
              <a:gdLst/>
              <a:ahLst/>
              <a:cxnLst/>
              <a:rect l="l" t="t" r="r" b="b"/>
              <a:pathLst>
                <a:path w="267" h="594" extrusionOk="0">
                  <a:moveTo>
                    <a:pt x="1" y="1"/>
                  </a:moveTo>
                  <a:lnTo>
                    <a:pt x="1" y="441"/>
                  </a:lnTo>
                  <a:lnTo>
                    <a:pt x="266" y="593"/>
                  </a:lnTo>
                  <a:lnTo>
                    <a:pt x="266" y="593"/>
                  </a:lnTo>
                  <a:lnTo>
                    <a:pt x="262" y="11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a:off x="8042687" y="192464"/>
              <a:ext cx="123815" cy="90951"/>
            </a:xfrm>
            <a:custGeom>
              <a:avLst/>
              <a:gdLst/>
              <a:ahLst/>
              <a:cxnLst/>
              <a:rect l="l" t="t" r="r" b="b"/>
              <a:pathLst>
                <a:path w="1507" h="1107" extrusionOk="0">
                  <a:moveTo>
                    <a:pt x="486" y="0"/>
                  </a:moveTo>
                  <a:lnTo>
                    <a:pt x="0" y="521"/>
                  </a:lnTo>
                  <a:lnTo>
                    <a:pt x="1022" y="1106"/>
                  </a:lnTo>
                  <a:lnTo>
                    <a:pt x="1507" y="586"/>
                  </a:lnTo>
                  <a:lnTo>
                    <a:pt x="986" y="287"/>
                  </a:lnTo>
                  <a:lnTo>
                    <a:pt x="4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p:cNvSpPr/>
            <p:nvPr/>
          </p:nvSpPr>
          <p:spPr>
            <a:xfrm>
              <a:off x="8154584" y="123535"/>
              <a:ext cx="239003" cy="127348"/>
            </a:xfrm>
            <a:custGeom>
              <a:avLst/>
              <a:gdLst/>
              <a:ahLst/>
              <a:cxnLst/>
              <a:rect l="l" t="t" r="r" b="b"/>
              <a:pathLst>
                <a:path w="2909" h="1550" extrusionOk="0">
                  <a:moveTo>
                    <a:pt x="940" y="0"/>
                  </a:moveTo>
                  <a:lnTo>
                    <a:pt x="450" y="57"/>
                  </a:lnTo>
                  <a:lnTo>
                    <a:pt x="1" y="903"/>
                  </a:lnTo>
                  <a:lnTo>
                    <a:pt x="1021" y="1489"/>
                  </a:lnTo>
                  <a:lnTo>
                    <a:pt x="1470" y="642"/>
                  </a:lnTo>
                  <a:lnTo>
                    <a:pt x="1960" y="587"/>
                  </a:lnTo>
                  <a:lnTo>
                    <a:pt x="1960" y="587"/>
                  </a:lnTo>
                  <a:lnTo>
                    <a:pt x="1933" y="1385"/>
                  </a:lnTo>
                  <a:lnTo>
                    <a:pt x="2230" y="1550"/>
                  </a:lnTo>
                  <a:lnTo>
                    <a:pt x="2908" y="1110"/>
                  </a:lnTo>
                  <a:lnTo>
                    <a:pt x="1888" y="523"/>
                  </a:lnTo>
                  <a:lnTo>
                    <a:pt x="1876" y="538"/>
                  </a:lnTo>
                  <a:cubicBezTo>
                    <a:pt x="1870" y="534"/>
                    <a:pt x="940" y="0"/>
                    <a:pt x="9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a:off x="7693357" y="474587"/>
              <a:ext cx="42888" cy="45270"/>
            </a:xfrm>
            <a:custGeom>
              <a:avLst/>
              <a:gdLst/>
              <a:ahLst/>
              <a:cxnLst/>
              <a:rect l="l" t="t" r="r" b="b"/>
              <a:pathLst>
                <a:path w="522" h="551" extrusionOk="0">
                  <a:moveTo>
                    <a:pt x="522" y="1"/>
                  </a:moveTo>
                  <a:cubicBezTo>
                    <a:pt x="519" y="1"/>
                    <a:pt x="0" y="550"/>
                    <a:pt x="0" y="550"/>
                  </a:cubicBezTo>
                  <a:lnTo>
                    <a:pt x="522" y="1"/>
                  </a:lnTo>
                  <a:cubicBezTo>
                    <a:pt x="522" y="1"/>
                    <a:pt x="522" y="1"/>
                    <a:pt x="522" y="1"/>
                  </a:cubicBezTo>
                  <a:close/>
                </a:path>
              </a:pathLst>
            </a:custGeom>
            <a:solidFill>
              <a:srgbClr val="008D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7720880" y="574982"/>
              <a:ext cx="140083" cy="180916"/>
            </a:xfrm>
            <a:custGeom>
              <a:avLst/>
              <a:gdLst/>
              <a:ahLst/>
              <a:cxnLst/>
              <a:rect l="l" t="t" r="r" b="b"/>
              <a:pathLst>
                <a:path w="1705" h="2202" extrusionOk="0">
                  <a:moveTo>
                    <a:pt x="1233" y="1"/>
                  </a:moveTo>
                  <a:cubicBezTo>
                    <a:pt x="1118" y="1"/>
                    <a:pt x="989" y="38"/>
                    <a:pt x="852" y="118"/>
                  </a:cubicBezTo>
                  <a:cubicBezTo>
                    <a:pt x="789" y="154"/>
                    <a:pt x="728" y="198"/>
                    <a:pt x="669" y="247"/>
                  </a:cubicBezTo>
                  <a:cubicBezTo>
                    <a:pt x="345" y="515"/>
                    <a:pt x="92" y="955"/>
                    <a:pt x="21" y="1370"/>
                  </a:cubicBezTo>
                  <a:cubicBezTo>
                    <a:pt x="8" y="1445"/>
                    <a:pt x="1" y="1521"/>
                    <a:pt x="1" y="1593"/>
                  </a:cubicBezTo>
                  <a:cubicBezTo>
                    <a:pt x="1" y="1978"/>
                    <a:pt x="192" y="2202"/>
                    <a:pt x="472" y="2202"/>
                  </a:cubicBezTo>
                  <a:cubicBezTo>
                    <a:pt x="586" y="2202"/>
                    <a:pt x="715" y="2164"/>
                    <a:pt x="852" y="2085"/>
                  </a:cubicBezTo>
                  <a:cubicBezTo>
                    <a:pt x="1323" y="1813"/>
                    <a:pt x="1705" y="1152"/>
                    <a:pt x="1705" y="610"/>
                  </a:cubicBezTo>
                  <a:cubicBezTo>
                    <a:pt x="1705" y="224"/>
                    <a:pt x="1513" y="1"/>
                    <a:pt x="12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7443684" y="605626"/>
              <a:ext cx="172372" cy="178287"/>
            </a:xfrm>
            <a:custGeom>
              <a:avLst/>
              <a:gdLst/>
              <a:ahLst/>
              <a:cxnLst/>
              <a:rect l="l" t="t" r="r" b="b"/>
              <a:pathLst>
                <a:path w="2098" h="2170" extrusionOk="0">
                  <a:moveTo>
                    <a:pt x="1082" y="0"/>
                  </a:moveTo>
                  <a:lnTo>
                    <a:pt x="867" y="727"/>
                  </a:lnTo>
                  <a:lnTo>
                    <a:pt x="0" y="1583"/>
                  </a:lnTo>
                  <a:lnTo>
                    <a:pt x="1015" y="2169"/>
                  </a:lnTo>
                  <a:lnTo>
                    <a:pt x="1882" y="1312"/>
                  </a:lnTo>
                  <a:lnTo>
                    <a:pt x="2098" y="587"/>
                  </a:lnTo>
                  <a:lnTo>
                    <a:pt x="1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7500125" y="545570"/>
              <a:ext cx="115928" cy="108287"/>
            </a:xfrm>
            <a:custGeom>
              <a:avLst/>
              <a:gdLst/>
              <a:ahLst/>
              <a:cxnLst/>
              <a:rect l="l" t="t" r="r" b="b"/>
              <a:pathLst>
                <a:path w="1411" h="1318" extrusionOk="0">
                  <a:moveTo>
                    <a:pt x="0" y="0"/>
                  </a:moveTo>
                  <a:lnTo>
                    <a:pt x="395" y="731"/>
                  </a:lnTo>
                  <a:lnTo>
                    <a:pt x="1411" y="1318"/>
                  </a:lnTo>
                  <a:lnTo>
                    <a:pt x="1016" y="5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7443684" y="735679"/>
              <a:ext cx="172372" cy="240975"/>
            </a:xfrm>
            <a:custGeom>
              <a:avLst/>
              <a:gdLst/>
              <a:ahLst/>
              <a:cxnLst/>
              <a:rect l="l" t="t" r="r" b="b"/>
              <a:pathLst>
                <a:path w="2098" h="2933" extrusionOk="0">
                  <a:moveTo>
                    <a:pt x="0" y="0"/>
                  </a:moveTo>
                  <a:lnTo>
                    <a:pt x="0" y="826"/>
                  </a:lnTo>
                  <a:lnTo>
                    <a:pt x="1001" y="1405"/>
                  </a:lnTo>
                  <a:lnTo>
                    <a:pt x="687" y="2346"/>
                  </a:lnTo>
                  <a:lnTo>
                    <a:pt x="1194" y="2639"/>
                  </a:lnTo>
                  <a:lnTo>
                    <a:pt x="1703" y="2933"/>
                  </a:lnTo>
                  <a:lnTo>
                    <a:pt x="2098" y="1745"/>
                  </a:lnTo>
                  <a:lnTo>
                    <a:pt x="1409" y="1347"/>
                  </a:lnTo>
                  <a:lnTo>
                    <a:pt x="1015" y="1413"/>
                  </a:lnTo>
                  <a:lnTo>
                    <a:pt x="1015" y="5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p:cNvSpPr/>
            <p:nvPr/>
          </p:nvSpPr>
          <p:spPr>
            <a:xfrm>
              <a:off x="7679309" y="919380"/>
              <a:ext cx="82324" cy="67700"/>
            </a:xfrm>
            <a:custGeom>
              <a:avLst/>
              <a:gdLst/>
              <a:ahLst/>
              <a:cxnLst/>
              <a:rect l="l" t="t" r="r" b="b"/>
              <a:pathLst>
                <a:path w="1002" h="824" extrusionOk="0">
                  <a:moveTo>
                    <a:pt x="693" y="1"/>
                  </a:moveTo>
                  <a:lnTo>
                    <a:pt x="171" y="53"/>
                  </a:lnTo>
                  <a:lnTo>
                    <a:pt x="0" y="246"/>
                  </a:lnTo>
                  <a:lnTo>
                    <a:pt x="1001" y="824"/>
                  </a:lnTo>
                  <a:lnTo>
                    <a:pt x="6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7500125" y="329582"/>
              <a:ext cx="261515" cy="264144"/>
            </a:xfrm>
            <a:custGeom>
              <a:avLst/>
              <a:gdLst/>
              <a:ahLst/>
              <a:cxnLst/>
              <a:rect l="l" t="t" r="r" b="b"/>
              <a:pathLst>
                <a:path w="3183" h="3215" extrusionOk="0">
                  <a:moveTo>
                    <a:pt x="2167" y="0"/>
                  </a:moveTo>
                  <a:lnTo>
                    <a:pt x="1859" y="1175"/>
                  </a:lnTo>
                  <a:lnTo>
                    <a:pt x="1338" y="1729"/>
                  </a:lnTo>
                  <a:lnTo>
                    <a:pt x="507" y="1752"/>
                  </a:lnTo>
                  <a:lnTo>
                    <a:pt x="0" y="2629"/>
                  </a:lnTo>
                  <a:lnTo>
                    <a:pt x="1016" y="3215"/>
                  </a:lnTo>
                  <a:lnTo>
                    <a:pt x="1521" y="2339"/>
                  </a:lnTo>
                  <a:lnTo>
                    <a:pt x="2352" y="2315"/>
                  </a:lnTo>
                  <a:lnTo>
                    <a:pt x="2875" y="1761"/>
                  </a:lnTo>
                  <a:lnTo>
                    <a:pt x="2877" y="1750"/>
                  </a:lnTo>
                  <a:lnTo>
                    <a:pt x="3182" y="587"/>
                  </a:lnTo>
                  <a:lnTo>
                    <a:pt x="21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a:off x="7678076" y="282096"/>
              <a:ext cx="278687" cy="129402"/>
            </a:xfrm>
            <a:custGeom>
              <a:avLst/>
              <a:gdLst/>
              <a:ahLst/>
              <a:cxnLst/>
              <a:rect l="l" t="t" r="r" b="b"/>
              <a:pathLst>
                <a:path w="3392" h="1575" extrusionOk="0">
                  <a:moveTo>
                    <a:pt x="2377" y="0"/>
                  </a:moveTo>
                  <a:lnTo>
                    <a:pt x="1717" y="744"/>
                  </a:lnTo>
                  <a:lnTo>
                    <a:pt x="716" y="165"/>
                  </a:lnTo>
                  <a:lnTo>
                    <a:pt x="1" y="578"/>
                  </a:lnTo>
                  <a:lnTo>
                    <a:pt x="1016" y="1165"/>
                  </a:lnTo>
                  <a:lnTo>
                    <a:pt x="1731" y="752"/>
                  </a:lnTo>
                  <a:lnTo>
                    <a:pt x="1871" y="1125"/>
                  </a:lnTo>
                  <a:lnTo>
                    <a:pt x="2040" y="1575"/>
                  </a:lnTo>
                  <a:lnTo>
                    <a:pt x="2560" y="1523"/>
                  </a:lnTo>
                  <a:lnTo>
                    <a:pt x="3391" y="587"/>
                  </a:lnTo>
                  <a:lnTo>
                    <a:pt x="23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7965788" y="436549"/>
              <a:ext cx="84378" cy="54554"/>
            </a:xfrm>
            <a:custGeom>
              <a:avLst/>
              <a:gdLst/>
              <a:ahLst/>
              <a:cxnLst/>
              <a:rect l="l" t="t" r="r" b="b"/>
              <a:pathLst>
                <a:path w="1027" h="664" extrusionOk="0">
                  <a:moveTo>
                    <a:pt x="63" y="1"/>
                  </a:moveTo>
                  <a:lnTo>
                    <a:pt x="1" y="187"/>
                  </a:lnTo>
                  <a:lnTo>
                    <a:pt x="216" y="663"/>
                  </a:lnTo>
                  <a:lnTo>
                    <a:pt x="1026" y="528"/>
                  </a:lnTo>
                  <a:lnTo>
                    <a:pt x="835" y="443"/>
                  </a:lnTo>
                  <a:lnTo>
                    <a:pt x="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7970882" y="381916"/>
              <a:ext cx="79613" cy="91115"/>
            </a:xfrm>
            <a:custGeom>
              <a:avLst/>
              <a:gdLst/>
              <a:ahLst/>
              <a:cxnLst/>
              <a:rect l="l" t="t" r="r" b="b"/>
              <a:pathLst>
                <a:path w="969" h="1109" extrusionOk="0">
                  <a:moveTo>
                    <a:pt x="221" y="0"/>
                  </a:moveTo>
                  <a:lnTo>
                    <a:pt x="20" y="606"/>
                  </a:lnTo>
                  <a:lnTo>
                    <a:pt x="1" y="666"/>
                  </a:lnTo>
                  <a:lnTo>
                    <a:pt x="773" y="1108"/>
                  </a:lnTo>
                  <a:lnTo>
                    <a:pt x="969" y="429"/>
                  </a:lnTo>
                  <a:lnTo>
                    <a:pt x="2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7526991" y="330322"/>
              <a:ext cx="527796" cy="670343"/>
            </a:xfrm>
            <a:custGeom>
              <a:avLst/>
              <a:gdLst/>
              <a:ahLst/>
              <a:cxnLst/>
              <a:rect l="l" t="t" r="r" b="b"/>
              <a:pathLst>
                <a:path w="6424" h="8159" extrusionOk="0">
                  <a:moveTo>
                    <a:pt x="3592" y="2978"/>
                  </a:moveTo>
                  <a:cubicBezTo>
                    <a:pt x="3872" y="2978"/>
                    <a:pt x="4065" y="3201"/>
                    <a:pt x="4065" y="3587"/>
                  </a:cubicBezTo>
                  <a:cubicBezTo>
                    <a:pt x="4065" y="4130"/>
                    <a:pt x="3683" y="4791"/>
                    <a:pt x="3212" y="5063"/>
                  </a:cubicBezTo>
                  <a:cubicBezTo>
                    <a:pt x="3076" y="5142"/>
                    <a:pt x="2947" y="5179"/>
                    <a:pt x="2832" y="5179"/>
                  </a:cubicBezTo>
                  <a:cubicBezTo>
                    <a:pt x="2553" y="5179"/>
                    <a:pt x="2361" y="4957"/>
                    <a:pt x="2361" y="4571"/>
                  </a:cubicBezTo>
                  <a:cubicBezTo>
                    <a:pt x="2361" y="4499"/>
                    <a:pt x="2368" y="4423"/>
                    <a:pt x="2381" y="4348"/>
                  </a:cubicBezTo>
                  <a:cubicBezTo>
                    <a:pt x="2452" y="3933"/>
                    <a:pt x="2707" y="3493"/>
                    <a:pt x="3029" y="3224"/>
                  </a:cubicBezTo>
                  <a:cubicBezTo>
                    <a:pt x="3088" y="3176"/>
                    <a:pt x="3149" y="3132"/>
                    <a:pt x="3212" y="3095"/>
                  </a:cubicBezTo>
                  <a:cubicBezTo>
                    <a:pt x="3349" y="3016"/>
                    <a:pt x="3478" y="2978"/>
                    <a:pt x="3592" y="2978"/>
                  </a:cubicBezTo>
                  <a:close/>
                  <a:moveTo>
                    <a:pt x="5230" y="0"/>
                  </a:moveTo>
                  <a:lnTo>
                    <a:pt x="4399" y="936"/>
                  </a:lnTo>
                  <a:lnTo>
                    <a:pt x="3879" y="988"/>
                  </a:lnTo>
                  <a:lnTo>
                    <a:pt x="3710" y="538"/>
                  </a:lnTo>
                  <a:lnTo>
                    <a:pt x="3570" y="165"/>
                  </a:lnTo>
                  <a:lnTo>
                    <a:pt x="2855" y="578"/>
                  </a:lnTo>
                  <a:lnTo>
                    <a:pt x="2550" y="1741"/>
                  </a:lnTo>
                  <a:lnTo>
                    <a:pt x="2548" y="1752"/>
                  </a:lnTo>
                  <a:cubicBezTo>
                    <a:pt x="2547" y="1757"/>
                    <a:pt x="2025" y="2306"/>
                    <a:pt x="2025" y="2306"/>
                  </a:cubicBezTo>
                  <a:lnTo>
                    <a:pt x="1194" y="2330"/>
                  </a:lnTo>
                  <a:lnTo>
                    <a:pt x="689" y="3206"/>
                  </a:lnTo>
                  <a:lnTo>
                    <a:pt x="1084" y="3938"/>
                  </a:lnTo>
                  <a:lnTo>
                    <a:pt x="868" y="4664"/>
                  </a:lnTo>
                  <a:lnTo>
                    <a:pt x="1" y="5520"/>
                  </a:lnTo>
                  <a:lnTo>
                    <a:pt x="1" y="6347"/>
                  </a:lnTo>
                  <a:lnTo>
                    <a:pt x="395" y="6281"/>
                  </a:lnTo>
                  <a:lnTo>
                    <a:pt x="1084" y="6679"/>
                  </a:lnTo>
                  <a:lnTo>
                    <a:pt x="689" y="7867"/>
                  </a:lnTo>
                  <a:lnTo>
                    <a:pt x="1194" y="8158"/>
                  </a:lnTo>
                  <a:lnTo>
                    <a:pt x="1854" y="7416"/>
                  </a:lnTo>
                  <a:lnTo>
                    <a:pt x="2025" y="7223"/>
                  </a:lnTo>
                  <a:lnTo>
                    <a:pt x="2547" y="7171"/>
                  </a:lnTo>
                  <a:lnTo>
                    <a:pt x="2855" y="7994"/>
                  </a:lnTo>
                  <a:lnTo>
                    <a:pt x="3570" y="7581"/>
                  </a:lnTo>
                  <a:lnTo>
                    <a:pt x="3879" y="6402"/>
                  </a:lnTo>
                  <a:lnTo>
                    <a:pt x="4399" y="5852"/>
                  </a:lnTo>
                  <a:lnTo>
                    <a:pt x="5230" y="5829"/>
                  </a:lnTo>
                  <a:lnTo>
                    <a:pt x="5737" y="4953"/>
                  </a:lnTo>
                  <a:lnTo>
                    <a:pt x="5342" y="4221"/>
                  </a:lnTo>
                  <a:lnTo>
                    <a:pt x="5557" y="3494"/>
                  </a:lnTo>
                  <a:lnTo>
                    <a:pt x="5735" y="3319"/>
                  </a:lnTo>
                  <a:lnTo>
                    <a:pt x="5941" y="3116"/>
                  </a:lnTo>
                  <a:lnTo>
                    <a:pt x="6424" y="2638"/>
                  </a:lnTo>
                  <a:lnTo>
                    <a:pt x="6424" y="2287"/>
                  </a:lnTo>
                  <a:lnTo>
                    <a:pt x="6424" y="1847"/>
                  </a:lnTo>
                  <a:lnTo>
                    <a:pt x="6367" y="1821"/>
                  </a:lnTo>
                  <a:lnTo>
                    <a:pt x="5557" y="1956"/>
                  </a:lnTo>
                  <a:lnTo>
                    <a:pt x="5342" y="1480"/>
                  </a:lnTo>
                  <a:lnTo>
                    <a:pt x="5404" y="1294"/>
                  </a:lnTo>
                  <a:lnTo>
                    <a:pt x="5423" y="1234"/>
                  </a:lnTo>
                  <a:lnTo>
                    <a:pt x="5624" y="628"/>
                  </a:lnTo>
                  <a:lnTo>
                    <a:pt x="5737" y="292"/>
                  </a:lnTo>
                  <a:lnTo>
                    <a:pt x="5714" y="278"/>
                  </a:lnTo>
                  <a:lnTo>
                    <a:pt x="52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p:cNvSpPr/>
            <p:nvPr/>
          </p:nvSpPr>
          <p:spPr>
            <a:xfrm>
              <a:off x="8034307" y="171760"/>
              <a:ext cx="377607" cy="505530"/>
            </a:xfrm>
            <a:custGeom>
              <a:avLst/>
              <a:gdLst/>
              <a:ahLst/>
              <a:cxnLst/>
              <a:rect l="l" t="t" r="r" b="b"/>
              <a:pathLst>
                <a:path w="4596" h="6153" extrusionOk="0">
                  <a:moveTo>
                    <a:pt x="2580" y="2264"/>
                  </a:moveTo>
                  <a:cubicBezTo>
                    <a:pt x="2708" y="2264"/>
                    <a:pt x="2815" y="2328"/>
                    <a:pt x="2876" y="2457"/>
                  </a:cubicBezTo>
                  <a:cubicBezTo>
                    <a:pt x="3012" y="2747"/>
                    <a:pt x="2865" y="3259"/>
                    <a:pt x="2545" y="3601"/>
                  </a:cubicBezTo>
                  <a:cubicBezTo>
                    <a:pt x="2368" y="3790"/>
                    <a:pt x="2176" y="3888"/>
                    <a:pt x="2017" y="3888"/>
                  </a:cubicBezTo>
                  <a:cubicBezTo>
                    <a:pt x="1888" y="3888"/>
                    <a:pt x="1781" y="3824"/>
                    <a:pt x="1720" y="3695"/>
                  </a:cubicBezTo>
                  <a:cubicBezTo>
                    <a:pt x="1583" y="3405"/>
                    <a:pt x="1732" y="2893"/>
                    <a:pt x="2050" y="2552"/>
                  </a:cubicBezTo>
                  <a:cubicBezTo>
                    <a:pt x="2228" y="2362"/>
                    <a:pt x="2420" y="2264"/>
                    <a:pt x="2580" y="2264"/>
                  </a:cubicBezTo>
                  <a:close/>
                  <a:moveTo>
                    <a:pt x="3424" y="0"/>
                  </a:moveTo>
                  <a:lnTo>
                    <a:pt x="2934" y="55"/>
                  </a:lnTo>
                  <a:lnTo>
                    <a:pt x="2485" y="903"/>
                  </a:lnTo>
                  <a:lnTo>
                    <a:pt x="2070" y="1149"/>
                  </a:lnTo>
                  <a:lnTo>
                    <a:pt x="1609" y="838"/>
                  </a:lnTo>
                  <a:lnTo>
                    <a:pt x="1124" y="1358"/>
                  </a:lnTo>
                  <a:lnTo>
                    <a:pt x="1166" y="2116"/>
                  </a:lnTo>
                  <a:lnTo>
                    <a:pt x="876" y="2627"/>
                  </a:lnTo>
                  <a:lnTo>
                    <a:pt x="197" y="2987"/>
                  </a:lnTo>
                  <a:lnTo>
                    <a:pt x="1" y="3666"/>
                  </a:lnTo>
                  <a:lnTo>
                    <a:pt x="192" y="3751"/>
                  </a:lnTo>
                  <a:lnTo>
                    <a:pt x="249" y="3777"/>
                  </a:lnTo>
                  <a:lnTo>
                    <a:pt x="510" y="3892"/>
                  </a:lnTo>
                  <a:lnTo>
                    <a:pt x="514" y="4369"/>
                  </a:lnTo>
                  <a:lnTo>
                    <a:pt x="16" y="5189"/>
                  </a:lnTo>
                  <a:lnTo>
                    <a:pt x="223" y="5629"/>
                  </a:lnTo>
                  <a:lnTo>
                    <a:pt x="241" y="5618"/>
                  </a:lnTo>
                  <a:lnTo>
                    <a:pt x="901" y="5190"/>
                  </a:lnTo>
                  <a:lnTo>
                    <a:pt x="1198" y="5353"/>
                  </a:lnTo>
                  <a:lnTo>
                    <a:pt x="1171" y="6153"/>
                  </a:lnTo>
                  <a:lnTo>
                    <a:pt x="1661" y="6097"/>
                  </a:lnTo>
                  <a:lnTo>
                    <a:pt x="2110" y="5250"/>
                  </a:lnTo>
                  <a:lnTo>
                    <a:pt x="2527" y="5004"/>
                  </a:lnTo>
                  <a:lnTo>
                    <a:pt x="2987" y="5314"/>
                  </a:lnTo>
                  <a:lnTo>
                    <a:pt x="3473" y="4794"/>
                  </a:lnTo>
                  <a:lnTo>
                    <a:pt x="3430" y="4036"/>
                  </a:lnTo>
                  <a:lnTo>
                    <a:pt x="3720" y="3525"/>
                  </a:lnTo>
                  <a:lnTo>
                    <a:pt x="4399" y="3164"/>
                  </a:lnTo>
                  <a:lnTo>
                    <a:pt x="4595" y="2485"/>
                  </a:lnTo>
                  <a:lnTo>
                    <a:pt x="4086" y="2260"/>
                  </a:lnTo>
                  <a:lnTo>
                    <a:pt x="4085" y="2192"/>
                  </a:lnTo>
                  <a:lnTo>
                    <a:pt x="4082" y="1783"/>
                  </a:lnTo>
                  <a:lnTo>
                    <a:pt x="4581" y="963"/>
                  </a:lnTo>
                  <a:lnTo>
                    <a:pt x="4372" y="523"/>
                  </a:lnTo>
                  <a:lnTo>
                    <a:pt x="3696" y="963"/>
                  </a:lnTo>
                  <a:lnTo>
                    <a:pt x="3398" y="798"/>
                  </a:lnTo>
                  <a:lnTo>
                    <a:pt x="34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7"/>
        <p:cNvGrpSpPr/>
        <p:nvPr/>
      </p:nvGrpSpPr>
      <p:grpSpPr>
        <a:xfrm>
          <a:off x="0" y="0"/>
          <a:ext cx="0" cy="0"/>
          <a:chOff x="0" y="0"/>
          <a:chExt cx="0" cy="0"/>
        </a:xfrm>
      </p:grpSpPr>
      <p:sp>
        <p:nvSpPr>
          <p:cNvPr id="1798" name="Google Shape;1798;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Current in the </a:t>
            </a:r>
            <a:r>
              <a:rPr lang="en" dirty="0">
                <a:solidFill>
                  <a:schemeClr val="lt2"/>
                </a:solidFill>
              </a:rPr>
              <a:t>Market</a:t>
            </a:r>
            <a:endParaRPr dirty="0">
              <a:solidFill>
                <a:schemeClr val="lt2"/>
              </a:solidFill>
            </a:endParaRPr>
          </a:p>
        </p:txBody>
      </p:sp>
      <p:grpSp>
        <p:nvGrpSpPr>
          <p:cNvPr id="1805" name="Google Shape;1805;p44"/>
          <p:cNvGrpSpPr/>
          <p:nvPr/>
        </p:nvGrpSpPr>
        <p:grpSpPr>
          <a:xfrm>
            <a:off x="7472750" y="3729905"/>
            <a:ext cx="1589817" cy="1293070"/>
            <a:chOff x="7472750" y="3729905"/>
            <a:chExt cx="1589817" cy="1293070"/>
          </a:xfrm>
        </p:grpSpPr>
        <p:sp>
          <p:nvSpPr>
            <p:cNvPr id="1806" name="Google Shape;1806;p44"/>
            <p:cNvSpPr/>
            <p:nvPr/>
          </p:nvSpPr>
          <p:spPr>
            <a:xfrm rot="-565977">
              <a:off x="7986573" y="4202573"/>
              <a:ext cx="720760" cy="502643"/>
            </a:xfrm>
            <a:custGeom>
              <a:avLst/>
              <a:gdLst/>
              <a:ahLst/>
              <a:cxnLst/>
              <a:rect l="l" t="t" r="r" b="b"/>
              <a:pathLst>
                <a:path w="4967" h="3464" extrusionOk="0">
                  <a:moveTo>
                    <a:pt x="4804" y="0"/>
                  </a:moveTo>
                  <a:cubicBezTo>
                    <a:pt x="4771" y="0"/>
                    <a:pt x="4735" y="11"/>
                    <a:pt x="4698" y="32"/>
                  </a:cubicBezTo>
                  <a:lnTo>
                    <a:pt x="1" y="2745"/>
                  </a:lnTo>
                  <a:lnTo>
                    <a:pt x="1" y="3463"/>
                  </a:lnTo>
                  <a:lnTo>
                    <a:pt x="4698" y="752"/>
                  </a:lnTo>
                  <a:cubicBezTo>
                    <a:pt x="4846" y="666"/>
                    <a:pt x="4967" y="434"/>
                    <a:pt x="4967" y="236"/>
                  </a:cubicBezTo>
                  <a:cubicBezTo>
                    <a:pt x="4967" y="89"/>
                    <a:pt x="4900" y="0"/>
                    <a:pt x="48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rot="-565977">
              <a:off x="7990209" y="4180766"/>
              <a:ext cx="1004304" cy="566634"/>
            </a:xfrm>
            <a:custGeom>
              <a:avLst/>
              <a:gdLst/>
              <a:ahLst/>
              <a:cxnLst/>
              <a:rect l="l" t="t" r="r" b="b"/>
              <a:pathLst>
                <a:path w="6921" h="3905" extrusionOk="0">
                  <a:moveTo>
                    <a:pt x="4862" y="0"/>
                  </a:moveTo>
                  <a:lnTo>
                    <a:pt x="1" y="2732"/>
                  </a:lnTo>
                  <a:lnTo>
                    <a:pt x="2032" y="3904"/>
                  </a:lnTo>
                  <a:lnTo>
                    <a:pt x="6920" y="1189"/>
                  </a:lnTo>
                  <a:lnTo>
                    <a:pt x="48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rot="-565977">
              <a:off x="8305345" y="4322142"/>
              <a:ext cx="720905" cy="502643"/>
            </a:xfrm>
            <a:custGeom>
              <a:avLst/>
              <a:gdLst/>
              <a:ahLst/>
              <a:cxnLst/>
              <a:rect l="l" t="t" r="r" b="b"/>
              <a:pathLst>
                <a:path w="4968" h="3464" extrusionOk="0">
                  <a:moveTo>
                    <a:pt x="4804" y="1"/>
                  </a:moveTo>
                  <a:cubicBezTo>
                    <a:pt x="4771" y="1"/>
                    <a:pt x="4735" y="11"/>
                    <a:pt x="4697" y="33"/>
                  </a:cubicBezTo>
                  <a:lnTo>
                    <a:pt x="0" y="2744"/>
                  </a:lnTo>
                  <a:lnTo>
                    <a:pt x="0" y="3464"/>
                  </a:lnTo>
                  <a:lnTo>
                    <a:pt x="4697" y="751"/>
                  </a:lnTo>
                  <a:cubicBezTo>
                    <a:pt x="4846" y="666"/>
                    <a:pt x="4967" y="435"/>
                    <a:pt x="4967" y="237"/>
                  </a:cubicBezTo>
                  <a:cubicBezTo>
                    <a:pt x="4966" y="89"/>
                    <a:pt x="4899" y="1"/>
                    <a:pt x="48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rot="-565977">
              <a:off x="8036042" y="4631936"/>
              <a:ext cx="295008" cy="274538"/>
            </a:xfrm>
            <a:custGeom>
              <a:avLst/>
              <a:gdLst/>
              <a:ahLst/>
              <a:cxnLst/>
              <a:rect l="l" t="t" r="r" b="b"/>
              <a:pathLst>
                <a:path w="2033" h="1892" extrusionOk="0">
                  <a:moveTo>
                    <a:pt x="1" y="0"/>
                  </a:moveTo>
                  <a:lnTo>
                    <a:pt x="1" y="718"/>
                  </a:lnTo>
                  <a:lnTo>
                    <a:pt x="2032" y="1892"/>
                  </a:lnTo>
                  <a:lnTo>
                    <a:pt x="2032" y="1172"/>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rot="-565977">
              <a:off x="8094359" y="4801415"/>
              <a:ext cx="205185" cy="173981"/>
            </a:xfrm>
            <a:custGeom>
              <a:avLst/>
              <a:gdLst/>
              <a:ahLst/>
              <a:cxnLst/>
              <a:rect l="l" t="t" r="r" b="b"/>
              <a:pathLst>
                <a:path w="1414" h="1199" extrusionOk="0">
                  <a:moveTo>
                    <a:pt x="1414" y="0"/>
                  </a:moveTo>
                  <a:lnTo>
                    <a:pt x="1" y="813"/>
                  </a:lnTo>
                  <a:lnTo>
                    <a:pt x="1" y="1198"/>
                  </a:lnTo>
                  <a:lnTo>
                    <a:pt x="1414" y="382"/>
                  </a:lnTo>
                  <a:lnTo>
                    <a:pt x="1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rot="-565977">
              <a:off x="7886976" y="4705778"/>
              <a:ext cx="400067" cy="230862"/>
            </a:xfrm>
            <a:custGeom>
              <a:avLst/>
              <a:gdLst/>
              <a:ahLst/>
              <a:cxnLst/>
              <a:rect l="l" t="t" r="r" b="b"/>
              <a:pathLst>
                <a:path w="2757" h="1591" extrusionOk="0">
                  <a:moveTo>
                    <a:pt x="1413" y="0"/>
                  </a:moveTo>
                  <a:lnTo>
                    <a:pt x="0" y="813"/>
                  </a:lnTo>
                  <a:lnTo>
                    <a:pt x="1344" y="1590"/>
                  </a:lnTo>
                  <a:lnTo>
                    <a:pt x="2757" y="777"/>
                  </a:lnTo>
                  <a:lnTo>
                    <a:pt x="1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rot="-565977">
              <a:off x="8024400" y="4740838"/>
              <a:ext cx="108977" cy="62975"/>
            </a:xfrm>
            <a:custGeom>
              <a:avLst/>
              <a:gdLst/>
              <a:ahLst/>
              <a:cxnLst/>
              <a:rect l="l" t="t" r="r" b="b"/>
              <a:pathLst>
                <a:path w="751" h="434" extrusionOk="0">
                  <a:moveTo>
                    <a:pt x="386" y="1"/>
                  </a:moveTo>
                  <a:lnTo>
                    <a:pt x="1" y="222"/>
                  </a:lnTo>
                  <a:lnTo>
                    <a:pt x="367" y="433"/>
                  </a:lnTo>
                  <a:lnTo>
                    <a:pt x="751" y="213"/>
                  </a:lnTo>
                  <a:lnTo>
                    <a:pt x="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rot="-565977">
              <a:off x="8115690" y="4775976"/>
              <a:ext cx="108977" cy="62830"/>
            </a:xfrm>
            <a:custGeom>
              <a:avLst/>
              <a:gdLst/>
              <a:ahLst/>
              <a:cxnLst/>
              <a:rect l="l" t="t" r="r" b="b"/>
              <a:pathLst>
                <a:path w="751" h="433" extrusionOk="0">
                  <a:moveTo>
                    <a:pt x="385" y="0"/>
                  </a:moveTo>
                  <a:lnTo>
                    <a:pt x="1" y="221"/>
                  </a:lnTo>
                  <a:lnTo>
                    <a:pt x="367" y="432"/>
                  </a:lnTo>
                  <a:lnTo>
                    <a:pt x="751" y="212"/>
                  </a:lnTo>
                  <a:lnTo>
                    <a:pt x="3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rot="-565977">
              <a:off x="7902608" y="4839377"/>
              <a:ext cx="195027" cy="168757"/>
            </a:xfrm>
            <a:custGeom>
              <a:avLst/>
              <a:gdLst/>
              <a:ahLst/>
              <a:cxnLst/>
              <a:rect l="l" t="t" r="r" b="b"/>
              <a:pathLst>
                <a:path w="1344" h="1163" extrusionOk="0">
                  <a:moveTo>
                    <a:pt x="0" y="0"/>
                  </a:moveTo>
                  <a:lnTo>
                    <a:pt x="0" y="385"/>
                  </a:lnTo>
                  <a:lnTo>
                    <a:pt x="1344" y="1162"/>
                  </a:lnTo>
                  <a:lnTo>
                    <a:pt x="1344" y="77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rot="-565977">
              <a:off x="7913909" y="4873008"/>
              <a:ext cx="176018" cy="118696"/>
            </a:xfrm>
            <a:custGeom>
              <a:avLst/>
              <a:gdLst/>
              <a:ahLst/>
              <a:cxnLst/>
              <a:rect l="l" t="t" r="r" b="b"/>
              <a:pathLst>
                <a:path w="1213" h="818" extrusionOk="0">
                  <a:moveTo>
                    <a:pt x="199" y="0"/>
                  </a:moveTo>
                  <a:lnTo>
                    <a:pt x="1" y="116"/>
                  </a:lnTo>
                  <a:lnTo>
                    <a:pt x="1213" y="818"/>
                  </a:lnTo>
                  <a:lnTo>
                    <a:pt x="1213" y="587"/>
                  </a:lnTo>
                  <a:lnTo>
                    <a:pt x="1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rot="-565977">
              <a:off x="7905200" y="4869168"/>
              <a:ext cx="29022" cy="33664"/>
            </a:xfrm>
            <a:custGeom>
              <a:avLst/>
              <a:gdLst/>
              <a:ahLst/>
              <a:cxnLst/>
              <a:rect l="l" t="t" r="r" b="b"/>
              <a:pathLst>
                <a:path w="200" h="232" extrusionOk="0">
                  <a:moveTo>
                    <a:pt x="1" y="1"/>
                  </a:moveTo>
                  <a:lnTo>
                    <a:pt x="1" y="231"/>
                  </a:lnTo>
                  <a:lnTo>
                    <a:pt x="199" y="1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rot="-565977">
              <a:off x="8442526" y="4240135"/>
              <a:ext cx="445922" cy="205178"/>
            </a:xfrm>
            <a:custGeom>
              <a:avLst/>
              <a:gdLst/>
              <a:ahLst/>
              <a:cxnLst/>
              <a:rect l="l" t="t" r="r" b="b"/>
              <a:pathLst>
                <a:path w="3073" h="1414" extrusionOk="0">
                  <a:moveTo>
                    <a:pt x="2083" y="435"/>
                  </a:moveTo>
                  <a:lnTo>
                    <a:pt x="2544" y="701"/>
                  </a:lnTo>
                  <a:lnTo>
                    <a:pt x="2463" y="747"/>
                  </a:lnTo>
                  <a:lnTo>
                    <a:pt x="2014" y="487"/>
                  </a:lnTo>
                  <a:lnTo>
                    <a:pt x="2083" y="435"/>
                  </a:lnTo>
                  <a:close/>
                  <a:moveTo>
                    <a:pt x="1926" y="537"/>
                  </a:moveTo>
                  <a:lnTo>
                    <a:pt x="2376" y="796"/>
                  </a:lnTo>
                  <a:lnTo>
                    <a:pt x="1953" y="1042"/>
                  </a:lnTo>
                  <a:lnTo>
                    <a:pt x="1493" y="776"/>
                  </a:lnTo>
                  <a:lnTo>
                    <a:pt x="1926" y="537"/>
                  </a:lnTo>
                  <a:close/>
                  <a:moveTo>
                    <a:pt x="1406" y="827"/>
                  </a:moveTo>
                  <a:lnTo>
                    <a:pt x="1865" y="1092"/>
                  </a:lnTo>
                  <a:lnTo>
                    <a:pt x="1790" y="1135"/>
                  </a:lnTo>
                  <a:lnTo>
                    <a:pt x="1320" y="865"/>
                  </a:lnTo>
                  <a:lnTo>
                    <a:pt x="1406" y="827"/>
                  </a:lnTo>
                  <a:close/>
                  <a:moveTo>
                    <a:pt x="1835" y="1"/>
                  </a:moveTo>
                  <a:cubicBezTo>
                    <a:pt x="1692" y="1"/>
                    <a:pt x="1585" y="35"/>
                    <a:pt x="1585" y="35"/>
                  </a:cubicBezTo>
                  <a:lnTo>
                    <a:pt x="849" y="447"/>
                  </a:lnTo>
                  <a:cubicBezTo>
                    <a:pt x="849" y="447"/>
                    <a:pt x="545" y="320"/>
                    <a:pt x="349" y="320"/>
                  </a:cubicBezTo>
                  <a:cubicBezTo>
                    <a:pt x="332" y="320"/>
                    <a:pt x="316" y="321"/>
                    <a:pt x="301" y="323"/>
                  </a:cubicBezTo>
                  <a:cubicBezTo>
                    <a:pt x="76" y="355"/>
                    <a:pt x="0" y="479"/>
                    <a:pt x="0" y="479"/>
                  </a:cubicBezTo>
                  <a:lnTo>
                    <a:pt x="116" y="506"/>
                  </a:lnTo>
                  <a:cubicBezTo>
                    <a:pt x="116" y="506"/>
                    <a:pt x="125" y="698"/>
                    <a:pt x="111" y="786"/>
                  </a:cubicBezTo>
                  <a:cubicBezTo>
                    <a:pt x="99" y="863"/>
                    <a:pt x="134" y="880"/>
                    <a:pt x="204" y="881"/>
                  </a:cubicBezTo>
                  <a:cubicBezTo>
                    <a:pt x="205" y="881"/>
                    <a:pt x="205" y="881"/>
                    <a:pt x="206" y="881"/>
                  </a:cubicBezTo>
                  <a:cubicBezTo>
                    <a:pt x="322" y="881"/>
                    <a:pt x="321" y="772"/>
                    <a:pt x="321" y="772"/>
                  </a:cubicBezTo>
                  <a:cubicBezTo>
                    <a:pt x="321" y="772"/>
                    <a:pt x="426" y="765"/>
                    <a:pt x="482" y="721"/>
                  </a:cubicBezTo>
                  <a:cubicBezTo>
                    <a:pt x="537" y="677"/>
                    <a:pt x="531" y="643"/>
                    <a:pt x="531" y="643"/>
                  </a:cubicBezTo>
                  <a:lnTo>
                    <a:pt x="531" y="643"/>
                  </a:lnTo>
                  <a:cubicBezTo>
                    <a:pt x="531" y="643"/>
                    <a:pt x="852" y="865"/>
                    <a:pt x="980" y="881"/>
                  </a:cubicBezTo>
                  <a:cubicBezTo>
                    <a:pt x="1108" y="896"/>
                    <a:pt x="1204" y="898"/>
                    <a:pt x="1204" y="898"/>
                  </a:cubicBezTo>
                  <a:lnTo>
                    <a:pt x="1703" y="1186"/>
                  </a:lnTo>
                  <a:lnTo>
                    <a:pt x="1386" y="1368"/>
                  </a:lnTo>
                  <a:lnTo>
                    <a:pt x="1464" y="1413"/>
                  </a:lnTo>
                  <a:lnTo>
                    <a:pt x="1594" y="1338"/>
                  </a:lnTo>
                  <a:cubicBezTo>
                    <a:pt x="1599" y="1346"/>
                    <a:pt x="1607" y="1353"/>
                    <a:pt x="1617" y="1359"/>
                  </a:cubicBezTo>
                  <a:cubicBezTo>
                    <a:pt x="1638" y="1371"/>
                    <a:pt x="1664" y="1377"/>
                    <a:pt x="1689" y="1377"/>
                  </a:cubicBezTo>
                  <a:cubicBezTo>
                    <a:pt x="1711" y="1377"/>
                    <a:pt x="1731" y="1373"/>
                    <a:pt x="1746" y="1364"/>
                  </a:cubicBezTo>
                  <a:cubicBezTo>
                    <a:pt x="1778" y="1346"/>
                    <a:pt x="1774" y="1312"/>
                    <a:pt x="1737" y="1291"/>
                  </a:cubicBezTo>
                  <a:cubicBezTo>
                    <a:pt x="1725" y="1284"/>
                    <a:pt x="1713" y="1279"/>
                    <a:pt x="1701" y="1277"/>
                  </a:cubicBezTo>
                  <a:lnTo>
                    <a:pt x="2831" y="624"/>
                  </a:lnTo>
                  <a:cubicBezTo>
                    <a:pt x="2836" y="632"/>
                    <a:pt x="2844" y="639"/>
                    <a:pt x="2855" y="644"/>
                  </a:cubicBezTo>
                  <a:cubicBezTo>
                    <a:pt x="2875" y="657"/>
                    <a:pt x="2902" y="663"/>
                    <a:pt x="2927" y="663"/>
                  </a:cubicBezTo>
                  <a:cubicBezTo>
                    <a:pt x="2947" y="663"/>
                    <a:pt x="2967" y="659"/>
                    <a:pt x="2982" y="650"/>
                  </a:cubicBezTo>
                  <a:cubicBezTo>
                    <a:pt x="3015" y="631"/>
                    <a:pt x="3010" y="598"/>
                    <a:pt x="2973" y="577"/>
                  </a:cubicBezTo>
                  <a:cubicBezTo>
                    <a:pt x="2963" y="570"/>
                    <a:pt x="2951" y="565"/>
                    <a:pt x="2937" y="563"/>
                  </a:cubicBezTo>
                  <a:lnTo>
                    <a:pt x="3072" y="485"/>
                  </a:lnTo>
                  <a:lnTo>
                    <a:pt x="2994" y="440"/>
                  </a:lnTo>
                  <a:lnTo>
                    <a:pt x="2623" y="654"/>
                  </a:lnTo>
                  <a:lnTo>
                    <a:pt x="2144" y="377"/>
                  </a:lnTo>
                  <a:cubicBezTo>
                    <a:pt x="2144" y="377"/>
                    <a:pt x="2068" y="249"/>
                    <a:pt x="1960" y="177"/>
                  </a:cubicBezTo>
                  <a:cubicBezTo>
                    <a:pt x="1911" y="144"/>
                    <a:pt x="1830" y="113"/>
                    <a:pt x="1756" y="87"/>
                  </a:cubicBezTo>
                  <a:lnTo>
                    <a:pt x="1756" y="87"/>
                  </a:lnTo>
                  <a:cubicBezTo>
                    <a:pt x="1836" y="96"/>
                    <a:pt x="1936" y="108"/>
                    <a:pt x="1987" y="124"/>
                  </a:cubicBezTo>
                  <a:cubicBezTo>
                    <a:pt x="2077" y="154"/>
                    <a:pt x="2356" y="315"/>
                    <a:pt x="2356" y="315"/>
                  </a:cubicBezTo>
                  <a:lnTo>
                    <a:pt x="2496" y="234"/>
                  </a:lnTo>
                  <a:cubicBezTo>
                    <a:pt x="2496" y="234"/>
                    <a:pt x="2358" y="142"/>
                    <a:pt x="2103" y="46"/>
                  </a:cubicBezTo>
                  <a:cubicBezTo>
                    <a:pt x="2010" y="12"/>
                    <a:pt x="1917" y="1"/>
                    <a:pt x="1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rot="-565977">
              <a:off x="8116840" y="4620368"/>
              <a:ext cx="102593" cy="59058"/>
            </a:xfrm>
            <a:custGeom>
              <a:avLst/>
              <a:gdLst/>
              <a:ahLst/>
              <a:cxnLst/>
              <a:rect l="l" t="t" r="r" b="b"/>
              <a:pathLst>
                <a:path w="707" h="407" extrusionOk="0">
                  <a:moveTo>
                    <a:pt x="331" y="0"/>
                  </a:moveTo>
                  <a:lnTo>
                    <a:pt x="0" y="191"/>
                  </a:lnTo>
                  <a:lnTo>
                    <a:pt x="94" y="245"/>
                  </a:lnTo>
                  <a:lnTo>
                    <a:pt x="212" y="177"/>
                  </a:lnTo>
                  <a:lnTo>
                    <a:pt x="610" y="407"/>
                  </a:lnTo>
                  <a:lnTo>
                    <a:pt x="706" y="351"/>
                  </a:lnTo>
                  <a:lnTo>
                    <a:pt x="308" y="121"/>
                  </a:lnTo>
                  <a:lnTo>
                    <a:pt x="425" y="53"/>
                  </a:lnTo>
                  <a:lnTo>
                    <a:pt x="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rot="-565977">
              <a:off x="8169398" y="4584268"/>
              <a:ext cx="120586" cy="61234"/>
            </a:xfrm>
            <a:custGeom>
              <a:avLst/>
              <a:gdLst/>
              <a:ahLst/>
              <a:cxnLst/>
              <a:rect l="l" t="t" r="r" b="b"/>
              <a:pathLst>
                <a:path w="831" h="422" extrusionOk="0">
                  <a:moveTo>
                    <a:pt x="314" y="79"/>
                  </a:moveTo>
                  <a:cubicBezTo>
                    <a:pt x="335" y="79"/>
                    <a:pt x="355" y="85"/>
                    <a:pt x="377" y="98"/>
                  </a:cubicBezTo>
                  <a:cubicBezTo>
                    <a:pt x="425" y="125"/>
                    <a:pt x="423" y="155"/>
                    <a:pt x="372" y="184"/>
                  </a:cubicBezTo>
                  <a:lnTo>
                    <a:pt x="324" y="212"/>
                  </a:lnTo>
                  <a:lnTo>
                    <a:pt x="185" y="133"/>
                  </a:lnTo>
                  <a:lnTo>
                    <a:pt x="235" y="104"/>
                  </a:lnTo>
                  <a:cubicBezTo>
                    <a:pt x="262" y="88"/>
                    <a:pt x="288" y="79"/>
                    <a:pt x="314" y="79"/>
                  </a:cubicBezTo>
                  <a:close/>
                  <a:moveTo>
                    <a:pt x="322" y="0"/>
                  </a:moveTo>
                  <a:cubicBezTo>
                    <a:pt x="261" y="0"/>
                    <a:pt x="204" y="20"/>
                    <a:pt x="154" y="49"/>
                  </a:cubicBezTo>
                  <a:lnTo>
                    <a:pt x="1" y="138"/>
                  </a:lnTo>
                  <a:lnTo>
                    <a:pt x="493" y="422"/>
                  </a:lnTo>
                  <a:lnTo>
                    <a:pt x="589" y="366"/>
                  </a:lnTo>
                  <a:lnTo>
                    <a:pt x="412" y="263"/>
                  </a:lnTo>
                  <a:lnTo>
                    <a:pt x="465" y="234"/>
                  </a:lnTo>
                  <a:lnTo>
                    <a:pt x="723" y="289"/>
                  </a:lnTo>
                  <a:lnTo>
                    <a:pt x="831" y="227"/>
                  </a:lnTo>
                  <a:lnTo>
                    <a:pt x="538" y="169"/>
                  </a:lnTo>
                  <a:cubicBezTo>
                    <a:pt x="559" y="129"/>
                    <a:pt x="545" y="84"/>
                    <a:pt x="471" y="42"/>
                  </a:cubicBezTo>
                  <a:cubicBezTo>
                    <a:pt x="420" y="13"/>
                    <a:pt x="370" y="0"/>
                    <a:pt x="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rot="-565977">
              <a:off x="8227936" y="4539867"/>
              <a:ext cx="107236" cy="55430"/>
            </a:xfrm>
            <a:custGeom>
              <a:avLst/>
              <a:gdLst/>
              <a:ahLst/>
              <a:cxnLst/>
              <a:rect l="l" t="t" r="r" b="b"/>
              <a:pathLst>
                <a:path w="739" h="382" extrusionOk="0">
                  <a:moveTo>
                    <a:pt x="288" y="81"/>
                  </a:moveTo>
                  <a:cubicBezTo>
                    <a:pt x="339" y="81"/>
                    <a:pt x="400" y="99"/>
                    <a:pt x="461" y="136"/>
                  </a:cubicBezTo>
                  <a:cubicBezTo>
                    <a:pt x="560" y="192"/>
                    <a:pt x="586" y="249"/>
                    <a:pt x="528" y="283"/>
                  </a:cubicBezTo>
                  <a:cubicBezTo>
                    <a:pt x="508" y="295"/>
                    <a:pt x="483" y="300"/>
                    <a:pt x="454" y="300"/>
                  </a:cubicBezTo>
                  <a:cubicBezTo>
                    <a:pt x="400" y="300"/>
                    <a:pt x="336" y="281"/>
                    <a:pt x="272" y="245"/>
                  </a:cubicBezTo>
                  <a:cubicBezTo>
                    <a:pt x="174" y="189"/>
                    <a:pt x="152" y="132"/>
                    <a:pt x="210" y="100"/>
                  </a:cubicBezTo>
                  <a:cubicBezTo>
                    <a:pt x="231" y="87"/>
                    <a:pt x="258" y="81"/>
                    <a:pt x="288" y="81"/>
                  </a:cubicBezTo>
                  <a:close/>
                  <a:moveTo>
                    <a:pt x="290" y="1"/>
                  </a:moveTo>
                  <a:cubicBezTo>
                    <a:pt x="224" y="1"/>
                    <a:pt x="164" y="16"/>
                    <a:pt x="114" y="44"/>
                  </a:cubicBezTo>
                  <a:cubicBezTo>
                    <a:pt x="0" y="110"/>
                    <a:pt x="13" y="209"/>
                    <a:pt x="174" y="301"/>
                  </a:cubicBezTo>
                  <a:cubicBezTo>
                    <a:pt x="266" y="355"/>
                    <a:pt x="363" y="381"/>
                    <a:pt x="450" y="381"/>
                  </a:cubicBezTo>
                  <a:cubicBezTo>
                    <a:pt x="515" y="381"/>
                    <a:pt x="575" y="367"/>
                    <a:pt x="624" y="338"/>
                  </a:cubicBezTo>
                  <a:cubicBezTo>
                    <a:pt x="739" y="272"/>
                    <a:pt x="721" y="171"/>
                    <a:pt x="560" y="78"/>
                  </a:cubicBezTo>
                  <a:cubicBezTo>
                    <a:pt x="469" y="26"/>
                    <a:pt x="375"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rot="-565977">
              <a:off x="8294361" y="4498111"/>
              <a:ext cx="80681" cy="58913"/>
            </a:xfrm>
            <a:custGeom>
              <a:avLst/>
              <a:gdLst/>
              <a:ahLst/>
              <a:cxnLst/>
              <a:rect l="l" t="t" r="r" b="b"/>
              <a:pathLst>
                <a:path w="556" h="406" extrusionOk="0">
                  <a:moveTo>
                    <a:pt x="97" y="0"/>
                  </a:moveTo>
                  <a:lnTo>
                    <a:pt x="0" y="57"/>
                  </a:lnTo>
                  <a:lnTo>
                    <a:pt x="320" y="240"/>
                  </a:lnTo>
                  <a:cubicBezTo>
                    <a:pt x="385" y="279"/>
                    <a:pt x="387" y="301"/>
                    <a:pt x="352" y="320"/>
                  </a:cubicBezTo>
                  <a:cubicBezTo>
                    <a:pt x="340" y="328"/>
                    <a:pt x="320" y="333"/>
                    <a:pt x="297" y="333"/>
                  </a:cubicBezTo>
                  <a:cubicBezTo>
                    <a:pt x="281" y="333"/>
                    <a:pt x="263" y="331"/>
                    <a:pt x="244" y="327"/>
                  </a:cubicBezTo>
                  <a:lnTo>
                    <a:pt x="234" y="397"/>
                  </a:lnTo>
                  <a:cubicBezTo>
                    <a:pt x="264" y="402"/>
                    <a:pt x="291" y="405"/>
                    <a:pt x="318" y="405"/>
                  </a:cubicBezTo>
                  <a:cubicBezTo>
                    <a:pt x="371" y="405"/>
                    <a:pt x="418" y="394"/>
                    <a:pt x="461" y="369"/>
                  </a:cubicBezTo>
                  <a:cubicBezTo>
                    <a:pt x="555" y="315"/>
                    <a:pt x="520" y="245"/>
                    <a:pt x="425" y="190"/>
                  </a:cubicBezTo>
                  <a:lnTo>
                    <a:pt x="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rot="-565977">
              <a:off x="8329537" y="4465348"/>
              <a:ext cx="107526" cy="62250"/>
            </a:xfrm>
            <a:custGeom>
              <a:avLst/>
              <a:gdLst/>
              <a:ahLst/>
              <a:cxnLst/>
              <a:rect l="l" t="t" r="r" b="b"/>
              <a:pathLst>
                <a:path w="741" h="429" extrusionOk="0">
                  <a:moveTo>
                    <a:pt x="140" y="84"/>
                  </a:moveTo>
                  <a:cubicBezTo>
                    <a:pt x="203" y="107"/>
                    <a:pt x="273" y="134"/>
                    <a:pt x="334" y="155"/>
                  </a:cubicBezTo>
                  <a:lnTo>
                    <a:pt x="389" y="175"/>
                  </a:lnTo>
                  <a:lnTo>
                    <a:pt x="298" y="228"/>
                  </a:lnTo>
                  <a:lnTo>
                    <a:pt x="263" y="195"/>
                  </a:lnTo>
                  <a:cubicBezTo>
                    <a:pt x="226" y="161"/>
                    <a:pt x="181" y="120"/>
                    <a:pt x="138" y="85"/>
                  </a:cubicBezTo>
                  <a:lnTo>
                    <a:pt x="140" y="84"/>
                  </a:lnTo>
                  <a:close/>
                  <a:moveTo>
                    <a:pt x="116" y="1"/>
                  </a:moveTo>
                  <a:lnTo>
                    <a:pt x="1" y="67"/>
                  </a:lnTo>
                  <a:lnTo>
                    <a:pt x="358" y="429"/>
                  </a:lnTo>
                  <a:lnTo>
                    <a:pt x="456" y="371"/>
                  </a:lnTo>
                  <a:lnTo>
                    <a:pt x="366" y="289"/>
                  </a:lnTo>
                  <a:lnTo>
                    <a:pt x="496" y="213"/>
                  </a:lnTo>
                  <a:lnTo>
                    <a:pt x="639" y="266"/>
                  </a:lnTo>
                  <a:lnTo>
                    <a:pt x="740" y="207"/>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rot="-565977">
              <a:off x="8364951" y="4415094"/>
              <a:ext cx="119861" cy="69215"/>
            </a:xfrm>
            <a:custGeom>
              <a:avLst/>
              <a:gdLst/>
              <a:ahLst/>
              <a:cxnLst/>
              <a:rect l="l" t="t" r="r" b="b"/>
              <a:pathLst>
                <a:path w="826" h="477" extrusionOk="0">
                  <a:moveTo>
                    <a:pt x="334" y="1"/>
                  </a:moveTo>
                  <a:lnTo>
                    <a:pt x="243" y="54"/>
                  </a:lnTo>
                  <a:lnTo>
                    <a:pt x="416" y="154"/>
                  </a:lnTo>
                  <a:cubicBezTo>
                    <a:pt x="475" y="186"/>
                    <a:pt x="551" y="222"/>
                    <a:pt x="609" y="250"/>
                  </a:cubicBezTo>
                  <a:lnTo>
                    <a:pt x="605" y="252"/>
                  </a:lnTo>
                  <a:lnTo>
                    <a:pt x="454" y="213"/>
                  </a:lnTo>
                  <a:lnTo>
                    <a:pt x="100" y="136"/>
                  </a:lnTo>
                  <a:lnTo>
                    <a:pt x="0" y="193"/>
                  </a:lnTo>
                  <a:lnTo>
                    <a:pt x="491" y="477"/>
                  </a:lnTo>
                  <a:lnTo>
                    <a:pt x="584" y="424"/>
                  </a:lnTo>
                  <a:lnTo>
                    <a:pt x="409" y="323"/>
                  </a:lnTo>
                  <a:cubicBezTo>
                    <a:pt x="352" y="290"/>
                    <a:pt x="279" y="256"/>
                    <a:pt x="219" y="227"/>
                  </a:cubicBezTo>
                  <a:lnTo>
                    <a:pt x="222" y="226"/>
                  </a:lnTo>
                  <a:lnTo>
                    <a:pt x="371" y="263"/>
                  </a:lnTo>
                  <a:lnTo>
                    <a:pt x="727" y="341"/>
                  </a:lnTo>
                  <a:lnTo>
                    <a:pt x="826" y="284"/>
                  </a:lnTo>
                  <a:lnTo>
                    <a:pt x="3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rot="-565977">
              <a:off x="8228389" y="4654374"/>
              <a:ext cx="120876" cy="69795"/>
            </a:xfrm>
            <a:custGeom>
              <a:avLst/>
              <a:gdLst/>
              <a:ahLst/>
              <a:cxnLst/>
              <a:rect l="l" t="t" r="r" b="b"/>
              <a:pathLst>
                <a:path w="833" h="481" extrusionOk="0">
                  <a:moveTo>
                    <a:pt x="340" y="1"/>
                  </a:moveTo>
                  <a:lnTo>
                    <a:pt x="245" y="56"/>
                  </a:lnTo>
                  <a:lnTo>
                    <a:pt x="434" y="165"/>
                  </a:lnTo>
                  <a:lnTo>
                    <a:pt x="286" y="249"/>
                  </a:lnTo>
                  <a:lnTo>
                    <a:pt x="97" y="140"/>
                  </a:lnTo>
                  <a:lnTo>
                    <a:pt x="0" y="196"/>
                  </a:lnTo>
                  <a:lnTo>
                    <a:pt x="492" y="480"/>
                  </a:lnTo>
                  <a:lnTo>
                    <a:pt x="589" y="424"/>
                  </a:lnTo>
                  <a:lnTo>
                    <a:pt x="384" y="306"/>
                  </a:lnTo>
                  <a:lnTo>
                    <a:pt x="531" y="221"/>
                  </a:lnTo>
                  <a:lnTo>
                    <a:pt x="736" y="339"/>
                  </a:lnTo>
                  <a:lnTo>
                    <a:pt x="832" y="284"/>
                  </a:lnTo>
                  <a:lnTo>
                    <a:pt x="3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rot="-565977">
              <a:off x="8292248" y="4614484"/>
              <a:ext cx="107381" cy="55285"/>
            </a:xfrm>
            <a:custGeom>
              <a:avLst/>
              <a:gdLst/>
              <a:ahLst/>
              <a:cxnLst/>
              <a:rect l="l" t="t" r="r" b="b"/>
              <a:pathLst>
                <a:path w="740" h="381" extrusionOk="0">
                  <a:moveTo>
                    <a:pt x="289" y="81"/>
                  </a:moveTo>
                  <a:cubicBezTo>
                    <a:pt x="340" y="81"/>
                    <a:pt x="401" y="99"/>
                    <a:pt x="463" y="134"/>
                  </a:cubicBezTo>
                  <a:cubicBezTo>
                    <a:pt x="562" y="192"/>
                    <a:pt x="588" y="249"/>
                    <a:pt x="529" y="283"/>
                  </a:cubicBezTo>
                  <a:cubicBezTo>
                    <a:pt x="509" y="295"/>
                    <a:pt x="483" y="300"/>
                    <a:pt x="454" y="300"/>
                  </a:cubicBezTo>
                  <a:cubicBezTo>
                    <a:pt x="401" y="300"/>
                    <a:pt x="337" y="281"/>
                    <a:pt x="273" y="245"/>
                  </a:cubicBezTo>
                  <a:cubicBezTo>
                    <a:pt x="175" y="187"/>
                    <a:pt x="154" y="132"/>
                    <a:pt x="211" y="100"/>
                  </a:cubicBezTo>
                  <a:cubicBezTo>
                    <a:pt x="233" y="87"/>
                    <a:pt x="259" y="81"/>
                    <a:pt x="289" y="81"/>
                  </a:cubicBezTo>
                  <a:close/>
                  <a:moveTo>
                    <a:pt x="291" y="0"/>
                  </a:moveTo>
                  <a:cubicBezTo>
                    <a:pt x="225" y="0"/>
                    <a:pt x="165" y="15"/>
                    <a:pt x="116" y="43"/>
                  </a:cubicBezTo>
                  <a:cubicBezTo>
                    <a:pt x="1" y="110"/>
                    <a:pt x="14" y="209"/>
                    <a:pt x="174" y="301"/>
                  </a:cubicBezTo>
                  <a:cubicBezTo>
                    <a:pt x="267" y="354"/>
                    <a:pt x="364" y="380"/>
                    <a:pt x="452" y="380"/>
                  </a:cubicBezTo>
                  <a:cubicBezTo>
                    <a:pt x="517" y="380"/>
                    <a:pt x="576" y="366"/>
                    <a:pt x="625" y="338"/>
                  </a:cubicBezTo>
                  <a:cubicBezTo>
                    <a:pt x="740" y="272"/>
                    <a:pt x="722" y="170"/>
                    <a:pt x="562" y="78"/>
                  </a:cubicBezTo>
                  <a:cubicBezTo>
                    <a:pt x="471" y="26"/>
                    <a:pt x="376" y="0"/>
                    <a:pt x="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rot="-565977">
              <a:off x="8343614" y="4568719"/>
              <a:ext cx="120441" cy="61089"/>
            </a:xfrm>
            <a:custGeom>
              <a:avLst/>
              <a:gdLst/>
              <a:ahLst/>
              <a:cxnLst/>
              <a:rect l="l" t="t" r="r" b="b"/>
              <a:pathLst>
                <a:path w="830" h="421" extrusionOk="0">
                  <a:moveTo>
                    <a:pt x="315" y="79"/>
                  </a:moveTo>
                  <a:cubicBezTo>
                    <a:pt x="335" y="79"/>
                    <a:pt x="355" y="84"/>
                    <a:pt x="376" y="97"/>
                  </a:cubicBezTo>
                  <a:cubicBezTo>
                    <a:pt x="425" y="125"/>
                    <a:pt x="423" y="155"/>
                    <a:pt x="372" y="185"/>
                  </a:cubicBezTo>
                  <a:lnTo>
                    <a:pt x="322" y="213"/>
                  </a:lnTo>
                  <a:lnTo>
                    <a:pt x="185" y="133"/>
                  </a:lnTo>
                  <a:lnTo>
                    <a:pt x="233" y="105"/>
                  </a:lnTo>
                  <a:cubicBezTo>
                    <a:pt x="262" y="88"/>
                    <a:pt x="288" y="79"/>
                    <a:pt x="315" y="79"/>
                  </a:cubicBezTo>
                  <a:close/>
                  <a:moveTo>
                    <a:pt x="321" y="1"/>
                  </a:moveTo>
                  <a:cubicBezTo>
                    <a:pt x="261" y="1"/>
                    <a:pt x="204" y="20"/>
                    <a:pt x="153" y="49"/>
                  </a:cubicBezTo>
                  <a:lnTo>
                    <a:pt x="0" y="137"/>
                  </a:lnTo>
                  <a:lnTo>
                    <a:pt x="491" y="421"/>
                  </a:lnTo>
                  <a:lnTo>
                    <a:pt x="588" y="366"/>
                  </a:lnTo>
                  <a:lnTo>
                    <a:pt x="411" y="263"/>
                  </a:lnTo>
                  <a:lnTo>
                    <a:pt x="463" y="233"/>
                  </a:lnTo>
                  <a:lnTo>
                    <a:pt x="722" y="288"/>
                  </a:lnTo>
                  <a:lnTo>
                    <a:pt x="829" y="226"/>
                  </a:lnTo>
                  <a:lnTo>
                    <a:pt x="537" y="168"/>
                  </a:lnTo>
                  <a:cubicBezTo>
                    <a:pt x="559" y="128"/>
                    <a:pt x="543" y="84"/>
                    <a:pt x="471" y="43"/>
                  </a:cubicBezTo>
                  <a:cubicBezTo>
                    <a:pt x="419" y="13"/>
                    <a:pt x="369"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rot="-565977">
              <a:off x="8400647" y="4528849"/>
              <a:ext cx="99981" cy="57026"/>
            </a:xfrm>
            <a:custGeom>
              <a:avLst/>
              <a:gdLst/>
              <a:ahLst/>
              <a:cxnLst/>
              <a:rect l="l" t="t" r="r" b="b"/>
              <a:pathLst>
                <a:path w="689" h="393" extrusionOk="0">
                  <a:moveTo>
                    <a:pt x="271" y="0"/>
                  </a:moveTo>
                  <a:cubicBezTo>
                    <a:pt x="199" y="0"/>
                    <a:pt x="133" y="16"/>
                    <a:pt x="88" y="42"/>
                  </a:cubicBezTo>
                  <a:cubicBezTo>
                    <a:pt x="0" y="93"/>
                    <a:pt x="1" y="167"/>
                    <a:pt x="83" y="214"/>
                  </a:cubicBezTo>
                  <a:cubicBezTo>
                    <a:pt x="128" y="240"/>
                    <a:pt x="179" y="250"/>
                    <a:pt x="226" y="250"/>
                  </a:cubicBezTo>
                  <a:cubicBezTo>
                    <a:pt x="253" y="250"/>
                    <a:pt x="280" y="247"/>
                    <a:pt x="303" y="242"/>
                  </a:cubicBezTo>
                  <a:lnTo>
                    <a:pt x="385" y="226"/>
                  </a:lnTo>
                  <a:cubicBezTo>
                    <a:pt x="417" y="219"/>
                    <a:pt x="441" y="214"/>
                    <a:pt x="463" y="214"/>
                  </a:cubicBezTo>
                  <a:cubicBezTo>
                    <a:pt x="478" y="214"/>
                    <a:pt x="492" y="217"/>
                    <a:pt x="506" y="225"/>
                  </a:cubicBezTo>
                  <a:cubicBezTo>
                    <a:pt x="535" y="242"/>
                    <a:pt x="534" y="263"/>
                    <a:pt x="493" y="287"/>
                  </a:cubicBezTo>
                  <a:cubicBezTo>
                    <a:pt x="458" y="307"/>
                    <a:pt x="399" y="317"/>
                    <a:pt x="338" y="317"/>
                  </a:cubicBezTo>
                  <a:lnTo>
                    <a:pt x="358" y="392"/>
                  </a:lnTo>
                  <a:cubicBezTo>
                    <a:pt x="363" y="393"/>
                    <a:pt x="367" y="393"/>
                    <a:pt x="372" y="393"/>
                  </a:cubicBezTo>
                  <a:cubicBezTo>
                    <a:pt x="457" y="393"/>
                    <a:pt x="534" y="373"/>
                    <a:pt x="587" y="343"/>
                  </a:cubicBezTo>
                  <a:cubicBezTo>
                    <a:pt x="688" y="284"/>
                    <a:pt x="677" y="209"/>
                    <a:pt x="595" y="163"/>
                  </a:cubicBezTo>
                  <a:cubicBezTo>
                    <a:pt x="549" y="136"/>
                    <a:pt x="502" y="125"/>
                    <a:pt x="454" y="125"/>
                  </a:cubicBezTo>
                  <a:cubicBezTo>
                    <a:pt x="429" y="125"/>
                    <a:pt x="403" y="128"/>
                    <a:pt x="377" y="133"/>
                  </a:cubicBezTo>
                  <a:lnTo>
                    <a:pt x="297" y="150"/>
                  </a:lnTo>
                  <a:cubicBezTo>
                    <a:pt x="264" y="157"/>
                    <a:pt x="236" y="164"/>
                    <a:pt x="213" y="164"/>
                  </a:cubicBezTo>
                  <a:cubicBezTo>
                    <a:pt x="198" y="164"/>
                    <a:pt x="185" y="161"/>
                    <a:pt x="173" y="155"/>
                  </a:cubicBezTo>
                  <a:cubicBezTo>
                    <a:pt x="146" y="138"/>
                    <a:pt x="151" y="117"/>
                    <a:pt x="184" y="97"/>
                  </a:cubicBezTo>
                  <a:cubicBezTo>
                    <a:pt x="217" y="78"/>
                    <a:pt x="259" y="70"/>
                    <a:pt x="312" y="69"/>
                  </a:cubicBezTo>
                  <a:lnTo>
                    <a:pt x="291" y="1"/>
                  </a:lnTo>
                  <a:cubicBezTo>
                    <a:pt x="284" y="0"/>
                    <a:pt x="277" y="0"/>
                    <a:pt x="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rot="-565977">
              <a:off x="8440932" y="4486853"/>
              <a:ext cx="111154" cy="63701"/>
            </a:xfrm>
            <a:custGeom>
              <a:avLst/>
              <a:gdLst/>
              <a:ahLst/>
              <a:cxnLst/>
              <a:rect l="l" t="t" r="r" b="b"/>
              <a:pathLst>
                <a:path w="766" h="439" extrusionOk="0">
                  <a:moveTo>
                    <a:pt x="267" y="0"/>
                  </a:moveTo>
                  <a:lnTo>
                    <a:pt x="1" y="155"/>
                  </a:lnTo>
                  <a:lnTo>
                    <a:pt x="492" y="438"/>
                  </a:lnTo>
                  <a:lnTo>
                    <a:pt x="765" y="280"/>
                  </a:lnTo>
                  <a:lnTo>
                    <a:pt x="672" y="226"/>
                  </a:lnTo>
                  <a:lnTo>
                    <a:pt x="495" y="328"/>
                  </a:lnTo>
                  <a:lnTo>
                    <a:pt x="382" y="263"/>
                  </a:lnTo>
                  <a:lnTo>
                    <a:pt x="528" y="179"/>
                  </a:lnTo>
                  <a:lnTo>
                    <a:pt x="434" y="125"/>
                  </a:lnTo>
                  <a:lnTo>
                    <a:pt x="290" y="210"/>
                  </a:lnTo>
                  <a:lnTo>
                    <a:pt x="191" y="152"/>
                  </a:lnTo>
                  <a:lnTo>
                    <a:pt x="361" y="54"/>
                  </a:lnTo>
                  <a:lnTo>
                    <a:pt x="2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rot="-565977">
              <a:off x="7588729" y="3830192"/>
              <a:ext cx="720615" cy="502643"/>
            </a:xfrm>
            <a:custGeom>
              <a:avLst/>
              <a:gdLst/>
              <a:ahLst/>
              <a:cxnLst/>
              <a:rect l="l" t="t" r="r" b="b"/>
              <a:pathLst>
                <a:path w="4966" h="3464" extrusionOk="0">
                  <a:moveTo>
                    <a:pt x="4803" y="1"/>
                  </a:moveTo>
                  <a:cubicBezTo>
                    <a:pt x="4771" y="1"/>
                    <a:pt x="4735" y="11"/>
                    <a:pt x="4697" y="33"/>
                  </a:cubicBezTo>
                  <a:lnTo>
                    <a:pt x="0" y="2744"/>
                  </a:lnTo>
                  <a:lnTo>
                    <a:pt x="0" y="3464"/>
                  </a:lnTo>
                  <a:lnTo>
                    <a:pt x="4697" y="752"/>
                  </a:lnTo>
                  <a:cubicBezTo>
                    <a:pt x="4846" y="667"/>
                    <a:pt x="4966" y="435"/>
                    <a:pt x="4966" y="236"/>
                  </a:cubicBezTo>
                  <a:cubicBezTo>
                    <a:pt x="4966" y="89"/>
                    <a:pt x="4899" y="1"/>
                    <a:pt x="48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rot="-565977">
              <a:off x="7592364" y="3808373"/>
              <a:ext cx="1004304" cy="566634"/>
            </a:xfrm>
            <a:custGeom>
              <a:avLst/>
              <a:gdLst/>
              <a:ahLst/>
              <a:cxnLst/>
              <a:rect l="l" t="t" r="r" b="b"/>
              <a:pathLst>
                <a:path w="6921" h="3905" extrusionOk="0">
                  <a:moveTo>
                    <a:pt x="4861" y="1"/>
                  </a:moveTo>
                  <a:lnTo>
                    <a:pt x="0" y="2731"/>
                  </a:lnTo>
                  <a:lnTo>
                    <a:pt x="2032" y="3905"/>
                  </a:lnTo>
                  <a:lnTo>
                    <a:pt x="6921" y="1190"/>
                  </a:lnTo>
                  <a:lnTo>
                    <a:pt x="48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rot="-565977">
              <a:off x="7907345" y="3949774"/>
              <a:ext cx="720905" cy="502498"/>
            </a:xfrm>
            <a:custGeom>
              <a:avLst/>
              <a:gdLst/>
              <a:ahLst/>
              <a:cxnLst/>
              <a:rect l="l" t="t" r="r" b="b"/>
              <a:pathLst>
                <a:path w="4968" h="3463" extrusionOk="0">
                  <a:moveTo>
                    <a:pt x="4804" y="1"/>
                  </a:moveTo>
                  <a:cubicBezTo>
                    <a:pt x="4771" y="1"/>
                    <a:pt x="4735" y="11"/>
                    <a:pt x="4697" y="33"/>
                  </a:cubicBezTo>
                  <a:lnTo>
                    <a:pt x="1" y="2745"/>
                  </a:lnTo>
                  <a:lnTo>
                    <a:pt x="1" y="3463"/>
                  </a:lnTo>
                  <a:lnTo>
                    <a:pt x="4697" y="751"/>
                  </a:lnTo>
                  <a:cubicBezTo>
                    <a:pt x="4846" y="666"/>
                    <a:pt x="4968" y="434"/>
                    <a:pt x="4968" y="236"/>
                  </a:cubicBezTo>
                  <a:cubicBezTo>
                    <a:pt x="4968" y="89"/>
                    <a:pt x="4900" y="1"/>
                    <a:pt x="48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rot="-565977">
              <a:off x="7638174" y="4259412"/>
              <a:ext cx="294863" cy="274538"/>
            </a:xfrm>
            <a:custGeom>
              <a:avLst/>
              <a:gdLst/>
              <a:ahLst/>
              <a:cxnLst/>
              <a:rect l="l" t="t" r="r" b="b"/>
              <a:pathLst>
                <a:path w="2032" h="1892" extrusionOk="0">
                  <a:moveTo>
                    <a:pt x="0" y="0"/>
                  </a:moveTo>
                  <a:lnTo>
                    <a:pt x="0" y="720"/>
                  </a:lnTo>
                  <a:lnTo>
                    <a:pt x="2032" y="1892"/>
                  </a:lnTo>
                  <a:lnTo>
                    <a:pt x="2032" y="117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rot="-565977">
              <a:off x="7696370" y="4429034"/>
              <a:ext cx="205330" cy="173981"/>
            </a:xfrm>
            <a:custGeom>
              <a:avLst/>
              <a:gdLst/>
              <a:ahLst/>
              <a:cxnLst/>
              <a:rect l="l" t="t" r="r" b="b"/>
              <a:pathLst>
                <a:path w="1415" h="1199" extrusionOk="0">
                  <a:moveTo>
                    <a:pt x="1414" y="1"/>
                  </a:moveTo>
                  <a:lnTo>
                    <a:pt x="1" y="814"/>
                  </a:lnTo>
                  <a:lnTo>
                    <a:pt x="1" y="1199"/>
                  </a:lnTo>
                  <a:lnTo>
                    <a:pt x="1414" y="381"/>
                  </a:lnTo>
                  <a:lnTo>
                    <a:pt x="14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rot="-565977">
              <a:off x="7488975" y="4333253"/>
              <a:ext cx="400212" cy="231007"/>
            </a:xfrm>
            <a:custGeom>
              <a:avLst/>
              <a:gdLst/>
              <a:ahLst/>
              <a:cxnLst/>
              <a:rect l="l" t="t" r="r" b="b"/>
              <a:pathLst>
                <a:path w="2758" h="1592" extrusionOk="0">
                  <a:moveTo>
                    <a:pt x="1414" y="0"/>
                  </a:moveTo>
                  <a:lnTo>
                    <a:pt x="0" y="815"/>
                  </a:lnTo>
                  <a:lnTo>
                    <a:pt x="1344" y="1592"/>
                  </a:lnTo>
                  <a:lnTo>
                    <a:pt x="2757" y="779"/>
                  </a:lnTo>
                  <a:lnTo>
                    <a:pt x="14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rot="-565977">
              <a:off x="7626423" y="4368613"/>
              <a:ext cx="108977" cy="62830"/>
            </a:xfrm>
            <a:custGeom>
              <a:avLst/>
              <a:gdLst/>
              <a:ahLst/>
              <a:cxnLst/>
              <a:rect l="l" t="t" r="r" b="b"/>
              <a:pathLst>
                <a:path w="751" h="433" extrusionOk="0">
                  <a:moveTo>
                    <a:pt x="386" y="0"/>
                  </a:moveTo>
                  <a:lnTo>
                    <a:pt x="1" y="221"/>
                  </a:lnTo>
                  <a:lnTo>
                    <a:pt x="367" y="433"/>
                  </a:lnTo>
                  <a:lnTo>
                    <a:pt x="751" y="211"/>
                  </a:lnTo>
                  <a:lnTo>
                    <a:pt x="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rot="-565977">
              <a:off x="7717702" y="4403607"/>
              <a:ext cx="108977" cy="62830"/>
            </a:xfrm>
            <a:custGeom>
              <a:avLst/>
              <a:gdLst/>
              <a:ahLst/>
              <a:cxnLst/>
              <a:rect l="l" t="t" r="r" b="b"/>
              <a:pathLst>
                <a:path w="751" h="433" extrusionOk="0">
                  <a:moveTo>
                    <a:pt x="386" y="0"/>
                  </a:moveTo>
                  <a:lnTo>
                    <a:pt x="1" y="221"/>
                  </a:lnTo>
                  <a:lnTo>
                    <a:pt x="367" y="433"/>
                  </a:lnTo>
                  <a:lnTo>
                    <a:pt x="751" y="211"/>
                  </a:lnTo>
                  <a:lnTo>
                    <a:pt x="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rot="-565977">
              <a:off x="7504620" y="4467008"/>
              <a:ext cx="195027" cy="168757"/>
            </a:xfrm>
            <a:custGeom>
              <a:avLst/>
              <a:gdLst/>
              <a:ahLst/>
              <a:cxnLst/>
              <a:rect l="l" t="t" r="r" b="b"/>
              <a:pathLst>
                <a:path w="1344" h="1163" extrusionOk="0">
                  <a:moveTo>
                    <a:pt x="0" y="1"/>
                  </a:moveTo>
                  <a:lnTo>
                    <a:pt x="0" y="385"/>
                  </a:lnTo>
                  <a:lnTo>
                    <a:pt x="1344" y="1163"/>
                  </a:lnTo>
                  <a:lnTo>
                    <a:pt x="1344" y="77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rot="-565977">
              <a:off x="7516065" y="4500627"/>
              <a:ext cx="175873" cy="118696"/>
            </a:xfrm>
            <a:custGeom>
              <a:avLst/>
              <a:gdLst/>
              <a:ahLst/>
              <a:cxnLst/>
              <a:rect l="l" t="t" r="r" b="b"/>
              <a:pathLst>
                <a:path w="1212" h="818" extrusionOk="0">
                  <a:moveTo>
                    <a:pt x="198" y="1"/>
                  </a:moveTo>
                  <a:lnTo>
                    <a:pt x="0" y="116"/>
                  </a:lnTo>
                  <a:lnTo>
                    <a:pt x="1212" y="817"/>
                  </a:lnTo>
                  <a:lnTo>
                    <a:pt x="1212" y="587"/>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rot="-565988">
              <a:off x="7509960" y="4500104"/>
              <a:ext cx="27447" cy="31859"/>
            </a:xfrm>
            <a:custGeom>
              <a:avLst/>
              <a:gdLst/>
              <a:ahLst/>
              <a:cxnLst/>
              <a:rect l="l" t="t" r="r" b="b"/>
              <a:pathLst>
                <a:path w="199" h="231" extrusionOk="0">
                  <a:moveTo>
                    <a:pt x="0" y="1"/>
                  </a:moveTo>
                  <a:lnTo>
                    <a:pt x="0" y="231"/>
                  </a:lnTo>
                  <a:lnTo>
                    <a:pt x="198" y="11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rot="-565977">
              <a:off x="7803668" y="4209033"/>
              <a:ext cx="166005" cy="95624"/>
            </a:xfrm>
            <a:custGeom>
              <a:avLst/>
              <a:gdLst/>
              <a:ahLst/>
              <a:cxnLst/>
              <a:rect l="l" t="t" r="r" b="b"/>
              <a:pathLst>
                <a:path w="1144" h="659" extrusionOk="0">
                  <a:moveTo>
                    <a:pt x="632" y="1"/>
                  </a:moveTo>
                  <a:lnTo>
                    <a:pt x="518" y="66"/>
                  </a:lnTo>
                  <a:lnTo>
                    <a:pt x="765" y="251"/>
                  </a:lnTo>
                  <a:cubicBezTo>
                    <a:pt x="820" y="290"/>
                    <a:pt x="877" y="332"/>
                    <a:pt x="935" y="372"/>
                  </a:cubicBezTo>
                  <a:lnTo>
                    <a:pt x="933" y="374"/>
                  </a:lnTo>
                  <a:cubicBezTo>
                    <a:pt x="857" y="343"/>
                    <a:pt x="782" y="311"/>
                    <a:pt x="710" y="282"/>
                  </a:cubicBezTo>
                  <a:lnTo>
                    <a:pt x="370" y="153"/>
                  </a:lnTo>
                  <a:lnTo>
                    <a:pt x="270" y="210"/>
                  </a:lnTo>
                  <a:lnTo>
                    <a:pt x="497" y="406"/>
                  </a:lnTo>
                  <a:cubicBezTo>
                    <a:pt x="549" y="448"/>
                    <a:pt x="603" y="490"/>
                    <a:pt x="657" y="533"/>
                  </a:cubicBezTo>
                  <a:lnTo>
                    <a:pt x="654" y="536"/>
                  </a:lnTo>
                  <a:cubicBezTo>
                    <a:pt x="583" y="503"/>
                    <a:pt x="512" y="470"/>
                    <a:pt x="441" y="438"/>
                  </a:cubicBezTo>
                  <a:lnTo>
                    <a:pt x="122" y="296"/>
                  </a:lnTo>
                  <a:lnTo>
                    <a:pt x="0" y="365"/>
                  </a:lnTo>
                  <a:lnTo>
                    <a:pt x="703" y="658"/>
                  </a:lnTo>
                  <a:lnTo>
                    <a:pt x="848" y="574"/>
                  </a:lnTo>
                  <a:lnTo>
                    <a:pt x="624" y="387"/>
                  </a:lnTo>
                  <a:cubicBezTo>
                    <a:pt x="586" y="355"/>
                    <a:pt x="543" y="324"/>
                    <a:pt x="505" y="293"/>
                  </a:cubicBezTo>
                  <a:lnTo>
                    <a:pt x="508" y="292"/>
                  </a:lnTo>
                  <a:cubicBezTo>
                    <a:pt x="558" y="315"/>
                    <a:pt x="614" y="338"/>
                    <a:pt x="669" y="361"/>
                  </a:cubicBezTo>
                  <a:lnTo>
                    <a:pt x="995" y="489"/>
                  </a:lnTo>
                  <a:lnTo>
                    <a:pt x="1143" y="404"/>
                  </a:lnTo>
                  <a:lnTo>
                    <a:pt x="6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rot="-565977">
              <a:off x="7905820" y="4161755"/>
              <a:ext cx="131905" cy="68054"/>
            </a:xfrm>
            <a:custGeom>
              <a:avLst/>
              <a:gdLst/>
              <a:ahLst/>
              <a:cxnLst/>
              <a:rect l="l" t="t" r="r" b="b"/>
              <a:pathLst>
                <a:path w="909" h="469" extrusionOk="0">
                  <a:moveTo>
                    <a:pt x="353" y="99"/>
                  </a:moveTo>
                  <a:cubicBezTo>
                    <a:pt x="416" y="99"/>
                    <a:pt x="491" y="122"/>
                    <a:pt x="568" y="166"/>
                  </a:cubicBezTo>
                  <a:cubicBezTo>
                    <a:pt x="689" y="236"/>
                    <a:pt x="721" y="307"/>
                    <a:pt x="650" y="349"/>
                  </a:cubicBezTo>
                  <a:cubicBezTo>
                    <a:pt x="625" y="363"/>
                    <a:pt x="593" y="370"/>
                    <a:pt x="558" y="370"/>
                  </a:cubicBezTo>
                  <a:cubicBezTo>
                    <a:pt x="493" y="370"/>
                    <a:pt x="413" y="346"/>
                    <a:pt x="334" y="300"/>
                  </a:cubicBezTo>
                  <a:cubicBezTo>
                    <a:pt x="214" y="231"/>
                    <a:pt x="187" y="163"/>
                    <a:pt x="258" y="122"/>
                  </a:cubicBezTo>
                  <a:cubicBezTo>
                    <a:pt x="284" y="107"/>
                    <a:pt x="317" y="99"/>
                    <a:pt x="353" y="99"/>
                  </a:cubicBezTo>
                  <a:close/>
                  <a:moveTo>
                    <a:pt x="356" y="1"/>
                  </a:moveTo>
                  <a:cubicBezTo>
                    <a:pt x="276" y="1"/>
                    <a:pt x="202" y="19"/>
                    <a:pt x="141" y="55"/>
                  </a:cubicBezTo>
                  <a:cubicBezTo>
                    <a:pt x="0" y="136"/>
                    <a:pt x="16" y="256"/>
                    <a:pt x="213" y="371"/>
                  </a:cubicBezTo>
                  <a:cubicBezTo>
                    <a:pt x="327" y="436"/>
                    <a:pt x="446" y="468"/>
                    <a:pt x="554" y="468"/>
                  </a:cubicBezTo>
                  <a:cubicBezTo>
                    <a:pt x="633" y="468"/>
                    <a:pt x="707" y="451"/>
                    <a:pt x="767" y="416"/>
                  </a:cubicBezTo>
                  <a:cubicBezTo>
                    <a:pt x="909" y="334"/>
                    <a:pt x="886" y="210"/>
                    <a:pt x="688" y="96"/>
                  </a:cubicBezTo>
                  <a:cubicBezTo>
                    <a:pt x="577" y="32"/>
                    <a:pt x="461" y="1"/>
                    <a:pt x="3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rot="-565977">
              <a:off x="7968812" y="4105419"/>
              <a:ext cx="148157" cy="75309"/>
            </a:xfrm>
            <a:custGeom>
              <a:avLst/>
              <a:gdLst/>
              <a:ahLst/>
              <a:cxnLst/>
              <a:rect l="l" t="t" r="r" b="b"/>
              <a:pathLst>
                <a:path w="1021" h="519" extrusionOk="0">
                  <a:moveTo>
                    <a:pt x="386" y="98"/>
                  </a:moveTo>
                  <a:cubicBezTo>
                    <a:pt x="412" y="98"/>
                    <a:pt x="437" y="105"/>
                    <a:pt x="463" y="120"/>
                  </a:cubicBezTo>
                  <a:cubicBezTo>
                    <a:pt x="523" y="154"/>
                    <a:pt x="520" y="191"/>
                    <a:pt x="458" y="227"/>
                  </a:cubicBezTo>
                  <a:lnTo>
                    <a:pt x="397" y="262"/>
                  </a:lnTo>
                  <a:lnTo>
                    <a:pt x="228" y="164"/>
                  </a:lnTo>
                  <a:lnTo>
                    <a:pt x="288" y="129"/>
                  </a:lnTo>
                  <a:cubicBezTo>
                    <a:pt x="322" y="109"/>
                    <a:pt x="354" y="98"/>
                    <a:pt x="386" y="98"/>
                  </a:cubicBezTo>
                  <a:close/>
                  <a:moveTo>
                    <a:pt x="396" y="1"/>
                  </a:moveTo>
                  <a:cubicBezTo>
                    <a:pt x="321" y="1"/>
                    <a:pt x="251" y="25"/>
                    <a:pt x="189" y="60"/>
                  </a:cubicBezTo>
                  <a:lnTo>
                    <a:pt x="1" y="170"/>
                  </a:lnTo>
                  <a:lnTo>
                    <a:pt x="605" y="519"/>
                  </a:lnTo>
                  <a:lnTo>
                    <a:pt x="724" y="450"/>
                  </a:lnTo>
                  <a:lnTo>
                    <a:pt x="506" y="324"/>
                  </a:lnTo>
                  <a:lnTo>
                    <a:pt x="570" y="287"/>
                  </a:lnTo>
                  <a:lnTo>
                    <a:pt x="888" y="355"/>
                  </a:lnTo>
                  <a:lnTo>
                    <a:pt x="1021" y="279"/>
                  </a:lnTo>
                  <a:lnTo>
                    <a:pt x="660" y="207"/>
                  </a:lnTo>
                  <a:cubicBezTo>
                    <a:pt x="688" y="158"/>
                    <a:pt x="668" y="104"/>
                    <a:pt x="579" y="52"/>
                  </a:cubicBezTo>
                  <a:cubicBezTo>
                    <a:pt x="516" y="16"/>
                    <a:pt x="455"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rot="-565977">
              <a:off x="8031188" y="4035720"/>
              <a:ext cx="159040" cy="91706"/>
            </a:xfrm>
            <a:custGeom>
              <a:avLst/>
              <a:gdLst/>
              <a:ahLst/>
              <a:cxnLst/>
              <a:rect l="l" t="t" r="r" b="b"/>
              <a:pathLst>
                <a:path w="1096" h="632" extrusionOk="0">
                  <a:moveTo>
                    <a:pt x="491" y="0"/>
                  </a:moveTo>
                  <a:lnTo>
                    <a:pt x="365" y="72"/>
                  </a:lnTo>
                  <a:lnTo>
                    <a:pt x="551" y="278"/>
                  </a:lnTo>
                  <a:lnTo>
                    <a:pt x="626" y="358"/>
                  </a:lnTo>
                  <a:lnTo>
                    <a:pt x="622" y="359"/>
                  </a:lnTo>
                  <a:lnTo>
                    <a:pt x="486" y="316"/>
                  </a:lnTo>
                  <a:lnTo>
                    <a:pt x="127" y="211"/>
                  </a:lnTo>
                  <a:lnTo>
                    <a:pt x="1" y="283"/>
                  </a:lnTo>
                  <a:lnTo>
                    <a:pt x="606" y="632"/>
                  </a:lnTo>
                  <a:lnTo>
                    <a:pt x="715" y="569"/>
                  </a:lnTo>
                  <a:lnTo>
                    <a:pt x="493" y="440"/>
                  </a:lnTo>
                  <a:cubicBezTo>
                    <a:pt x="434" y="407"/>
                    <a:pt x="336" y="360"/>
                    <a:pt x="272" y="330"/>
                  </a:cubicBezTo>
                  <a:lnTo>
                    <a:pt x="276" y="329"/>
                  </a:lnTo>
                  <a:lnTo>
                    <a:pt x="457" y="385"/>
                  </a:lnTo>
                  <a:lnTo>
                    <a:pt x="772" y="474"/>
                  </a:lnTo>
                  <a:lnTo>
                    <a:pt x="819" y="447"/>
                  </a:lnTo>
                  <a:lnTo>
                    <a:pt x="666" y="265"/>
                  </a:lnTo>
                  <a:lnTo>
                    <a:pt x="568" y="160"/>
                  </a:lnTo>
                  <a:lnTo>
                    <a:pt x="572" y="158"/>
                  </a:lnTo>
                  <a:cubicBezTo>
                    <a:pt x="625" y="195"/>
                    <a:pt x="703" y="251"/>
                    <a:pt x="762" y="285"/>
                  </a:cubicBezTo>
                  <a:lnTo>
                    <a:pt x="984" y="413"/>
                  </a:lnTo>
                  <a:lnTo>
                    <a:pt x="1095" y="349"/>
                  </a:lnTo>
                  <a:lnTo>
                    <a:pt x="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rot="-565977">
              <a:off x="8107535" y="3850127"/>
              <a:ext cx="349859" cy="162082"/>
            </a:xfrm>
            <a:custGeom>
              <a:avLst/>
              <a:gdLst/>
              <a:ahLst/>
              <a:cxnLst/>
              <a:rect l="l" t="t" r="r" b="b"/>
              <a:pathLst>
                <a:path w="2411" h="1117" extrusionOk="0">
                  <a:moveTo>
                    <a:pt x="868" y="0"/>
                  </a:moveTo>
                  <a:cubicBezTo>
                    <a:pt x="799" y="0"/>
                    <a:pt x="726" y="11"/>
                    <a:pt x="654" y="33"/>
                  </a:cubicBezTo>
                  <a:cubicBezTo>
                    <a:pt x="383" y="117"/>
                    <a:pt x="259" y="254"/>
                    <a:pt x="112" y="398"/>
                  </a:cubicBezTo>
                  <a:cubicBezTo>
                    <a:pt x="0" y="507"/>
                    <a:pt x="23" y="588"/>
                    <a:pt x="102" y="588"/>
                  </a:cubicBezTo>
                  <a:cubicBezTo>
                    <a:pt x="138" y="588"/>
                    <a:pt x="186" y="571"/>
                    <a:pt x="239" y="533"/>
                  </a:cubicBezTo>
                  <a:cubicBezTo>
                    <a:pt x="396" y="418"/>
                    <a:pt x="656" y="170"/>
                    <a:pt x="857" y="170"/>
                  </a:cubicBezTo>
                  <a:cubicBezTo>
                    <a:pt x="870" y="170"/>
                    <a:pt x="883" y="171"/>
                    <a:pt x="896" y="174"/>
                  </a:cubicBezTo>
                  <a:cubicBezTo>
                    <a:pt x="1102" y="211"/>
                    <a:pt x="946" y="346"/>
                    <a:pt x="770" y="561"/>
                  </a:cubicBezTo>
                  <a:cubicBezTo>
                    <a:pt x="596" y="776"/>
                    <a:pt x="503" y="954"/>
                    <a:pt x="770" y="1092"/>
                  </a:cubicBezTo>
                  <a:cubicBezTo>
                    <a:pt x="802" y="1109"/>
                    <a:pt x="841" y="1116"/>
                    <a:pt x="886" y="1116"/>
                  </a:cubicBezTo>
                  <a:cubicBezTo>
                    <a:pt x="1142" y="1116"/>
                    <a:pt x="1573" y="877"/>
                    <a:pt x="1779" y="800"/>
                  </a:cubicBezTo>
                  <a:cubicBezTo>
                    <a:pt x="1871" y="765"/>
                    <a:pt x="1945" y="752"/>
                    <a:pt x="2008" y="752"/>
                  </a:cubicBezTo>
                  <a:cubicBezTo>
                    <a:pt x="2112" y="752"/>
                    <a:pt x="2185" y="786"/>
                    <a:pt x="2260" y="809"/>
                  </a:cubicBezTo>
                  <a:cubicBezTo>
                    <a:pt x="2274" y="813"/>
                    <a:pt x="2288" y="815"/>
                    <a:pt x="2300" y="815"/>
                  </a:cubicBezTo>
                  <a:cubicBezTo>
                    <a:pt x="2390" y="815"/>
                    <a:pt x="2411" y="705"/>
                    <a:pt x="2279" y="631"/>
                  </a:cubicBezTo>
                  <a:cubicBezTo>
                    <a:pt x="2215" y="595"/>
                    <a:pt x="2124" y="571"/>
                    <a:pt x="2010" y="571"/>
                  </a:cubicBezTo>
                  <a:cubicBezTo>
                    <a:pt x="1858" y="571"/>
                    <a:pt x="1668" y="614"/>
                    <a:pt x="1457" y="731"/>
                  </a:cubicBezTo>
                  <a:cubicBezTo>
                    <a:pt x="1241" y="851"/>
                    <a:pt x="1044" y="907"/>
                    <a:pt x="921" y="907"/>
                  </a:cubicBezTo>
                  <a:cubicBezTo>
                    <a:pt x="824" y="907"/>
                    <a:pt x="774" y="871"/>
                    <a:pt x="800" y="803"/>
                  </a:cubicBezTo>
                  <a:cubicBezTo>
                    <a:pt x="885" y="588"/>
                    <a:pt x="1252" y="398"/>
                    <a:pt x="1233" y="215"/>
                  </a:cubicBezTo>
                  <a:cubicBezTo>
                    <a:pt x="1220" y="81"/>
                    <a:pt x="1059" y="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rot="-565977">
              <a:off x="8095598" y="3917019"/>
              <a:ext cx="74877" cy="54269"/>
            </a:xfrm>
            <a:custGeom>
              <a:avLst/>
              <a:gdLst/>
              <a:ahLst/>
              <a:cxnLst/>
              <a:rect l="l" t="t" r="r" b="b"/>
              <a:pathLst>
                <a:path w="516" h="374" extrusionOk="0">
                  <a:moveTo>
                    <a:pt x="111" y="0"/>
                  </a:moveTo>
                  <a:cubicBezTo>
                    <a:pt x="1" y="0"/>
                    <a:pt x="182" y="38"/>
                    <a:pt x="182" y="38"/>
                  </a:cubicBezTo>
                  <a:cubicBezTo>
                    <a:pt x="182" y="38"/>
                    <a:pt x="405" y="67"/>
                    <a:pt x="465" y="280"/>
                  </a:cubicBezTo>
                  <a:cubicBezTo>
                    <a:pt x="484" y="349"/>
                    <a:pt x="496" y="373"/>
                    <a:pt x="502" y="373"/>
                  </a:cubicBezTo>
                  <a:cubicBezTo>
                    <a:pt x="515" y="373"/>
                    <a:pt x="506" y="267"/>
                    <a:pt x="496" y="234"/>
                  </a:cubicBezTo>
                  <a:cubicBezTo>
                    <a:pt x="483" y="184"/>
                    <a:pt x="420" y="17"/>
                    <a:pt x="181" y="3"/>
                  </a:cubicBezTo>
                  <a:cubicBezTo>
                    <a:pt x="150" y="1"/>
                    <a:pt x="128" y="0"/>
                    <a:pt x="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rot="-565977">
              <a:off x="8123547" y="3886955"/>
              <a:ext cx="64429" cy="60364"/>
            </a:xfrm>
            <a:custGeom>
              <a:avLst/>
              <a:gdLst/>
              <a:ahLst/>
              <a:cxnLst/>
              <a:rect l="l" t="t" r="r" b="b"/>
              <a:pathLst>
                <a:path w="444" h="416" extrusionOk="0">
                  <a:moveTo>
                    <a:pt x="56" y="0"/>
                  </a:moveTo>
                  <a:cubicBezTo>
                    <a:pt x="1" y="0"/>
                    <a:pt x="146" y="47"/>
                    <a:pt x="146" y="47"/>
                  </a:cubicBezTo>
                  <a:cubicBezTo>
                    <a:pt x="146" y="47"/>
                    <a:pt x="364" y="100"/>
                    <a:pt x="401" y="318"/>
                  </a:cubicBezTo>
                  <a:cubicBezTo>
                    <a:pt x="413" y="390"/>
                    <a:pt x="422" y="415"/>
                    <a:pt x="428" y="415"/>
                  </a:cubicBezTo>
                  <a:cubicBezTo>
                    <a:pt x="441" y="415"/>
                    <a:pt x="443" y="310"/>
                    <a:pt x="437" y="276"/>
                  </a:cubicBezTo>
                  <a:cubicBezTo>
                    <a:pt x="429" y="225"/>
                    <a:pt x="384" y="51"/>
                    <a:pt x="149" y="12"/>
                  </a:cubicBezTo>
                  <a:cubicBezTo>
                    <a:pt x="100" y="4"/>
                    <a:pt x="71" y="0"/>
                    <a:pt x="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4"/>
            <p:cNvSpPr/>
            <p:nvPr/>
          </p:nvSpPr>
          <p:spPr>
            <a:xfrm rot="-565977">
              <a:off x="8157490" y="3850546"/>
              <a:ext cx="49773" cy="71972"/>
            </a:xfrm>
            <a:custGeom>
              <a:avLst/>
              <a:gdLst/>
              <a:ahLst/>
              <a:cxnLst/>
              <a:rect l="l" t="t" r="r" b="b"/>
              <a:pathLst>
                <a:path w="343" h="496" extrusionOk="0">
                  <a:moveTo>
                    <a:pt x="26" y="1"/>
                  </a:moveTo>
                  <a:cubicBezTo>
                    <a:pt x="1" y="1"/>
                    <a:pt x="110" y="69"/>
                    <a:pt x="110" y="69"/>
                  </a:cubicBezTo>
                  <a:cubicBezTo>
                    <a:pt x="110" y="69"/>
                    <a:pt x="310" y="174"/>
                    <a:pt x="293" y="394"/>
                  </a:cubicBezTo>
                  <a:cubicBezTo>
                    <a:pt x="287" y="469"/>
                    <a:pt x="290" y="495"/>
                    <a:pt x="297" y="495"/>
                  </a:cubicBezTo>
                  <a:cubicBezTo>
                    <a:pt x="309" y="495"/>
                    <a:pt x="336" y="395"/>
                    <a:pt x="339" y="362"/>
                  </a:cubicBezTo>
                  <a:cubicBezTo>
                    <a:pt x="342" y="311"/>
                    <a:pt x="341" y="131"/>
                    <a:pt x="123" y="36"/>
                  </a:cubicBezTo>
                  <a:cubicBezTo>
                    <a:pt x="63" y="10"/>
                    <a:pt x="35" y="1"/>
                    <a:pt x="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4"/>
            <p:cNvSpPr/>
            <p:nvPr/>
          </p:nvSpPr>
          <p:spPr>
            <a:xfrm rot="-565977">
              <a:off x="8179504" y="3966119"/>
              <a:ext cx="85615" cy="24958"/>
            </a:xfrm>
            <a:custGeom>
              <a:avLst/>
              <a:gdLst/>
              <a:ahLst/>
              <a:cxnLst/>
              <a:rect l="l" t="t" r="r" b="b"/>
              <a:pathLst>
                <a:path w="590" h="172" extrusionOk="0">
                  <a:moveTo>
                    <a:pt x="297" y="1"/>
                  </a:moveTo>
                  <a:cubicBezTo>
                    <a:pt x="238" y="1"/>
                    <a:pt x="168" y="18"/>
                    <a:pt x="91" y="69"/>
                  </a:cubicBezTo>
                  <a:cubicBezTo>
                    <a:pt x="14" y="121"/>
                    <a:pt x="0" y="137"/>
                    <a:pt x="12" y="137"/>
                  </a:cubicBezTo>
                  <a:cubicBezTo>
                    <a:pt x="30" y="137"/>
                    <a:pt x="113" y="97"/>
                    <a:pt x="113" y="97"/>
                  </a:cubicBezTo>
                  <a:cubicBezTo>
                    <a:pt x="113" y="97"/>
                    <a:pt x="190" y="54"/>
                    <a:pt x="290" y="54"/>
                  </a:cubicBezTo>
                  <a:cubicBezTo>
                    <a:pt x="351" y="54"/>
                    <a:pt x="419" y="69"/>
                    <a:pt x="485" y="119"/>
                  </a:cubicBezTo>
                  <a:cubicBezTo>
                    <a:pt x="536" y="157"/>
                    <a:pt x="561" y="172"/>
                    <a:pt x="569" y="172"/>
                  </a:cubicBezTo>
                  <a:cubicBezTo>
                    <a:pt x="590" y="172"/>
                    <a:pt x="512" y="85"/>
                    <a:pt x="483" y="63"/>
                  </a:cubicBezTo>
                  <a:cubicBezTo>
                    <a:pt x="458" y="44"/>
                    <a:pt x="391" y="1"/>
                    <a:pt x="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4"/>
            <p:cNvSpPr/>
            <p:nvPr/>
          </p:nvSpPr>
          <p:spPr>
            <a:xfrm rot="-565977">
              <a:off x="8180171" y="3932585"/>
              <a:ext cx="84599" cy="29311"/>
            </a:xfrm>
            <a:custGeom>
              <a:avLst/>
              <a:gdLst/>
              <a:ahLst/>
              <a:cxnLst/>
              <a:rect l="l" t="t" r="r" b="b"/>
              <a:pathLst>
                <a:path w="583" h="202" extrusionOk="0">
                  <a:moveTo>
                    <a:pt x="278" y="1"/>
                  </a:moveTo>
                  <a:cubicBezTo>
                    <a:pt x="226" y="1"/>
                    <a:pt x="167" y="14"/>
                    <a:pt x="100" y="48"/>
                  </a:cubicBezTo>
                  <a:cubicBezTo>
                    <a:pt x="13" y="93"/>
                    <a:pt x="0" y="107"/>
                    <a:pt x="15" y="107"/>
                  </a:cubicBezTo>
                  <a:cubicBezTo>
                    <a:pt x="37" y="107"/>
                    <a:pt x="118" y="79"/>
                    <a:pt x="118" y="79"/>
                  </a:cubicBezTo>
                  <a:cubicBezTo>
                    <a:pt x="118" y="79"/>
                    <a:pt x="179" y="52"/>
                    <a:pt x="260" y="52"/>
                  </a:cubicBezTo>
                  <a:cubicBezTo>
                    <a:pt x="329" y="52"/>
                    <a:pt x="411" y="71"/>
                    <a:pt x="485" y="140"/>
                  </a:cubicBezTo>
                  <a:cubicBezTo>
                    <a:pt x="533" y="185"/>
                    <a:pt x="556" y="201"/>
                    <a:pt x="564" y="201"/>
                  </a:cubicBezTo>
                  <a:cubicBezTo>
                    <a:pt x="583" y="201"/>
                    <a:pt x="515" y="108"/>
                    <a:pt x="489" y="83"/>
                  </a:cubicBezTo>
                  <a:cubicBezTo>
                    <a:pt x="463" y="60"/>
                    <a:pt x="390"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4"/>
            <p:cNvSpPr/>
            <p:nvPr/>
          </p:nvSpPr>
          <p:spPr>
            <a:xfrm rot="-565977">
              <a:off x="8200285" y="3897979"/>
              <a:ext cx="81116" cy="39904"/>
            </a:xfrm>
            <a:custGeom>
              <a:avLst/>
              <a:gdLst/>
              <a:ahLst/>
              <a:cxnLst/>
              <a:rect l="l" t="t" r="r" b="b"/>
              <a:pathLst>
                <a:path w="559" h="275" extrusionOk="0">
                  <a:moveTo>
                    <a:pt x="232" y="0"/>
                  </a:moveTo>
                  <a:cubicBezTo>
                    <a:pt x="200" y="0"/>
                    <a:pt x="166" y="4"/>
                    <a:pt x="129" y="13"/>
                  </a:cubicBezTo>
                  <a:cubicBezTo>
                    <a:pt x="0" y="45"/>
                    <a:pt x="18" y="52"/>
                    <a:pt x="58" y="52"/>
                  </a:cubicBezTo>
                  <a:cubicBezTo>
                    <a:pt x="91" y="52"/>
                    <a:pt x="139" y="47"/>
                    <a:pt x="139" y="47"/>
                  </a:cubicBezTo>
                  <a:cubicBezTo>
                    <a:pt x="139" y="47"/>
                    <a:pt x="157" y="44"/>
                    <a:pt x="186" y="44"/>
                  </a:cubicBezTo>
                  <a:cubicBezTo>
                    <a:pt x="257" y="44"/>
                    <a:pt x="395" y="63"/>
                    <a:pt x="480" y="196"/>
                  </a:cubicBezTo>
                  <a:cubicBezTo>
                    <a:pt x="518" y="253"/>
                    <a:pt x="536" y="274"/>
                    <a:pt x="543" y="274"/>
                  </a:cubicBezTo>
                  <a:cubicBezTo>
                    <a:pt x="559" y="274"/>
                    <a:pt x="517" y="171"/>
                    <a:pt x="497" y="142"/>
                  </a:cubicBezTo>
                  <a:cubicBezTo>
                    <a:pt x="475" y="106"/>
                    <a:pt x="393" y="0"/>
                    <a:pt x="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4"/>
            <p:cNvSpPr/>
            <p:nvPr/>
          </p:nvSpPr>
          <p:spPr>
            <a:xfrm rot="-565977">
              <a:off x="8255047" y="3954772"/>
              <a:ext cx="43678" cy="78647"/>
            </a:xfrm>
            <a:custGeom>
              <a:avLst/>
              <a:gdLst/>
              <a:ahLst/>
              <a:cxnLst/>
              <a:rect l="l" t="t" r="r" b="b"/>
              <a:pathLst>
                <a:path w="301" h="542" extrusionOk="0">
                  <a:moveTo>
                    <a:pt x="18" y="0"/>
                  </a:moveTo>
                  <a:lnTo>
                    <a:pt x="18" y="0"/>
                  </a:lnTo>
                  <a:cubicBezTo>
                    <a:pt x="0" y="0"/>
                    <a:pt x="88" y="85"/>
                    <a:pt x="88" y="85"/>
                  </a:cubicBezTo>
                  <a:cubicBezTo>
                    <a:pt x="88" y="85"/>
                    <a:pt x="261" y="230"/>
                    <a:pt x="197" y="442"/>
                  </a:cubicBezTo>
                  <a:cubicBezTo>
                    <a:pt x="174" y="516"/>
                    <a:pt x="172" y="541"/>
                    <a:pt x="179" y="541"/>
                  </a:cubicBezTo>
                  <a:cubicBezTo>
                    <a:pt x="193" y="541"/>
                    <a:pt x="239" y="452"/>
                    <a:pt x="249" y="419"/>
                  </a:cubicBezTo>
                  <a:cubicBezTo>
                    <a:pt x="263" y="371"/>
                    <a:pt x="300" y="195"/>
                    <a:pt x="107" y="56"/>
                  </a:cubicBezTo>
                  <a:cubicBezTo>
                    <a:pt x="50" y="15"/>
                    <a:pt x="25" y="0"/>
                    <a:pt x="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4"/>
            <p:cNvSpPr/>
            <p:nvPr/>
          </p:nvSpPr>
          <p:spPr>
            <a:xfrm rot="-565977">
              <a:off x="8357182" y="3897222"/>
              <a:ext cx="45129" cy="77341"/>
            </a:xfrm>
            <a:custGeom>
              <a:avLst/>
              <a:gdLst/>
              <a:ahLst/>
              <a:cxnLst/>
              <a:rect l="l" t="t" r="r" b="b"/>
              <a:pathLst>
                <a:path w="311" h="533" extrusionOk="0">
                  <a:moveTo>
                    <a:pt x="19" y="1"/>
                  </a:moveTo>
                  <a:lnTo>
                    <a:pt x="19" y="1"/>
                  </a:lnTo>
                  <a:cubicBezTo>
                    <a:pt x="0" y="1"/>
                    <a:pt x="93" y="82"/>
                    <a:pt x="93" y="82"/>
                  </a:cubicBezTo>
                  <a:cubicBezTo>
                    <a:pt x="93" y="82"/>
                    <a:pt x="273" y="217"/>
                    <a:pt x="222" y="432"/>
                  </a:cubicBezTo>
                  <a:cubicBezTo>
                    <a:pt x="204" y="506"/>
                    <a:pt x="203" y="532"/>
                    <a:pt x="210" y="532"/>
                  </a:cubicBezTo>
                  <a:cubicBezTo>
                    <a:pt x="223" y="532"/>
                    <a:pt x="264" y="440"/>
                    <a:pt x="272" y="407"/>
                  </a:cubicBezTo>
                  <a:cubicBezTo>
                    <a:pt x="284" y="358"/>
                    <a:pt x="311" y="180"/>
                    <a:pt x="110" y="51"/>
                  </a:cubicBezTo>
                  <a:cubicBezTo>
                    <a:pt x="52" y="14"/>
                    <a:pt x="27" y="1"/>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4"/>
            <p:cNvSpPr/>
            <p:nvPr/>
          </p:nvSpPr>
          <p:spPr>
            <a:xfrm rot="-565977">
              <a:off x="8267896" y="3940243"/>
              <a:ext cx="58915" cy="64572"/>
            </a:xfrm>
            <a:custGeom>
              <a:avLst/>
              <a:gdLst/>
              <a:ahLst/>
              <a:cxnLst/>
              <a:rect l="l" t="t" r="r" b="b"/>
              <a:pathLst>
                <a:path w="406" h="445" extrusionOk="0">
                  <a:moveTo>
                    <a:pt x="39" y="1"/>
                  </a:moveTo>
                  <a:cubicBezTo>
                    <a:pt x="1" y="1"/>
                    <a:pt x="130" y="54"/>
                    <a:pt x="130" y="54"/>
                  </a:cubicBezTo>
                  <a:cubicBezTo>
                    <a:pt x="130" y="54"/>
                    <a:pt x="344" y="126"/>
                    <a:pt x="363" y="346"/>
                  </a:cubicBezTo>
                  <a:cubicBezTo>
                    <a:pt x="369" y="419"/>
                    <a:pt x="376" y="445"/>
                    <a:pt x="382" y="445"/>
                  </a:cubicBezTo>
                  <a:cubicBezTo>
                    <a:pt x="395" y="445"/>
                    <a:pt x="405" y="340"/>
                    <a:pt x="402" y="306"/>
                  </a:cubicBezTo>
                  <a:cubicBezTo>
                    <a:pt x="398" y="256"/>
                    <a:pt x="368" y="79"/>
                    <a:pt x="136" y="20"/>
                  </a:cubicBezTo>
                  <a:cubicBezTo>
                    <a:pt x="81" y="6"/>
                    <a:pt x="52" y="1"/>
                    <a:pt x="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4"/>
            <p:cNvSpPr/>
            <p:nvPr/>
          </p:nvSpPr>
          <p:spPr>
            <a:xfrm rot="-565977">
              <a:off x="8327715" y="3920448"/>
              <a:ext cx="44113" cy="78211"/>
            </a:xfrm>
            <a:custGeom>
              <a:avLst/>
              <a:gdLst/>
              <a:ahLst/>
              <a:cxnLst/>
              <a:rect l="l" t="t" r="r" b="b"/>
              <a:pathLst>
                <a:path w="304" h="539" extrusionOk="0">
                  <a:moveTo>
                    <a:pt x="18" y="0"/>
                  </a:moveTo>
                  <a:lnTo>
                    <a:pt x="18" y="0"/>
                  </a:lnTo>
                  <a:cubicBezTo>
                    <a:pt x="0" y="0"/>
                    <a:pt x="89" y="84"/>
                    <a:pt x="89" y="84"/>
                  </a:cubicBezTo>
                  <a:cubicBezTo>
                    <a:pt x="89" y="84"/>
                    <a:pt x="264" y="226"/>
                    <a:pt x="203" y="439"/>
                  </a:cubicBezTo>
                  <a:cubicBezTo>
                    <a:pt x="182" y="513"/>
                    <a:pt x="181" y="539"/>
                    <a:pt x="188" y="539"/>
                  </a:cubicBezTo>
                  <a:cubicBezTo>
                    <a:pt x="201" y="539"/>
                    <a:pt x="246" y="448"/>
                    <a:pt x="255" y="416"/>
                  </a:cubicBezTo>
                  <a:cubicBezTo>
                    <a:pt x="268" y="367"/>
                    <a:pt x="303" y="191"/>
                    <a:pt x="107" y="55"/>
                  </a:cubicBezTo>
                  <a:cubicBezTo>
                    <a:pt x="50" y="15"/>
                    <a:pt x="25" y="0"/>
                    <a:pt x="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4"/>
            <p:cNvSpPr/>
            <p:nvPr/>
          </p:nvSpPr>
          <p:spPr>
            <a:xfrm rot="-565977">
              <a:off x="8212252" y="3976353"/>
              <a:ext cx="54416" cy="66603"/>
            </a:xfrm>
            <a:custGeom>
              <a:avLst/>
              <a:gdLst/>
              <a:ahLst/>
              <a:cxnLst/>
              <a:rect l="l" t="t" r="r" b="b"/>
              <a:pathLst>
                <a:path w="375" h="459" extrusionOk="0">
                  <a:moveTo>
                    <a:pt x="364" y="0"/>
                  </a:moveTo>
                  <a:cubicBezTo>
                    <a:pt x="351" y="0"/>
                    <a:pt x="318" y="16"/>
                    <a:pt x="296" y="32"/>
                  </a:cubicBezTo>
                  <a:cubicBezTo>
                    <a:pt x="296" y="32"/>
                    <a:pt x="205" y="80"/>
                    <a:pt x="102" y="260"/>
                  </a:cubicBezTo>
                  <a:cubicBezTo>
                    <a:pt x="22" y="399"/>
                    <a:pt x="0" y="458"/>
                    <a:pt x="19" y="458"/>
                  </a:cubicBezTo>
                  <a:cubicBezTo>
                    <a:pt x="25" y="458"/>
                    <a:pt x="35" y="453"/>
                    <a:pt x="49" y="442"/>
                  </a:cubicBezTo>
                  <a:cubicBezTo>
                    <a:pt x="106" y="394"/>
                    <a:pt x="295" y="87"/>
                    <a:pt x="350" y="33"/>
                  </a:cubicBezTo>
                  <a:cubicBezTo>
                    <a:pt x="374" y="9"/>
                    <a:pt x="375" y="0"/>
                    <a:pt x="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4"/>
            <p:cNvSpPr/>
            <p:nvPr/>
          </p:nvSpPr>
          <p:spPr>
            <a:xfrm rot="-565977">
              <a:off x="8211207" y="3844106"/>
              <a:ext cx="53110" cy="67183"/>
            </a:xfrm>
            <a:custGeom>
              <a:avLst/>
              <a:gdLst/>
              <a:ahLst/>
              <a:cxnLst/>
              <a:rect l="l" t="t" r="r" b="b"/>
              <a:pathLst>
                <a:path w="366" h="463" extrusionOk="0">
                  <a:moveTo>
                    <a:pt x="355" y="0"/>
                  </a:moveTo>
                  <a:cubicBezTo>
                    <a:pt x="342" y="0"/>
                    <a:pt x="309" y="16"/>
                    <a:pt x="287" y="32"/>
                  </a:cubicBezTo>
                  <a:cubicBezTo>
                    <a:pt x="287" y="32"/>
                    <a:pt x="207" y="106"/>
                    <a:pt x="104" y="288"/>
                  </a:cubicBezTo>
                  <a:cubicBezTo>
                    <a:pt x="31" y="416"/>
                    <a:pt x="1" y="463"/>
                    <a:pt x="10" y="463"/>
                  </a:cubicBezTo>
                  <a:cubicBezTo>
                    <a:pt x="13" y="463"/>
                    <a:pt x="23" y="455"/>
                    <a:pt x="39" y="442"/>
                  </a:cubicBezTo>
                  <a:cubicBezTo>
                    <a:pt x="97" y="395"/>
                    <a:pt x="286" y="87"/>
                    <a:pt x="341" y="32"/>
                  </a:cubicBezTo>
                  <a:cubicBezTo>
                    <a:pt x="365" y="9"/>
                    <a:pt x="365"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F353DE2-1FCF-7F04-34C0-0E4B5B05062F}"/>
              </a:ext>
            </a:extLst>
          </p:cNvPr>
          <p:cNvPicPr>
            <a:picLocks noChangeAspect="1"/>
          </p:cNvPicPr>
          <p:nvPr/>
        </p:nvPicPr>
        <p:blipFill>
          <a:blip r:embed="rId3"/>
          <a:stretch>
            <a:fillRect/>
          </a:stretch>
        </p:blipFill>
        <p:spPr>
          <a:xfrm>
            <a:off x="885310" y="1135855"/>
            <a:ext cx="5939613" cy="35173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3" name="Google Shape;673;p32"/>
          <p:cNvSpPr txBox="1">
            <a:spLocks noGrp="1"/>
          </p:cNvSpPr>
          <p:nvPr>
            <p:ph type="title"/>
          </p:nvPr>
        </p:nvSpPr>
        <p:spPr>
          <a:xfrm>
            <a:off x="767376" y="898370"/>
            <a:ext cx="38115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lt2"/>
                </a:solidFill>
              </a:rPr>
              <a:t>Introduction</a:t>
            </a:r>
            <a:endParaRPr sz="3200" dirty="0">
              <a:solidFill>
                <a:schemeClr val="lt2"/>
              </a:solidFill>
            </a:endParaRPr>
          </a:p>
        </p:txBody>
      </p:sp>
      <p:sp>
        <p:nvSpPr>
          <p:cNvPr id="674" name="Google Shape;674;p32"/>
          <p:cNvSpPr txBox="1">
            <a:spLocks noGrp="1"/>
          </p:cNvSpPr>
          <p:nvPr>
            <p:ph type="subTitle" idx="1"/>
          </p:nvPr>
        </p:nvSpPr>
        <p:spPr>
          <a:xfrm>
            <a:off x="719999" y="1521618"/>
            <a:ext cx="7495313" cy="3176269"/>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dirty="0"/>
              <a:t>The most frequent type of cyber assault is phishing.</a:t>
            </a:r>
          </a:p>
          <a:p>
            <a:pPr marL="285750" lvl="0" indent="-285750" algn="just" rtl="0">
              <a:spcBef>
                <a:spcPts val="0"/>
              </a:spcBef>
              <a:spcAft>
                <a:spcPts val="0"/>
              </a:spcAft>
              <a:buFont typeface="Arial" panose="020B0604020202020204" pitchFamily="34" charset="0"/>
              <a:buChar char="•"/>
            </a:pPr>
            <a:r>
              <a:rPr lang="en-US" dirty="0"/>
              <a:t>There are such cyber attacks happened in UK like BBC, BA and Boots.</a:t>
            </a:r>
          </a:p>
          <a:p>
            <a:pPr marL="285750" lvl="0" indent="-285750" algn="just" rtl="0">
              <a:spcBef>
                <a:spcPts val="0"/>
              </a:spcBef>
              <a:spcAft>
                <a:spcPts val="0"/>
              </a:spcAft>
              <a:buFont typeface="Arial" panose="020B0604020202020204" pitchFamily="34" charset="0"/>
              <a:buChar char="•"/>
            </a:pPr>
            <a:r>
              <a:rPr lang="en-US" dirty="0"/>
              <a:t>In order to avoid getting phished,</a:t>
            </a:r>
          </a:p>
          <a:p>
            <a:pPr marL="742950" lvl="1" indent="-285750" algn="just">
              <a:buFont typeface="Arial" panose="020B0604020202020204" pitchFamily="34" charset="0"/>
              <a:buChar char="•"/>
            </a:pPr>
            <a:r>
              <a:rPr lang="en-US" dirty="0"/>
              <a:t>User should have awareness of phishing</a:t>
            </a:r>
          </a:p>
          <a:p>
            <a:pPr marL="742950" lvl="1" indent="-285750" algn="just">
              <a:buFont typeface="Arial" panose="020B0604020202020204" pitchFamily="34" charset="0"/>
              <a:buChar char="•"/>
            </a:pPr>
            <a:r>
              <a:rPr lang="en-US" dirty="0"/>
              <a:t>Doing blacklist of phishing websites which requires the knowledge of website being detected as phishing.</a:t>
            </a:r>
          </a:p>
          <a:p>
            <a:pPr marL="742950" lvl="1" indent="-285750" algn="just">
              <a:buFont typeface="Arial" panose="020B0604020202020204" pitchFamily="34" charset="0"/>
              <a:buChar char="•"/>
            </a:pPr>
            <a:r>
              <a:rPr lang="en-US" dirty="0"/>
              <a:t>Detect them in early appearance using machine learning algorithms.</a:t>
            </a:r>
          </a:p>
          <a:p>
            <a:pPr marL="285750" indent="-285750" algn="just">
              <a:buFont typeface="Arial" panose="020B0604020202020204" pitchFamily="34" charset="0"/>
              <a:buChar char="•"/>
            </a:pPr>
            <a:r>
              <a:rPr lang="en-US" dirty="0"/>
              <a:t>Of the above three machine learning based method is better and most effective than the other methods.</a:t>
            </a:r>
          </a:p>
          <a:p>
            <a:pPr marL="285750" indent="-285750" algn="just">
              <a:buFont typeface="Arial" panose="020B0604020202020204" pitchFamily="34" charset="0"/>
              <a:buChar char="•"/>
            </a:pPr>
            <a:r>
              <a:rPr lang="en-US" dirty="0"/>
              <a:t>Even, online users are still trapped into revealing sensitive information in phishing detection.</a:t>
            </a:r>
          </a:p>
        </p:txBody>
      </p:sp>
      <p:sp>
        <p:nvSpPr>
          <p:cNvPr id="675" name="Google Shape;675;p32"/>
          <p:cNvSpPr/>
          <p:nvPr/>
        </p:nvSpPr>
        <p:spPr>
          <a:xfrm>
            <a:off x="5946841" y="841750"/>
            <a:ext cx="13129" cy="19108"/>
          </a:xfrm>
          <a:custGeom>
            <a:avLst/>
            <a:gdLst/>
            <a:ahLst/>
            <a:cxnLst/>
            <a:rect l="l" t="t" r="r" b="b"/>
            <a:pathLst>
              <a:path w="112" h="163" extrusionOk="0">
                <a:moveTo>
                  <a:pt x="78" y="1"/>
                </a:moveTo>
                <a:cubicBezTo>
                  <a:pt x="71" y="1"/>
                  <a:pt x="64" y="3"/>
                  <a:pt x="56" y="7"/>
                </a:cubicBezTo>
                <a:cubicBezTo>
                  <a:pt x="25" y="25"/>
                  <a:pt x="0" y="73"/>
                  <a:pt x="0" y="113"/>
                </a:cubicBezTo>
                <a:cubicBezTo>
                  <a:pt x="0" y="144"/>
                  <a:pt x="14" y="163"/>
                  <a:pt x="34" y="163"/>
                </a:cubicBezTo>
                <a:cubicBezTo>
                  <a:pt x="40" y="163"/>
                  <a:pt x="48" y="161"/>
                  <a:pt x="56" y="156"/>
                </a:cubicBezTo>
                <a:cubicBezTo>
                  <a:pt x="87" y="138"/>
                  <a:pt x="112" y="91"/>
                  <a:pt x="112" y="49"/>
                </a:cubicBezTo>
                <a:cubicBezTo>
                  <a:pt x="112" y="19"/>
                  <a:pt x="98"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5955516" y="749141"/>
            <a:ext cx="13247" cy="19108"/>
          </a:xfrm>
          <a:custGeom>
            <a:avLst/>
            <a:gdLst/>
            <a:ahLst/>
            <a:cxnLst/>
            <a:rect l="l" t="t" r="r" b="b"/>
            <a:pathLst>
              <a:path w="113" h="163" extrusionOk="0">
                <a:moveTo>
                  <a:pt x="78" y="0"/>
                </a:moveTo>
                <a:cubicBezTo>
                  <a:pt x="71" y="0"/>
                  <a:pt x="64" y="2"/>
                  <a:pt x="56" y="7"/>
                </a:cubicBezTo>
                <a:cubicBezTo>
                  <a:pt x="26" y="25"/>
                  <a:pt x="1" y="72"/>
                  <a:pt x="1" y="114"/>
                </a:cubicBezTo>
                <a:cubicBezTo>
                  <a:pt x="1" y="144"/>
                  <a:pt x="14" y="162"/>
                  <a:pt x="34" y="162"/>
                </a:cubicBezTo>
                <a:cubicBezTo>
                  <a:pt x="41" y="162"/>
                  <a:pt x="48" y="160"/>
                  <a:pt x="56" y="156"/>
                </a:cubicBezTo>
                <a:cubicBezTo>
                  <a:pt x="87" y="138"/>
                  <a:pt x="112" y="90"/>
                  <a:pt x="112" y="50"/>
                </a:cubicBezTo>
                <a:cubicBezTo>
                  <a:pt x="112" y="19"/>
                  <a:pt x="98"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2"/>
          <p:cNvGrpSpPr/>
          <p:nvPr/>
        </p:nvGrpSpPr>
        <p:grpSpPr>
          <a:xfrm>
            <a:off x="4870700" y="341075"/>
            <a:ext cx="1114126" cy="970524"/>
            <a:chOff x="4870700" y="341075"/>
            <a:chExt cx="1114126" cy="970524"/>
          </a:xfrm>
        </p:grpSpPr>
        <p:sp>
          <p:nvSpPr>
            <p:cNvPr id="678" name="Google Shape;678;p32"/>
            <p:cNvSpPr/>
            <p:nvPr/>
          </p:nvSpPr>
          <p:spPr>
            <a:xfrm>
              <a:off x="4870700" y="341075"/>
              <a:ext cx="964196" cy="903003"/>
            </a:xfrm>
            <a:custGeom>
              <a:avLst/>
              <a:gdLst/>
              <a:ahLst/>
              <a:cxnLst/>
              <a:rect l="l" t="t" r="r" b="b"/>
              <a:pathLst>
                <a:path w="8225" h="7703" extrusionOk="0">
                  <a:moveTo>
                    <a:pt x="5985" y="1"/>
                  </a:moveTo>
                  <a:cubicBezTo>
                    <a:pt x="5869" y="1"/>
                    <a:pt x="5741" y="38"/>
                    <a:pt x="5606" y="115"/>
                  </a:cubicBezTo>
                  <a:cubicBezTo>
                    <a:pt x="5263" y="314"/>
                    <a:pt x="4962" y="730"/>
                    <a:pt x="4796" y="1191"/>
                  </a:cubicBezTo>
                  <a:cubicBezTo>
                    <a:pt x="4621" y="793"/>
                    <a:pt x="4314" y="570"/>
                    <a:pt x="3935" y="570"/>
                  </a:cubicBezTo>
                  <a:cubicBezTo>
                    <a:pt x="3730" y="570"/>
                    <a:pt x="3505" y="635"/>
                    <a:pt x="3268" y="772"/>
                  </a:cubicBezTo>
                  <a:cubicBezTo>
                    <a:pt x="2373" y="1288"/>
                    <a:pt x="1644" y="2638"/>
                    <a:pt x="1586" y="3844"/>
                  </a:cubicBezTo>
                  <a:cubicBezTo>
                    <a:pt x="1497" y="3870"/>
                    <a:pt x="1405" y="3909"/>
                    <a:pt x="1310" y="3963"/>
                  </a:cubicBezTo>
                  <a:cubicBezTo>
                    <a:pt x="588" y="4381"/>
                    <a:pt x="1" y="5502"/>
                    <a:pt x="1" y="6468"/>
                  </a:cubicBezTo>
                  <a:cubicBezTo>
                    <a:pt x="1" y="6989"/>
                    <a:pt x="172" y="7358"/>
                    <a:pt x="445" y="7521"/>
                  </a:cubicBezTo>
                  <a:cubicBezTo>
                    <a:pt x="547" y="7583"/>
                    <a:pt x="664" y="7615"/>
                    <a:pt x="791" y="7615"/>
                  </a:cubicBezTo>
                  <a:cubicBezTo>
                    <a:pt x="950" y="7615"/>
                    <a:pt x="1126" y="7565"/>
                    <a:pt x="1310" y="7458"/>
                  </a:cubicBezTo>
                  <a:cubicBezTo>
                    <a:pt x="1566" y="7311"/>
                    <a:pt x="1803" y="7076"/>
                    <a:pt x="2004" y="6792"/>
                  </a:cubicBezTo>
                  <a:cubicBezTo>
                    <a:pt x="2048" y="7365"/>
                    <a:pt x="2337" y="7702"/>
                    <a:pt x="2735" y="7702"/>
                  </a:cubicBezTo>
                  <a:cubicBezTo>
                    <a:pt x="2884" y="7702"/>
                    <a:pt x="3047" y="7656"/>
                    <a:pt x="3219" y="7556"/>
                  </a:cubicBezTo>
                  <a:cubicBezTo>
                    <a:pt x="3657" y="7303"/>
                    <a:pt x="4040" y="6774"/>
                    <a:pt x="4256" y="6187"/>
                  </a:cubicBezTo>
                  <a:cubicBezTo>
                    <a:pt x="4383" y="6340"/>
                    <a:pt x="4553" y="6423"/>
                    <a:pt x="4750" y="6423"/>
                  </a:cubicBezTo>
                  <a:cubicBezTo>
                    <a:pt x="4898" y="6423"/>
                    <a:pt x="5061" y="6376"/>
                    <a:pt x="5233" y="6277"/>
                  </a:cubicBezTo>
                  <a:cubicBezTo>
                    <a:pt x="5817" y="5939"/>
                    <a:pt x="6306" y="5109"/>
                    <a:pt x="6425" y="4309"/>
                  </a:cubicBezTo>
                  <a:cubicBezTo>
                    <a:pt x="6430" y="4309"/>
                    <a:pt x="6436" y="4309"/>
                    <a:pt x="6441" y="4309"/>
                  </a:cubicBezTo>
                  <a:cubicBezTo>
                    <a:pt x="6597" y="4309"/>
                    <a:pt x="6768" y="4261"/>
                    <a:pt x="6947" y="4157"/>
                  </a:cubicBezTo>
                  <a:cubicBezTo>
                    <a:pt x="7652" y="3750"/>
                    <a:pt x="8223" y="2659"/>
                    <a:pt x="8223" y="1720"/>
                  </a:cubicBezTo>
                  <a:cubicBezTo>
                    <a:pt x="8224" y="1020"/>
                    <a:pt x="7907" y="602"/>
                    <a:pt x="7454" y="602"/>
                  </a:cubicBezTo>
                  <a:cubicBezTo>
                    <a:pt x="7299" y="602"/>
                    <a:pt x="7128" y="651"/>
                    <a:pt x="6947" y="755"/>
                  </a:cubicBezTo>
                  <a:cubicBezTo>
                    <a:pt x="6806" y="837"/>
                    <a:pt x="6669" y="949"/>
                    <a:pt x="6542" y="1079"/>
                  </a:cubicBezTo>
                  <a:cubicBezTo>
                    <a:pt x="6552" y="997"/>
                    <a:pt x="6559" y="915"/>
                    <a:pt x="6559" y="835"/>
                  </a:cubicBezTo>
                  <a:cubicBezTo>
                    <a:pt x="6559" y="313"/>
                    <a:pt x="6323" y="1"/>
                    <a:pt x="59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79" name="Google Shape;679;p32"/>
            <p:cNvSpPr/>
            <p:nvPr/>
          </p:nvSpPr>
          <p:spPr>
            <a:xfrm>
              <a:off x="4922749" y="1197415"/>
              <a:ext cx="59552" cy="59669"/>
            </a:xfrm>
            <a:custGeom>
              <a:avLst/>
              <a:gdLst/>
              <a:ahLst/>
              <a:cxnLst/>
              <a:rect l="l" t="t" r="r" b="b"/>
              <a:pathLst>
                <a:path w="508" h="509" extrusionOk="0">
                  <a:moveTo>
                    <a:pt x="460" y="0"/>
                  </a:moveTo>
                  <a:lnTo>
                    <a:pt x="1" y="216"/>
                  </a:lnTo>
                  <a:lnTo>
                    <a:pt x="507" y="508"/>
                  </a:lnTo>
                  <a:lnTo>
                    <a:pt x="4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80" name="Google Shape;680;p32"/>
            <p:cNvSpPr/>
            <p:nvPr/>
          </p:nvSpPr>
          <p:spPr>
            <a:xfrm>
              <a:off x="5153803" y="1208786"/>
              <a:ext cx="59552" cy="59552"/>
            </a:xfrm>
            <a:custGeom>
              <a:avLst/>
              <a:gdLst/>
              <a:ahLst/>
              <a:cxnLst/>
              <a:rect l="l" t="t" r="r" b="b"/>
              <a:pathLst>
                <a:path w="508" h="508" extrusionOk="0">
                  <a:moveTo>
                    <a:pt x="461" y="0"/>
                  </a:moveTo>
                  <a:lnTo>
                    <a:pt x="0" y="216"/>
                  </a:lnTo>
                  <a:lnTo>
                    <a:pt x="508" y="508"/>
                  </a:lnTo>
                  <a:lnTo>
                    <a:pt x="4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81" name="Google Shape;681;p32"/>
            <p:cNvSpPr/>
            <p:nvPr/>
          </p:nvSpPr>
          <p:spPr>
            <a:xfrm>
              <a:off x="5386732" y="1056977"/>
              <a:ext cx="59669" cy="59669"/>
            </a:xfrm>
            <a:custGeom>
              <a:avLst/>
              <a:gdLst/>
              <a:ahLst/>
              <a:cxnLst/>
              <a:rect l="l" t="t" r="r" b="b"/>
              <a:pathLst>
                <a:path w="509" h="509" extrusionOk="0">
                  <a:moveTo>
                    <a:pt x="461" y="0"/>
                  </a:moveTo>
                  <a:lnTo>
                    <a:pt x="1" y="216"/>
                  </a:lnTo>
                  <a:lnTo>
                    <a:pt x="508" y="508"/>
                  </a:lnTo>
                  <a:lnTo>
                    <a:pt x="4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82" name="Google Shape;682;p32"/>
            <p:cNvSpPr/>
            <p:nvPr/>
          </p:nvSpPr>
          <p:spPr>
            <a:xfrm>
              <a:off x="5383684" y="421727"/>
              <a:ext cx="48298" cy="46188"/>
            </a:xfrm>
            <a:custGeom>
              <a:avLst/>
              <a:gdLst/>
              <a:ahLst/>
              <a:cxnLst/>
              <a:rect l="l" t="t" r="r" b="b"/>
              <a:pathLst>
                <a:path w="412" h="394" extrusionOk="0">
                  <a:moveTo>
                    <a:pt x="1" y="1"/>
                  </a:moveTo>
                  <a:lnTo>
                    <a:pt x="104" y="394"/>
                  </a:lnTo>
                  <a:lnTo>
                    <a:pt x="412" y="240"/>
                  </a:lnTo>
                  <a:lnTo>
                    <a:pt x="1" y="1"/>
                  </a:lnTo>
                  <a:close/>
                </a:path>
              </a:pathLst>
            </a:custGeom>
            <a:solidFill>
              <a:srgbClr val="8C2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83" name="Google Shape;683;p32"/>
            <p:cNvSpPr/>
            <p:nvPr/>
          </p:nvSpPr>
          <p:spPr>
            <a:xfrm>
              <a:off x="5598092" y="347171"/>
              <a:ext cx="52166" cy="46305"/>
            </a:xfrm>
            <a:custGeom>
              <a:avLst/>
              <a:gdLst/>
              <a:ahLst/>
              <a:cxnLst/>
              <a:rect l="l" t="t" r="r" b="b"/>
              <a:pathLst>
                <a:path w="445" h="395" extrusionOk="0">
                  <a:moveTo>
                    <a:pt x="0" y="0"/>
                  </a:moveTo>
                  <a:lnTo>
                    <a:pt x="105" y="394"/>
                  </a:lnTo>
                  <a:lnTo>
                    <a:pt x="444" y="259"/>
                  </a:lnTo>
                  <a:lnTo>
                    <a:pt x="0" y="0"/>
                  </a:lnTo>
                  <a:close/>
                </a:path>
              </a:pathLst>
            </a:custGeom>
            <a:solidFill>
              <a:srgbClr val="8C2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84" name="Google Shape;684;p32"/>
            <p:cNvSpPr/>
            <p:nvPr/>
          </p:nvSpPr>
          <p:spPr>
            <a:xfrm>
              <a:off x="5782724" y="421727"/>
              <a:ext cx="52166" cy="46188"/>
            </a:xfrm>
            <a:custGeom>
              <a:avLst/>
              <a:gdLst/>
              <a:ahLst/>
              <a:cxnLst/>
              <a:rect l="l" t="t" r="r" b="b"/>
              <a:pathLst>
                <a:path w="445" h="394" extrusionOk="0">
                  <a:moveTo>
                    <a:pt x="1" y="1"/>
                  </a:moveTo>
                  <a:lnTo>
                    <a:pt x="105" y="394"/>
                  </a:lnTo>
                  <a:lnTo>
                    <a:pt x="444" y="258"/>
                  </a:lnTo>
                  <a:lnTo>
                    <a:pt x="1" y="1"/>
                  </a:lnTo>
                  <a:close/>
                </a:path>
              </a:pathLst>
            </a:custGeom>
            <a:solidFill>
              <a:srgbClr val="8C2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85" name="Google Shape;685;p32"/>
            <p:cNvSpPr/>
            <p:nvPr/>
          </p:nvSpPr>
          <p:spPr>
            <a:xfrm>
              <a:off x="4924859" y="372492"/>
              <a:ext cx="964196" cy="903003"/>
            </a:xfrm>
            <a:custGeom>
              <a:avLst/>
              <a:gdLst/>
              <a:ahLst/>
              <a:cxnLst/>
              <a:rect l="l" t="t" r="r" b="b"/>
              <a:pathLst>
                <a:path w="8225" h="7703" extrusionOk="0">
                  <a:moveTo>
                    <a:pt x="5984" y="1"/>
                  </a:moveTo>
                  <a:cubicBezTo>
                    <a:pt x="5868" y="1"/>
                    <a:pt x="5740" y="38"/>
                    <a:pt x="5606" y="115"/>
                  </a:cubicBezTo>
                  <a:cubicBezTo>
                    <a:pt x="5263" y="314"/>
                    <a:pt x="4963" y="730"/>
                    <a:pt x="4795" y="1191"/>
                  </a:cubicBezTo>
                  <a:cubicBezTo>
                    <a:pt x="4621" y="793"/>
                    <a:pt x="4314" y="570"/>
                    <a:pt x="3935" y="570"/>
                  </a:cubicBezTo>
                  <a:cubicBezTo>
                    <a:pt x="3730" y="570"/>
                    <a:pt x="3505" y="635"/>
                    <a:pt x="3267" y="772"/>
                  </a:cubicBezTo>
                  <a:cubicBezTo>
                    <a:pt x="2373" y="1288"/>
                    <a:pt x="1643" y="2638"/>
                    <a:pt x="1587" y="3844"/>
                  </a:cubicBezTo>
                  <a:cubicBezTo>
                    <a:pt x="1498" y="3870"/>
                    <a:pt x="1406" y="3909"/>
                    <a:pt x="1311" y="3963"/>
                  </a:cubicBezTo>
                  <a:cubicBezTo>
                    <a:pt x="587" y="4381"/>
                    <a:pt x="1" y="5502"/>
                    <a:pt x="1" y="6468"/>
                  </a:cubicBezTo>
                  <a:cubicBezTo>
                    <a:pt x="1" y="7186"/>
                    <a:pt x="326" y="7616"/>
                    <a:pt x="791" y="7616"/>
                  </a:cubicBezTo>
                  <a:cubicBezTo>
                    <a:pt x="950" y="7616"/>
                    <a:pt x="1126" y="7565"/>
                    <a:pt x="1311" y="7458"/>
                  </a:cubicBezTo>
                  <a:cubicBezTo>
                    <a:pt x="1566" y="7311"/>
                    <a:pt x="1802" y="7076"/>
                    <a:pt x="2004" y="6792"/>
                  </a:cubicBezTo>
                  <a:cubicBezTo>
                    <a:pt x="2048" y="7365"/>
                    <a:pt x="2337" y="7702"/>
                    <a:pt x="2735" y="7702"/>
                  </a:cubicBezTo>
                  <a:cubicBezTo>
                    <a:pt x="2883" y="7702"/>
                    <a:pt x="3047" y="7656"/>
                    <a:pt x="3219" y="7556"/>
                  </a:cubicBezTo>
                  <a:cubicBezTo>
                    <a:pt x="3657" y="7303"/>
                    <a:pt x="4040" y="6774"/>
                    <a:pt x="4256" y="6187"/>
                  </a:cubicBezTo>
                  <a:cubicBezTo>
                    <a:pt x="4383" y="6340"/>
                    <a:pt x="4553" y="6423"/>
                    <a:pt x="4750" y="6423"/>
                  </a:cubicBezTo>
                  <a:cubicBezTo>
                    <a:pt x="4898" y="6423"/>
                    <a:pt x="5061" y="6376"/>
                    <a:pt x="5232" y="6277"/>
                  </a:cubicBezTo>
                  <a:cubicBezTo>
                    <a:pt x="5817" y="5939"/>
                    <a:pt x="6305" y="5109"/>
                    <a:pt x="6425" y="4309"/>
                  </a:cubicBezTo>
                  <a:cubicBezTo>
                    <a:pt x="6430" y="4309"/>
                    <a:pt x="6435" y="4309"/>
                    <a:pt x="6441" y="4309"/>
                  </a:cubicBezTo>
                  <a:cubicBezTo>
                    <a:pt x="6596" y="4309"/>
                    <a:pt x="6768" y="4261"/>
                    <a:pt x="6948" y="4157"/>
                  </a:cubicBezTo>
                  <a:cubicBezTo>
                    <a:pt x="7652" y="3750"/>
                    <a:pt x="8224" y="2659"/>
                    <a:pt x="8224" y="1720"/>
                  </a:cubicBezTo>
                  <a:cubicBezTo>
                    <a:pt x="8224" y="1020"/>
                    <a:pt x="7908" y="602"/>
                    <a:pt x="7455" y="602"/>
                  </a:cubicBezTo>
                  <a:cubicBezTo>
                    <a:pt x="7300" y="602"/>
                    <a:pt x="7128" y="651"/>
                    <a:pt x="6948" y="755"/>
                  </a:cubicBezTo>
                  <a:cubicBezTo>
                    <a:pt x="6806" y="837"/>
                    <a:pt x="6670" y="949"/>
                    <a:pt x="6542" y="1079"/>
                  </a:cubicBezTo>
                  <a:cubicBezTo>
                    <a:pt x="6553" y="997"/>
                    <a:pt x="6559" y="916"/>
                    <a:pt x="6559" y="835"/>
                  </a:cubicBezTo>
                  <a:cubicBezTo>
                    <a:pt x="6559" y="313"/>
                    <a:pt x="6322" y="1"/>
                    <a:pt x="59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86" name="Google Shape;686;p32"/>
            <p:cNvSpPr/>
            <p:nvPr/>
          </p:nvSpPr>
          <p:spPr>
            <a:xfrm>
              <a:off x="5333042" y="630742"/>
              <a:ext cx="420026" cy="304440"/>
            </a:xfrm>
            <a:custGeom>
              <a:avLst/>
              <a:gdLst/>
              <a:ahLst/>
              <a:cxnLst/>
              <a:rect l="l" t="t" r="r" b="b"/>
              <a:pathLst>
                <a:path w="3583" h="2597" extrusionOk="0">
                  <a:moveTo>
                    <a:pt x="3582" y="0"/>
                  </a:moveTo>
                  <a:lnTo>
                    <a:pt x="0" y="2077"/>
                  </a:lnTo>
                  <a:lnTo>
                    <a:pt x="0" y="2597"/>
                  </a:lnTo>
                  <a:lnTo>
                    <a:pt x="3582" y="520"/>
                  </a:lnTo>
                  <a:lnTo>
                    <a:pt x="35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87" name="Google Shape;687;p32"/>
            <p:cNvSpPr/>
            <p:nvPr/>
          </p:nvSpPr>
          <p:spPr>
            <a:xfrm>
              <a:off x="5459061" y="730502"/>
              <a:ext cx="294944" cy="231173"/>
            </a:xfrm>
            <a:custGeom>
              <a:avLst/>
              <a:gdLst/>
              <a:ahLst/>
              <a:cxnLst/>
              <a:rect l="l" t="t" r="r" b="b"/>
              <a:pathLst>
                <a:path w="2516" h="1972" extrusionOk="0">
                  <a:moveTo>
                    <a:pt x="2515" y="0"/>
                  </a:moveTo>
                  <a:lnTo>
                    <a:pt x="1" y="1452"/>
                  </a:lnTo>
                  <a:lnTo>
                    <a:pt x="1" y="1971"/>
                  </a:lnTo>
                  <a:lnTo>
                    <a:pt x="2515" y="520"/>
                  </a:lnTo>
                  <a:lnTo>
                    <a:pt x="25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88" name="Google Shape;688;p32"/>
            <p:cNvSpPr/>
            <p:nvPr/>
          </p:nvSpPr>
          <p:spPr>
            <a:xfrm>
              <a:off x="5151458" y="984766"/>
              <a:ext cx="23328" cy="54628"/>
            </a:xfrm>
            <a:custGeom>
              <a:avLst/>
              <a:gdLst/>
              <a:ahLst/>
              <a:cxnLst/>
              <a:rect l="l" t="t" r="r" b="b"/>
              <a:pathLst>
                <a:path w="199" h="466" extrusionOk="0">
                  <a:moveTo>
                    <a:pt x="73" y="0"/>
                  </a:moveTo>
                  <a:lnTo>
                    <a:pt x="1" y="42"/>
                  </a:lnTo>
                  <a:lnTo>
                    <a:pt x="1" y="465"/>
                  </a:lnTo>
                  <a:lnTo>
                    <a:pt x="198" y="352"/>
                  </a:lnTo>
                  <a:lnTo>
                    <a:pt x="198" y="270"/>
                  </a:lnTo>
                  <a:lnTo>
                    <a:pt x="73" y="344"/>
                  </a:lnTo>
                  <a:lnTo>
                    <a:pt x="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89" name="Google Shape;689;p32"/>
            <p:cNvSpPr/>
            <p:nvPr/>
          </p:nvSpPr>
          <p:spPr>
            <a:xfrm>
              <a:off x="5177131" y="961907"/>
              <a:ext cx="33762" cy="56035"/>
            </a:xfrm>
            <a:custGeom>
              <a:avLst/>
              <a:gdLst/>
              <a:ahLst/>
              <a:cxnLst/>
              <a:rect l="l" t="t" r="r" b="b"/>
              <a:pathLst>
                <a:path w="288" h="478" extrusionOk="0">
                  <a:moveTo>
                    <a:pt x="169" y="94"/>
                  </a:moveTo>
                  <a:cubicBezTo>
                    <a:pt x="198" y="94"/>
                    <a:pt x="214" y="130"/>
                    <a:pt x="214" y="196"/>
                  </a:cubicBezTo>
                  <a:cubicBezTo>
                    <a:pt x="214" y="282"/>
                    <a:pt x="187" y="352"/>
                    <a:pt x="145" y="377"/>
                  </a:cubicBezTo>
                  <a:cubicBezTo>
                    <a:pt x="136" y="382"/>
                    <a:pt x="128" y="384"/>
                    <a:pt x="121" y="384"/>
                  </a:cubicBezTo>
                  <a:cubicBezTo>
                    <a:pt x="92" y="384"/>
                    <a:pt x="74" y="346"/>
                    <a:pt x="74" y="277"/>
                  </a:cubicBezTo>
                  <a:cubicBezTo>
                    <a:pt x="74" y="193"/>
                    <a:pt x="102" y="127"/>
                    <a:pt x="145" y="102"/>
                  </a:cubicBezTo>
                  <a:cubicBezTo>
                    <a:pt x="154" y="97"/>
                    <a:pt x="162" y="94"/>
                    <a:pt x="169" y="94"/>
                  </a:cubicBezTo>
                  <a:close/>
                  <a:moveTo>
                    <a:pt x="205" y="0"/>
                  </a:moveTo>
                  <a:cubicBezTo>
                    <a:pt x="187" y="0"/>
                    <a:pt x="167" y="7"/>
                    <a:pt x="145" y="20"/>
                  </a:cubicBezTo>
                  <a:cubicBezTo>
                    <a:pt x="59" y="69"/>
                    <a:pt x="0" y="182"/>
                    <a:pt x="0" y="320"/>
                  </a:cubicBezTo>
                  <a:cubicBezTo>
                    <a:pt x="0" y="424"/>
                    <a:pt x="33" y="477"/>
                    <a:pt x="85" y="477"/>
                  </a:cubicBezTo>
                  <a:cubicBezTo>
                    <a:pt x="103" y="477"/>
                    <a:pt x="123" y="471"/>
                    <a:pt x="145" y="459"/>
                  </a:cubicBezTo>
                  <a:cubicBezTo>
                    <a:pt x="230" y="409"/>
                    <a:pt x="288" y="292"/>
                    <a:pt x="288" y="155"/>
                  </a:cubicBezTo>
                  <a:cubicBezTo>
                    <a:pt x="288" y="52"/>
                    <a:pt x="256"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90" name="Google Shape;690;p32"/>
            <p:cNvSpPr/>
            <p:nvPr/>
          </p:nvSpPr>
          <p:spPr>
            <a:xfrm>
              <a:off x="5216050" y="938930"/>
              <a:ext cx="30596" cy="56152"/>
            </a:xfrm>
            <a:custGeom>
              <a:avLst/>
              <a:gdLst/>
              <a:ahLst/>
              <a:cxnLst/>
              <a:rect l="l" t="t" r="r" b="b"/>
              <a:pathLst>
                <a:path w="261" h="479" extrusionOk="0">
                  <a:moveTo>
                    <a:pt x="211" y="1"/>
                  </a:moveTo>
                  <a:cubicBezTo>
                    <a:pt x="195" y="1"/>
                    <a:pt x="177" y="5"/>
                    <a:pt x="156" y="17"/>
                  </a:cubicBezTo>
                  <a:cubicBezTo>
                    <a:pt x="70" y="67"/>
                    <a:pt x="1" y="189"/>
                    <a:pt x="1" y="329"/>
                  </a:cubicBezTo>
                  <a:cubicBezTo>
                    <a:pt x="1" y="431"/>
                    <a:pt x="36" y="479"/>
                    <a:pt x="87" y="479"/>
                  </a:cubicBezTo>
                  <a:cubicBezTo>
                    <a:pt x="107" y="479"/>
                    <a:pt x="130" y="472"/>
                    <a:pt x="154" y="458"/>
                  </a:cubicBezTo>
                  <a:cubicBezTo>
                    <a:pt x="199" y="432"/>
                    <a:pt x="238" y="384"/>
                    <a:pt x="261" y="345"/>
                  </a:cubicBezTo>
                  <a:lnTo>
                    <a:pt x="261" y="149"/>
                  </a:lnTo>
                  <a:lnTo>
                    <a:pt x="145" y="217"/>
                  </a:lnTo>
                  <a:lnTo>
                    <a:pt x="145" y="294"/>
                  </a:lnTo>
                  <a:lnTo>
                    <a:pt x="197" y="264"/>
                  </a:lnTo>
                  <a:lnTo>
                    <a:pt x="197" y="337"/>
                  </a:lnTo>
                  <a:cubicBezTo>
                    <a:pt x="189" y="350"/>
                    <a:pt x="176" y="362"/>
                    <a:pt x="164" y="370"/>
                  </a:cubicBezTo>
                  <a:cubicBezTo>
                    <a:pt x="148" y="379"/>
                    <a:pt x="134" y="383"/>
                    <a:pt x="123" y="383"/>
                  </a:cubicBezTo>
                  <a:cubicBezTo>
                    <a:pt x="90" y="383"/>
                    <a:pt x="74" y="348"/>
                    <a:pt x="74" y="283"/>
                  </a:cubicBezTo>
                  <a:cubicBezTo>
                    <a:pt x="74" y="199"/>
                    <a:pt x="109" y="127"/>
                    <a:pt x="157" y="98"/>
                  </a:cubicBezTo>
                  <a:cubicBezTo>
                    <a:pt x="170" y="91"/>
                    <a:pt x="181" y="88"/>
                    <a:pt x="189" y="88"/>
                  </a:cubicBezTo>
                  <a:cubicBezTo>
                    <a:pt x="199" y="88"/>
                    <a:pt x="207" y="92"/>
                    <a:pt x="216" y="97"/>
                  </a:cubicBezTo>
                  <a:lnTo>
                    <a:pt x="255" y="15"/>
                  </a:lnTo>
                  <a:cubicBezTo>
                    <a:pt x="244" y="7"/>
                    <a:pt x="229" y="1"/>
                    <a:pt x="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91" name="Google Shape;691;p32"/>
            <p:cNvSpPr/>
            <p:nvPr/>
          </p:nvSpPr>
          <p:spPr>
            <a:xfrm>
              <a:off x="5254031" y="925449"/>
              <a:ext cx="8558" cy="54628"/>
            </a:xfrm>
            <a:custGeom>
              <a:avLst/>
              <a:gdLst/>
              <a:ahLst/>
              <a:cxnLst/>
              <a:rect l="l" t="t" r="r" b="b"/>
              <a:pathLst>
                <a:path w="73" h="466" extrusionOk="0">
                  <a:moveTo>
                    <a:pt x="73" y="1"/>
                  </a:moveTo>
                  <a:lnTo>
                    <a:pt x="1" y="42"/>
                  </a:lnTo>
                  <a:lnTo>
                    <a:pt x="1" y="466"/>
                  </a:lnTo>
                  <a:lnTo>
                    <a:pt x="73" y="424"/>
                  </a:lnTo>
                  <a:lnTo>
                    <a:pt x="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92" name="Google Shape;692;p32"/>
            <p:cNvSpPr/>
            <p:nvPr/>
          </p:nvSpPr>
          <p:spPr>
            <a:xfrm>
              <a:off x="5271264" y="903645"/>
              <a:ext cx="29307" cy="66585"/>
            </a:xfrm>
            <a:custGeom>
              <a:avLst/>
              <a:gdLst/>
              <a:ahLst/>
              <a:cxnLst/>
              <a:rect l="l" t="t" r="r" b="b"/>
              <a:pathLst>
                <a:path w="250" h="568" extrusionOk="0">
                  <a:moveTo>
                    <a:pt x="249" y="1"/>
                  </a:moveTo>
                  <a:lnTo>
                    <a:pt x="180" y="40"/>
                  </a:lnTo>
                  <a:lnTo>
                    <a:pt x="180" y="189"/>
                  </a:lnTo>
                  <a:cubicBezTo>
                    <a:pt x="180" y="240"/>
                    <a:pt x="186" y="296"/>
                    <a:pt x="189" y="339"/>
                  </a:cubicBezTo>
                  <a:lnTo>
                    <a:pt x="187" y="340"/>
                  </a:lnTo>
                  <a:lnTo>
                    <a:pt x="156" y="264"/>
                  </a:lnTo>
                  <a:lnTo>
                    <a:pt x="74" y="102"/>
                  </a:lnTo>
                  <a:lnTo>
                    <a:pt x="0" y="144"/>
                  </a:lnTo>
                  <a:lnTo>
                    <a:pt x="0" y="567"/>
                  </a:lnTo>
                  <a:lnTo>
                    <a:pt x="69" y="528"/>
                  </a:lnTo>
                  <a:lnTo>
                    <a:pt x="69" y="378"/>
                  </a:lnTo>
                  <a:cubicBezTo>
                    <a:pt x="69" y="327"/>
                    <a:pt x="63" y="274"/>
                    <a:pt x="60" y="231"/>
                  </a:cubicBezTo>
                  <a:lnTo>
                    <a:pt x="61" y="229"/>
                  </a:lnTo>
                  <a:lnTo>
                    <a:pt x="93" y="304"/>
                  </a:lnTo>
                  <a:lnTo>
                    <a:pt x="175" y="467"/>
                  </a:lnTo>
                  <a:lnTo>
                    <a:pt x="249" y="424"/>
                  </a:lnTo>
                  <a:lnTo>
                    <a:pt x="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93" name="Google Shape;693;p32"/>
            <p:cNvSpPr/>
            <p:nvPr/>
          </p:nvSpPr>
          <p:spPr>
            <a:xfrm>
              <a:off x="5151458" y="1077258"/>
              <a:ext cx="28252" cy="60489"/>
            </a:xfrm>
            <a:custGeom>
              <a:avLst/>
              <a:gdLst/>
              <a:ahLst/>
              <a:cxnLst/>
              <a:rect l="l" t="t" r="r" b="b"/>
              <a:pathLst>
                <a:path w="241" h="516" extrusionOk="0">
                  <a:moveTo>
                    <a:pt x="147" y="91"/>
                  </a:moveTo>
                  <a:cubicBezTo>
                    <a:pt x="163" y="91"/>
                    <a:pt x="171" y="103"/>
                    <a:pt x="171" y="130"/>
                  </a:cubicBezTo>
                  <a:cubicBezTo>
                    <a:pt x="171" y="174"/>
                    <a:pt x="152" y="209"/>
                    <a:pt x="112" y="231"/>
                  </a:cubicBezTo>
                  <a:lnTo>
                    <a:pt x="73" y="254"/>
                  </a:lnTo>
                  <a:lnTo>
                    <a:pt x="73" y="126"/>
                  </a:lnTo>
                  <a:lnTo>
                    <a:pt x="112" y="103"/>
                  </a:lnTo>
                  <a:cubicBezTo>
                    <a:pt x="126" y="95"/>
                    <a:pt x="138" y="91"/>
                    <a:pt x="147" y="91"/>
                  </a:cubicBezTo>
                  <a:close/>
                  <a:moveTo>
                    <a:pt x="187" y="1"/>
                  </a:moveTo>
                  <a:cubicBezTo>
                    <a:pt x="167" y="1"/>
                    <a:pt x="142" y="10"/>
                    <a:pt x="116" y="25"/>
                  </a:cubicBezTo>
                  <a:lnTo>
                    <a:pt x="1" y="92"/>
                  </a:lnTo>
                  <a:lnTo>
                    <a:pt x="1" y="515"/>
                  </a:lnTo>
                  <a:lnTo>
                    <a:pt x="73" y="474"/>
                  </a:lnTo>
                  <a:lnTo>
                    <a:pt x="73" y="329"/>
                  </a:lnTo>
                  <a:lnTo>
                    <a:pt x="116" y="305"/>
                  </a:lnTo>
                  <a:cubicBezTo>
                    <a:pt x="183" y="266"/>
                    <a:pt x="241" y="189"/>
                    <a:pt x="241" y="90"/>
                  </a:cubicBezTo>
                  <a:cubicBezTo>
                    <a:pt x="241" y="26"/>
                    <a:pt x="219"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94" name="Google Shape;694;p32"/>
            <p:cNvSpPr/>
            <p:nvPr/>
          </p:nvSpPr>
          <p:spPr>
            <a:xfrm>
              <a:off x="5178420" y="1059791"/>
              <a:ext cx="33527" cy="62365"/>
            </a:xfrm>
            <a:custGeom>
              <a:avLst/>
              <a:gdLst/>
              <a:ahLst/>
              <a:cxnLst/>
              <a:rect l="l" t="t" r="r" b="b"/>
              <a:pathLst>
                <a:path w="286" h="532" extrusionOk="0">
                  <a:moveTo>
                    <a:pt x="141" y="99"/>
                  </a:moveTo>
                  <a:cubicBezTo>
                    <a:pt x="150" y="138"/>
                    <a:pt x="159" y="183"/>
                    <a:pt x="167" y="221"/>
                  </a:cubicBezTo>
                  <a:lnTo>
                    <a:pt x="175" y="255"/>
                  </a:lnTo>
                  <a:lnTo>
                    <a:pt x="108" y="295"/>
                  </a:lnTo>
                  <a:lnTo>
                    <a:pt x="116" y="251"/>
                  </a:lnTo>
                  <a:cubicBezTo>
                    <a:pt x="123" y="204"/>
                    <a:pt x="132" y="150"/>
                    <a:pt x="140" y="100"/>
                  </a:cubicBezTo>
                  <a:lnTo>
                    <a:pt x="141" y="99"/>
                  </a:lnTo>
                  <a:close/>
                  <a:moveTo>
                    <a:pt x="185" y="1"/>
                  </a:moveTo>
                  <a:lnTo>
                    <a:pt x="100" y="50"/>
                  </a:lnTo>
                  <a:lnTo>
                    <a:pt x="1" y="531"/>
                  </a:lnTo>
                  <a:lnTo>
                    <a:pt x="73" y="490"/>
                  </a:lnTo>
                  <a:lnTo>
                    <a:pt x="93" y="377"/>
                  </a:lnTo>
                  <a:lnTo>
                    <a:pt x="190" y="322"/>
                  </a:lnTo>
                  <a:lnTo>
                    <a:pt x="209" y="411"/>
                  </a:lnTo>
                  <a:lnTo>
                    <a:pt x="286" y="367"/>
                  </a:lnTo>
                  <a:lnTo>
                    <a:pt x="1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95" name="Google Shape;695;p32"/>
            <p:cNvSpPr/>
            <p:nvPr/>
          </p:nvSpPr>
          <p:spPr>
            <a:xfrm>
              <a:off x="5213236" y="1040800"/>
              <a:ext cx="27900" cy="56621"/>
            </a:xfrm>
            <a:custGeom>
              <a:avLst/>
              <a:gdLst/>
              <a:ahLst/>
              <a:cxnLst/>
              <a:rect l="l" t="t" r="r" b="b"/>
              <a:pathLst>
                <a:path w="238" h="483" extrusionOk="0">
                  <a:moveTo>
                    <a:pt x="185" y="1"/>
                  </a:moveTo>
                  <a:cubicBezTo>
                    <a:pt x="166" y="1"/>
                    <a:pt x="146" y="7"/>
                    <a:pt x="126" y="18"/>
                  </a:cubicBezTo>
                  <a:cubicBezTo>
                    <a:pt x="61" y="56"/>
                    <a:pt x="13" y="139"/>
                    <a:pt x="13" y="209"/>
                  </a:cubicBezTo>
                  <a:cubicBezTo>
                    <a:pt x="13" y="269"/>
                    <a:pt x="43" y="288"/>
                    <a:pt x="75" y="288"/>
                  </a:cubicBezTo>
                  <a:cubicBezTo>
                    <a:pt x="76" y="288"/>
                    <a:pt x="77" y="288"/>
                    <a:pt x="78" y="288"/>
                  </a:cubicBezTo>
                  <a:lnTo>
                    <a:pt x="119" y="288"/>
                  </a:lnTo>
                  <a:cubicBezTo>
                    <a:pt x="126" y="288"/>
                    <a:pt x="131" y="287"/>
                    <a:pt x="137" y="287"/>
                  </a:cubicBezTo>
                  <a:cubicBezTo>
                    <a:pt x="154" y="287"/>
                    <a:pt x="164" y="291"/>
                    <a:pt x="164" y="312"/>
                  </a:cubicBezTo>
                  <a:cubicBezTo>
                    <a:pt x="164" y="336"/>
                    <a:pt x="150" y="361"/>
                    <a:pt x="120" y="378"/>
                  </a:cubicBezTo>
                  <a:cubicBezTo>
                    <a:pt x="108" y="386"/>
                    <a:pt x="94" y="389"/>
                    <a:pt x="81" y="389"/>
                  </a:cubicBezTo>
                  <a:cubicBezTo>
                    <a:pt x="67" y="389"/>
                    <a:pt x="54" y="385"/>
                    <a:pt x="43" y="379"/>
                  </a:cubicBezTo>
                  <a:lnTo>
                    <a:pt x="1" y="469"/>
                  </a:lnTo>
                  <a:cubicBezTo>
                    <a:pt x="15" y="479"/>
                    <a:pt x="31" y="483"/>
                    <a:pt x="49" y="483"/>
                  </a:cubicBezTo>
                  <a:cubicBezTo>
                    <a:pt x="71" y="483"/>
                    <a:pt x="96" y="475"/>
                    <a:pt x="119" y="461"/>
                  </a:cubicBezTo>
                  <a:cubicBezTo>
                    <a:pt x="195" y="419"/>
                    <a:pt x="237" y="332"/>
                    <a:pt x="237" y="262"/>
                  </a:cubicBezTo>
                  <a:cubicBezTo>
                    <a:pt x="237" y="204"/>
                    <a:pt x="215" y="183"/>
                    <a:pt x="178" y="183"/>
                  </a:cubicBezTo>
                  <a:cubicBezTo>
                    <a:pt x="177" y="183"/>
                    <a:pt x="177" y="183"/>
                    <a:pt x="176" y="183"/>
                  </a:cubicBezTo>
                  <a:lnTo>
                    <a:pt x="135" y="184"/>
                  </a:lnTo>
                  <a:cubicBezTo>
                    <a:pt x="128" y="185"/>
                    <a:pt x="122" y="185"/>
                    <a:pt x="116" y="185"/>
                  </a:cubicBezTo>
                  <a:cubicBezTo>
                    <a:pt x="98" y="185"/>
                    <a:pt x="87" y="182"/>
                    <a:pt x="87" y="162"/>
                  </a:cubicBezTo>
                  <a:cubicBezTo>
                    <a:pt x="87" y="138"/>
                    <a:pt x="102" y="115"/>
                    <a:pt x="126" y="101"/>
                  </a:cubicBezTo>
                  <a:cubicBezTo>
                    <a:pt x="140" y="93"/>
                    <a:pt x="153" y="89"/>
                    <a:pt x="164" y="89"/>
                  </a:cubicBezTo>
                  <a:cubicBezTo>
                    <a:pt x="174" y="89"/>
                    <a:pt x="183" y="92"/>
                    <a:pt x="192" y="97"/>
                  </a:cubicBezTo>
                  <a:lnTo>
                    <a:pt x="228" y="15"/>
                  </a:lnTo>
                  <a:cubicBezTo>
                    <a:pt x="216" y="5"/>
                    <a:pt x="201"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96" name="Google Shape;696;p32"/>
            <p:cNvSpPr/>
            <p:nvPr/>
          </p:nvSpPr>
          <p:spPr>
            <a:xfrm>
              <a:off x="5243950" y="1023216"/>
              <a:ext cx="27783" cy="56621"/>
            </a:xfrm>
            <a:custGeom>
              <a:avLst/>
              <a:gdLst/>
              <a:ahLst/>
              <a:cxnLst/>
              <a:rect l="l" t="t" r="r" b="b"/>
              <a:pathLst>
                <a:path w="237" h="483" extrusionOk="0">
                  <a:moveTo>
                    <a:pt x="184" y="1"/>
                  </a:moveTo>
                  <a:cubicBezTo>
                    <a:pt x="165" y="1"/>
                    <a:pt x="145" y="6"/>
                    <a:pt x="125" y="18"/>
                  </a:cubicBezTo>
                  <a:cubicBezTo>
                    <a:pt x="60" y="55"/>
                    <a:pt x="13" y="138"/>
                    <a:pt x="13" y="208"/>
                  </a:cubicBezTo>
                  <a:cubicBezTo>
                    <a:pt x="13" y="268"/>
                    <a:pt x="42" y="287"/>
                    <a:pt x="74" y="287"/>
                  </a:cubicBezTo>
                  <a:cubicBezTo>
                    <a:pt x="75" y="287"/>
                    <a:pt x="76" y="287"/>
                    <a:pt x="77" y="287"/>
                  </a:cubicBezTo>
                  <a:lnTo>
                    <a:pt x="117" y="287"/>
                  </a:lnTo>
                  <a:cubicBezTo>
                    <a:pt x="123" y="287"/>
                    <a:pt x="128" y="287"/>
                    <a:pt x="133" y="287"/>
                  </a:cubicBezTo>
                  <a:cubicBezTo>
                    <a:pt x="152" y="287"/>
                    <a:pt x="163" y="290"/>
                    <a:pt x="163" y="311"/>
                  </a:cubicBezTo>
                  <a:cubicBezTo>
                    <a:pt x="163" y="337"/>
                    <a:pt x="149" y="360"/>
                    <a:pt x="120" y="377"/>
                  </a:cubicBezTo>
                  <a:cubicBezTo>
                    <a:pt x="106" y="385"/>
                    <a:pt x="92" y="389"/>
                    <a:pt x="78" y="389"/>
                  </a:cubicBezTo>
                  <a:cubicBezTo>
                    <a:pt x="65" y="389"/>
                    <a:pt x="52" y="385"/>
                    <a:pt x="41" y="378"/>
                  </a:cubicBezTo>
                  <a:lnTo>
                    <a:pt x="0" y="468"/>
                  </a:lnTo>
                  <a:cubicBezTo>
                    <a:pt x="15" y="478"/>
                    <a:pt x="31" y="482"/>
                    <a:pt x="48" y="482"/>
                  </a:cubicBezTo>
                  <a:cubicBezTo>
                    <a:pt x="71" y="482"/>
                    <a:pt x="95" y="475"/>
                    <a:pt x="117" y="462"/>
                  </a:cubicBezTo>
                  <a:cubicBezTo>
                    <a:pt x="193" y="418"/>
                    <a:pt x="237" y="331"/>
                    <a:pt x="237" y="261"/>
                  </a:cubicBezTo>
                  <a:cubicBezTo>
                    <a:pt x="237" y="203"/>
                    <a:pt x="214" y="182"/>
                    <a:pt x="177" y="182"/>
                  </a:cubicBezTo>
                  <a:cubicBezTo>
                    <a:pt x="176" y="182"/>
                    <a:pt x="175" y="182"/>
                    <a:pt x="174" y="182"/>
                  </a:cubicBezTo>
                  <a:lnTo>
                    <a:pt x="134" y="183"/>
                  </a:lnTo>
                  <a:cubicBezTo>
                    <a:pt x="127" y="184"/>
                    <a:pt x="119" y="184"/>
                    <a:pt x="113" y="184"/>
                  </a:cubicBezTo>
                  <a:cubicBezTo>
                    <a:pt x="96" y="184"/>
                    <a:pt x="85" y="181"/>
                    <a:pt x="85" y="162"/>
                  </a:cubicBezTo>
                  <a:cubicBezTo>
                    <a:pt x="85" y="137"/>
                    <a:pt x="102" y="114"/>
                    <a:pt x="125" y="100"/>
                  </a:cubicBezTo>
                  <a:cubicBezTo>
                    <a:pt x="139" y="92"/>
                    <a:pt x="151" y="89"/>
                    <a:pt x="162" y="89"/>
                  </a:cubicBezTo>
                  <a:cubicBezTo>
                    <a:pt x="172" y="89"/>
                    <a:pt x="182" y="91"/>
                    <a:pt x="192" y="96"/>
                  </a:cubicBezTo>
                  <a:lnTo>
                    <a:pt x="228" y="15"/>
                  </a:lnTo>
                  <a:cubicBezTo>
                    <a:pt x="215" y="5"/>
                    <a:pt x="200"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97" name="Google Shape;697;p32"/>
            <p:cNvSpPr/>
            <p:nvPr/>
          </p:nvSpPr>
          <p:spPr>
            <a:xfrm>
              <a:off x="5274312" y="991213"/>
              <a:ext cx="44781" cy="71626"/>
            </a:xfrm>
            <a:custGeom>
              <a:avLst/>
              <a:gdLst/>
              <a:ahLst/>
              <a:cxnLst/>
              <a:rect l="l" t="t" r="r" b="b"/>
              <a:pathLst>
                <a:path w="382" h="611" extrusionOk="0">
                  <a:moveTo>
                    <a:pt x="382" y="0"/>
                  </a:moveTo>
                  <a:lnTo>
                    <a:pt x="313" y="40"/>
                  </a:lnTo>
                  <a:lnTo>
                    <a:pt x="292" y="250"/>
                  </a:lnTo>
                  <a:cubicBezTo>
                    <a:pt x="287" y="297"/>
                    <a:pt x="283" y="344"/>
                    <a:pt x="279" y="392"/>
                  </a:cubicBezTo>
                  <a:lnTo>
                    <a:pt x="277" y="393"/>
                  </a:lnTo>
                  <a:cubicBezTo>
                    <a:pt x="270" y="351"/>
                    <a:pt x="265" y="309"/>
                    <a:pt x="258" y="270"/>
                  </a:cubicBezTo>
                  <a:lnTo>
                    <a:pt x="223" y="92"/>
                  </a:lnTo>
                  <a:lnTo>
                    <a:pt x="162" y="127"/>
                  </a:lnTo>
                  <a:lnTo>
                    <a:pt x="129" y="345"/>
                  </a:lnTo>
                  <a:cubicBezTo>
                    <a:pt x="123" y="392"/>
                    <a:pt x="116" y="441"/>
                    <a:pt x="111" y="489"/>
                  </a:cubicBezTo>
                  <a:lnTo>
                    <a:pt x="108" y="490"/>
                  </a:lnTo>
                  <a:cubicBezTo>
                    <a:pt x="104" y="447"/>
                    <a:pt x="99" y="406"/>
                    <a:pt x="96" y="364"/>
                  </a:cubicBezTo>
                  <a:lnTo>
                    <a:pt x="73" y="178"/>
                  </a:lnTo>
                  <a:lnTo>
                    <a:pt x="0" y="221"/>
                  </a:lnTo>
                  <a:lnTo>
                    <a:pt x="59" y="611"/>
                  </a:lnTo>
                  <a:lnTo>
                    <a:pt x="148" y="559"/>
                  </a:lnTo>
                  <a:lnTo>
                    <a:pt x="177" y="349"/>
                  </a:lnTo>
                  <a:cubicBezTo>
                    <a:pt x="183" y="315"/>
                    <a:pt x="186" y="277"/>
                    <a:pt x="191" y="245"/>
                  </a:cubicBezTo>
                  <a:lnTo>
                    <a:pt x="192" y="244"/>
                  </a:lnTo>
                  <a:cubicBezTo>
                    <a:pt x="196" y="273"/>
                    <a:pt x="200" y="304"/>
                    <a:pt x="205" y="334"/>
                  </a:cubicBezTo>
                  <a:lnTo>
                    <a:pt x="236" y="508"/>
                  </a:lnTo>
                  <a:lnTo>
                    <a:pt x="326" y="456"/>
                  </a:lnTo>
                  <a:lnTo>
                    <a:pt x="3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98" name="Google Shape;698;p32"/>
            <p:cNvSpPr/>
            <p:nvPr/>
          </p:nvSpPr>
          <p:spPr>
            <a:xfrm>
              <a:off x="5322492" y="976443"/>
              <a:ext cx="33762" cy="55918"/>
            </a:xfrm>
            <a:custGeom>
              <a:avLst/>
              <a:gdLst/>
              <a:ahLst/>
              <a:cxnLst/>
              <a:rect l="l" t="t" r="r" b="b"/>
              <a:pathLst>
                <a:path w="288" h="477" extrusionOk="0">
                  <a:moveTo>
                    <a:pt x="169" y="94"/>
                  </a:moveTo>
                  <a:cubicBezTo>
                    <a:pt x="197" y="94"/>
                    <a:pt x="214" y="130"/>
                    <a:pt x="214" y="196"/>
                  </a:cubicBezTo>
                  <a:cubicBezTo>
                    <a:pt x="214" y="281"/>
                    <a:pt x="187" y="350"/>
                    <a:pt x="144" y="375"/>
                  </a:cubicBezTo>
                  <a:cubicBezTo>
                    <a:pt x="136" y="380"/>
                    <a:pt x="128" y="383"/>
                    <a:pt x="120" y="383"/>
                  </a:cubicBezTo>
                  <a:cubicBezTo>
                    <a:pt x="91" y="383"/>
                    <a:pt x="73" y="345"/>
                    <a:pt x="73" y="277"/>
                  </a:cubicBezTo>
                  <a:cubicBezTo>
                    <a:pt x="73" y="193"/>
                    <a:pt x="102" y="126"/>
                    <a:pt x="144" y="102"/>
                  </a:cubicBezTo>
                  <a:cubicBezTo>
                    <a:pt x="153" y="96"/>
                    <a:pt x="162" y="94"/>
                    <a:pt x="169" y="94"/>
                  </a:cubicBezTo>
                  <a:close/>
                  <a:moveTo>
                    <a:pt x="204" y="0"/>
                  </a:moveTo>
                  <a:cubicBezTo>
                    <a:pt x="186" y="0"/>
                    <a:pt x="166" y="7"/>
                    <a:pt x="143" y="19"/>
                  </a:cubicBezTo>
                  <a:cubicBezTo>
                    <a:pt x="59" y="68"/>
                    <a:pt x="0" y="182"/>
                    <a:pt x="0" y="320"/>
                  </a:cubicBezTo>
                  <a:cubicBezTo>
                    <a:pt x="0" y="423"/>
                    <a:pt x="33" y="476"/>
                    <a:pt x="84" y="476"/>
                  </a:cubicBezTo>
                  <a:cubicBezTo>
                    <a:pt x="102" y="476"/>
                    <a:pt x="122" y="470"/>
                    <a:pt x="143" y="457"/>
                  </a:cubicBezTo>
                  <a:cubicBezTo>
                    <a:pt x="229" y="408"/>
                    <a:pt x="287" y="292"/>
                    <a:pt x="287" y="153"/>
                  </a:cubicBezTo>
                  <a:cubicBezTo>
                    <a:pt x="287" y="52"/>
                    <a:pt x="255"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699" name="Google Shape;699;p32"/>
            <p:cNvSpPr/>
            <p:nvPr/>
          </p:nvSpPr>
          <p:spPr>
            <a:xfrm>
              <a:off x="5363169" y="955108"/>
              <a:ext cx="29659" cy="60372"/>
            </a:xfrm>
            <a:custGeom>
              <a:avLst/>
              <a:gdLst/>
              <a:ahLst/>
              <a:cxnLst/>
              <a:rect l="l" t="t" r="r" b="b"/>
              <a:pathLst>
                <a:path w="253" h="515" extrusionOk="0">
                  <a:moveTo>
                    <a:pt x="145" y="91"/>
                  </a:moveTo>
                  <a:cubicBezTo>
                    <a:pt x="159" y="91"/>
                    <a:pt x="167" y="102"/>
                    <a:pt x="167" y="127"/>
                  </a:cubicBezTo>
                  <a:cubicBezTo>
                    <a:pt x="167" y="169"/>
                    <a:pt x="146" y="201"/>
                    <a:pt x="108" y="224"/>
                  </a:cubicBezTo>
                  <a:lnTo>
                    <a:pt x="72" y="244"/>
                  </a:lnTo>
                  <a:lnTo>
                    <a:pt x="72" y="126"/>
                  </a:lnTo>
                  <a:lnTo>
                    <a:pt x="108" y="105"/>
                  </a:lnTo>
                  <a:cubicBezTo>
                    <a:pt x="123" y="96"/>
                    <a:pt x="136" y="91"/>
                    <a:pt x="145" y="91"/>
                  </a:cubicBezTo>
                  <a:close/>
                  <a:moveTo>
                    <a:pt x="185" y="1"/>
                  </a:moveTo>
                  <a:cubicBezTo>
                    <a:pt x="165" y="1"/>
                    <a:pt x="141" y="10"/>
                    <a:pt x="115" y="26"/>
                  </a:cubicBezTo>
                  <a:lnTo>
                    <a:pt x="0" y="91"/>
                  </a:lnTo>
                  <a:lnTo>
                    <a:pt x="0" y="514"/>
                  </a:lnTo>
                  <a:lnTo>
                    <a:pt x="72" y="473"/>
                  </a:lnTo>
                  <a:lnTo>
                    <a:pt x="72" y="321"/>
                  </a:lnTo>
                  <a:lnTo>
                    <a:pt x="112" y="298"/>
                  </a:lnTo>
                  <a:lnTo>
                    <a:pt x="172" y="415"/>
                  </a:lnTo>
                  <a:lnTo>
                    <a:pt x="252" y="369"/>
                  </a:lnTo>
                  <a:lnTo>
                    <a:pt x="180" y="241"/>
                  </a:lnTo>
                  <a:cubicBezTo>
                    <a:pt x="214" y="201"/>
                    <a:pt x="238" y="148"/>
                    <a:pt x="238" y="87"/>
                  </a:cubicBezTo>
                  <a:cubicBezTo>
                    <a:pt x="238" y="25"/>
                    <a:pt x="217"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00" name="Google Shape;700;p32"/>
            <p:cNvSpPr/>
            <p:nvPr/>
          </p:nvSpPr>
          <p:spPr>
            <a:xfrm>
              <a:off x="5398220" y="936234"/>
              <a:ext cx="29307" cy="59083"/>
            </a:xfrm>
            <a:custGeom>
              <a:avLst/>
              <a:gdLst/>
              <a:ahLst/>
              <a:cxnLst/>
              <a:rect l="l" t="t" r="r" b="b"/>
              <a:pathLst>
                <a:path w="250" h="504" extrusionOk="0">
                  <a:moveTo>
                    <a:pt x="131" y="92"/>
                  </a:moveTo>
                  <a:cubicBezTo>
                    <a:pt x="159" y="92"/>
                    <a:pt x="176" y="118"/>
                    <a:pt x="176" y="188"/>
                  </a:cubicBezTo>
                  <a:cubicBezTo>
                    <a:pt x="176" y="289"/>
                    <a:pt x="139" y="346"/>
                    <a:pt x="86" y="376"/>
                  </a:cubicBezTo>
                  <a:lnTo>
                    <a:pt x="73" y="384"/>
                  </a:lnTo>
                  <a:lnTo>
                    <a:pt x="73" y="115"/>
                  </a:lnTo>
                  <a:lnTo>
                    <a:pt x="86" y="107"/>
                  </a:lnTo>
                  <a:cubicBezTo>
                    <a:pt x="103" y="97"/>
                    <a:pt x="118" y="92"/>
                    <a:pt x="131" y="92"/>
                  </a:cubicBezTo>
                  <a:close/>
                  <a:moveTo>
                    <a:pt x="170" y="1"/>
                  </a:moveTo>
                  <a:cubicBezTo>
                    <a:pt x="148" y="1"/>
                    <a:pt x="120" y="10"/>
                    <a:pt x="90" y="28"/>
                  </a:cubicBezTo>
                  <a:lnTo>
                    <a:pt x="1" y="80"/>
                  </a:lnTo>
                  <a:lnTo>
                    <a:pt x="1" y="503"/>
                  </a:lnTo>
                  <a:lnTo>
                    <a:pt x="94" y="449"/>
                  </a:lnTo>
                  <a:cubicBezTo>
                    <a:pt x="187" y="395"/>
                    <a:pt x="249" y="290"/>
                    <a:pt x="249" y="145"/>
                  </a:cubicBezTo>
                  <a:cubicBezTo>
                    <a:pt x="249" y="45"/>
                    <a:pt x="220"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01" name="Google Shape;701;p32"/>
            <p:cNvSpPr/>
            <p:nvPr/>
          </p:nvSpPr>
          <p:spPr>
            <a:xfrm>
              <a:off x="5198349" y="738707"/>
              <a:ext cx="76081" cy="152513"/>
            </a:xfrm>
            <a:custGeom>
              <a:avLst/>
              <a:gdLst/>
              <a:ahLst/>
              <a:cxnLst/>
              <a:rect l="l" t="t" r="r" b="b"/>
              <a:pathLst>
                <a:path w="649" h="1301" extrusionOk="0">
                  <a:moveTo>
                    <a:pt x="648" y="0"/>
                  </a:moveTo>
                  <a:lnTo>
                    <a:pt x="483" y="96"/>
                  </a:lnTo>
                  <a:lnTo>
                    <a:pt x="370" y="578"/>
                  </a:lnTo>
                  <a:lnTo>
                    <a:pt x="328" y="764"/>
                  </a:lnTo>
                  <a:lnTo>
                    <a:pt x="324" y="766"/>
                  </a:lnTo>
                  <a:lnTo>
                    <a:pt x="282" y="627"/>
                  </a:lnTo>
                  <a:lnTo>
                    <a:pt x="166" y="278"/>
                  </a:lnTo>
                  <a:lnTo>
                    <a:pt x="1" y="375"/>
                  </a:lnTo>
                  <a:lnTo>
                    <a:pt x="1" y="1301"/>
                  </a:lnTo>
                  <a:lnTo>
                    <a:pt x="146" y="1218"/>
                  </a:lnTo>
                  <a:lnTo>
                    <a:pt x="146" y="877"/>
                  </a:lnTo>
                  <a:cubicBezTo>
                    <a:pt x="146" y="786"/>
                    <a:pt x="132" y="659"/>
                    <a:pt x="126" y="575"/>
                  </a:cubicBezTo>
                  <a:lnTo>
                    <a:pt x="129" y="571"/>
                  </a:lnTo>
                  <a:lnTo>
                    <a:pt x="184" y="754"/>
                  </a:lnTo>
                  <a:lnTo>
                    <a:pt x="291" y="1052"/>
                  </a:lnTo>
                  <a:lnTo>
                    <a:pt x="354" y="1016"/>
                  </a:lnTo>
                  <a:lnTo>
                    <a:pt x="461" y="594"/>
                  </a:lnTo>
                  <a:lnTo>
                    <a:pt x="518" y="347"/>
                  </a:lnTo>
                  <a:lnTo>
                    <a:pt x="522" y="345"/>
                  </a:lnTo>
                  <a:lnTo>
                    <a:pt x="522" y="345"/>
                  </a:lnTo>
                  <a:cubicBezTo>
                    <a:pt x="514" y="438"/>
                    <a:pt x="502" y="580"/>
                    <a:pt x="502" y="671"/>
                  </a:cubicBezTo>
                  <a:lnTo>
                    <a:pt x="502" y="1010"/>
                  </a:lnTo>
                  <a:lnTo>
                    <a:pt x="648" y="926"/>
                  </a:lnTo>
                  <a:lnTo>
                    <a:pt x="6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02" name="Google Shape;702;p32"/>
            <p:cNvSpPr/>
            <p:nvPr/>
          </p:nvSpPr>
          <p:spPr>
            <a:xfrm>
              <a:off x="5282869" y="694982"/>
              <a:ext cx="67406" cy="133405"/>
            </a:xfrm>
            <a:custGeom>
              <a:avLst/>
              <a:gdLst/>
              <a:ahLst/>
              <a:cxnLst/>
              <a:rect l="l" t="t" r="r" b="b"/>
              <a:pathLst>
                <a:path w="575" h="1138" extrusionOk="0">
                  <a:moveTo>
                    <a:pt x="575" y="1"/>
                  </a:moveTo>
                  <a:lnTo>
                    <a:pt x="411" y="95"/>
                  </a:lnTo>
                  <a:lnTo>
                    <a:pt x="349" y="343"/>
                  </a:lnTo>
                  <a:cubicBezTo>
                    <a:pt x="330" y="424"/>
                    <a:pt x="310" y="499"/>
                    <a:pt x="291" y="582"/>
                  </a:cubicBezTo>
                  <a:lnTo>
                    <a:pt x="286" y="584"/>
                  </a:lnTo>
                  <a:cubicBezTo>
                    <a:pt x="266" y="525"/>
                    <a:pt x="248" y="471"/>
                    <a:pt x="230" y="412"/>
                  </a:cubicBezTo>
                  <a:lnTo>
                    <a:pt x="167" y="235"/>
                  </a:lnTo>
                  <a:lnTo>
                    <a:pt x="0" y="332"/>
                  </a:lnTo>
                  <a:lnTo>
                    <a:pt x="209" y="808"/>
                  </a:lnTo>
                  <a:lnTo>
                    <a:pt x="209" y="1138"/>
                  </a:lnTo>
                  <a:lnTo>
                    <a:pt x="365" y="1047"/>
                  </a:lnTo>
                  <a:lnTo>
                    <a:pt x="365" y="718"/>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03" name="Google Shape;703;p32"/>
            <p:cNvSpPr/>
            <p:nvPr/>
          </p:nvSpPr>
          <p:spPr>
            <a:xfrm>
              <a:off x="5384622" y="654773"/>
              <a:ext cx="64006" cy="128950"/>
            </a:xfrm>
            <a:custGeom>
              <a:avLst/>
              <a:gdLst/>
              <a:ahLst/>
              <a:cxnLst/>
              <a:rect l="l" t="t" r="r" b="b"/>
              <a:pathLst>
                <a:path w="546" h="1100" extrusionOk="0">
                  <a:moveTo>
                    <a:pt x="286" y="200"/>
                  </a:moveTo>
                  <a:cubicBezTo>
                    <a:pt x="347" y="200"/>
                    <a:pt x="385" y="258"/>
                    <a:pt x="385" y="410"/>
                  </a:cubicBezTo>
                  <a:cubicBezTo>
                    <a:pt x="385" y="632"/>
                    <a:pt x="305" y="755"/>
                    <a:pt x="188" y="822"/>
                  </a:cubicBezTo>
                  <a:lnTo>
                    <a:pt x="158" y="839"/>
                  </a:lnTo>
                  <a:lnTo>
                    <a:pt x="158" y="251"/>
                  </a:lnTo>
                  <a:lnTo>
                    <a:pt x="188" y="234"/>
                  </a:lnTo>
                  <a:cubicBezTo>
                    <a:pt x="225" y="213"/>
                    <a:pt x="258" y="200"/>
                    <a:pt x="286" y="200"/>
                  </a:cubicBezTo>
                  <a:close/>
                  <a:moveTo>
                    <a:pt x="372" y="1"/>
                  </a:moveTo>
                  <a:cubicBezTo>
                    <a:pt x="322" y="1"/>
                    <a:pt x="263" y="21"/>
                    <a:pt x="197" y="60"/>
                  </a:cubicBezTo>
                  <a:lnTo>
                    <a:pt x="1" y="173"/>
                  </a:lnTo>
                  <a:lnTo>
                    <a:pt x="1" y="1099"/>
                  </a:lnTo>
                  <a:lnTo>
                    <a:pt x="206" y="981"/>
                  </a:lnTo>
                  <a:cubicBezTo>
                    <a:pt x="409" y="864"/>
                    <a:pt x="546" y="635"/>
                    <a:pt x="546" y="318"/>
                  </a:cubicBezTo>
                  <a:cubicBezTo>
                    <a:pt x="546" y="99"/>
                    <a:pt x="481" y="1"/>
                    <a:pt x="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04" name="Google Shape;704;p32"/>
            <p:cNvSpPr/>
            <p:nvPr/>
          </p:nvSpPr>
          <p:spPr>
            <a:xfrm>
              <a:off x="5452145" y="608703"/>
              <a:ext cx="73150" cy="135984"/>
            </a:xfrm>
            <a:custGeom>
              <a:avLst/>
              <a:gdLst/>
              <a:ahLst/>
              <a:cxnLst/>
              <a:rect l="l" t="t" r="r" b="b"/>
              <a:pathLst>
                <a:path w="624" h="1160" extrusionOk="0">
                  <a:moveTo>
                    <a:pt x="311" y="214"/>
                  </a:moveTo>
                  <a:cubicBezTo>
                    <a:pt x="330" y="300"/>
                    <a:pt x="348" y="399"/>
                    <a:pt x="367" y="480"/>
                  </a:cubicBezTo>
                  <a:lnTo>
                    <a:pt x="384" y="555"/>
                  </a:lnTo>
                  <a:lnTo>
                    <a:pt x="235" y="641"/>
                  </a:lnTo>
                  <a:lnTo>
                    <a:pt x="252" y="546"/>
                  </a:lnTo>
                  <a:cubicBezTo>
                    <a:pt x="271" y="443"/>
                    <a:pt x="291" y="323"/>
                    <a:pt x="306" y="216"/>
                  </a:cubicBezTo>
                  <a:lnTo>
                    <a:pt x="311" y="214"/>
                  </a:lnTo>
                  <a:close/>
                  <a:moveTo>
                    <a:pt x="405" y="0"/>
                  </a:moveTo>
                  <a:lnTo>
                    <a:pt x="218" y="108"/>
                  </a:lnTo>
                  <a:lnTo>
                    <a:pt x="0" y="1160"/>
                  </a:lnTo>
                  <a:lnTo>
                    <a:pt x="160" y="1068"/>
                  </a:lnTo>
                  <a:lnTo>
                    <a:pt x="203" y="823"/>
                  </a:lnTo>
                  <a:lnTo>
                    <a:pt x="416" y="700"/>
                  </a:lnTo>
                  <a:lnTo>
                    <a:pt x="458" y="895"/>
                  </a:lnTo>
                  <a:lnTo>
                    <a:pt x="624" y="800"/>
                  </a:lnTo>
                  <a:lnTo>
                    <a:pt x="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05" name="Google Shape;705;p32"/>
            <p:cNvSpPr/>
            <p:nvPr/>
          </p:nvSpPr>
          <p:spPr>
            <a:xfrm>
              <a:off x="5522363" y="559116"/>
              <a:ext cx="63186" cy="132115"/>
            </a:xfrm>
            <a:custGeom>
              <a:avLst/>
              <a:gdLst/>
              <a:ahLst/>
              <a:cxnLst/>
              <a:rect l="l" t="t" r="r" b="b"/>
              <a:pathLst>
                <a:path w="539" h="1127" extrusionOk="0">
                  <a:moveTo>
                    <a:pt x="538" y="1"/>
                  </a:moveTo>
                  <a:lnTo>
                    <a:pt x="0" y="312"/>
                  </a:lnTo>
                  <a:lnTo>
                    <a:pt x="0" y="487"/>
                  </a:lnTo>
                  <a:lnTo>
                    <a:pt x="191" y="377"/>
                  </a:lnTo>
                  <a:lnTo>
                    <a:pt x="191" y="1127"/>
                  </a:lnTo>
                  <a:lnTo>
                    <a:pt x="348" y="1037"/>
                  </a:lnTo>
                  <a:lnTo>
                    <a:pt x="348" y="287"/>
                  </a:lnTo>
                  <a:lnTo>
                    <a:pt x="538" y="17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06" name="Google Shape;706;p32"/>
            <p:cNvSpPr/>
            <p:nvPr/>
          </p:nvSpPr>
          <p:spPr>
            <a:xfrm>
              <a:off x="5582618" y="533327"/>
              <a:ext cx="73267" cy="135984"/>
            </a:xfrm>
            <a:custGeom>
              <a:avLst/>
              <a:gdLst/>
              <a:ahLst/>
              <a:cxnLst/>
              <a:rect l="l" t="t" r="r" b="b"/>
              <a:pathLst>
                <a:path w="625" h="1160" extrusionOk="0">
                  <a:moveTo>
                    <a:pt x="310" y="214"/>
                  </a:moveTo>
                  <a:cubicBezTo>
                    <a:pt x="329" y="300"/>
                    <a:pt x="347" y="399"/>
                    <a:pt x="367" y="480"/>
                  </a:cubicBezTo>
                  <a:lnTo>
                    <a:pt x="385" y="555"/>
                  </a:lnTo>
                  <a:lnTo>
                    <a:pt x="235" y="641"/>
                  </a:lnTo>
                  <a:lnTo>
                    <a:pt x="252" y="546"/>
                  </a:lnTo>
                  <a:cubicBezTo>
                    <a:pt x="271" y="443"/>
                    <a:pt x="290" y="324"/>
                    <a:pt x="306" y="216"/>
                  </a:cubicBezTo>
                  <a:lnTo>
                    <a:pt x="310" y="214"/>
                  </a:lnTo>
                  <a:close/>
                  <a:moveTo>
                    <a:pt x="406" y="0"/>
                  </a:moveTo>
                  <a:lnTo>
                    <a:pt x="219" y="108"/>
                  </a:lnTo>
                  <a:lnTo>
                    <a:pt x="1" y="1160"/>
                  </a:lnTo>
                  <a:lnTo>
                    <a:pt x="161" y="1068"/>
                  </a:lnTo>
                  <a:lnTo>
                    <a:pt x="203" y="823"/>
                  </a:lnTo>
                  <a:lnTo>
                    <a:pt x="416" y="701"/>
                  </a:lnTo>
                  <a:lnTo>
                    <a:pt x="459" y="895"/>
                  </a:lnTo>
                  <a:lnTo>
                    <a:pt x="625" y="800"/>
                  </a:lnTo>
                  <a:lnTo>
                    <a:pt x="4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07" name="Google Shape;707;p32"/>
            <p:cNvSpPr/>
            <p:nvPr/>
          </p:nvSpPr>
          <p:spPr>
            <a:xfrm>
              <a:off x="5509937" y="611634"/>
              <a:ext cx="442534" cy="679333"/>
            </a:xfrm>
            <a:custGeom>
              <a:avLst/>
              <a:gdLst/>
              <a:ahLst/>
              <a:cxnLst/>
              <a:rect l="l" t="t" r="r" b="b"/>
              <a:pathLst>
                <a:path w="3775" h="5795" extrusionOk="0">
                  <a:moveTo>
                    <a:pt x="2961" y="1"/>
                  </a:moveTo>
                  <a:lnTo>
                    <a:pt x="1876" y="627"/>
                  </a:lnTo>
                  <a:lnTo>
                    <a:pt x="792" y="1253"/>
                  </a:lnTo>
                  <a:lnTo>
                    <a:pt x="53" y="2929"/>
                  </a:lnTo>
                  <a:cubicBezTo>
                    <a:pt x="53" y="2929"/>
                    <a:pt x="0" y="4709"/>
                    <a:pt x="1134" y="5487"/>
                  </a:cubicBezTo>
                  <a:cubicBezTo>
                    <a:pt x="1340" y="5628"/>
                    <a:pt x="1585" y="5736"/>
                    <a:pt x="1876" y="5795"/>
                  </a:cubicBezTo>
                  <a:cubicBezTo>
                    <a:pt x="3775" y="3223"/>
                    <a:pt x="3700" y="822"/>
                    <a:pt x="3700" y="822"/>
                  </a:cubicBezTo>
                  <a:lnTo>
                    <a:pt x="2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08" name="Google Shape;708;p32"/>
            <p:cNvSpPr/>
            <p:nvPr/>
          </p:nvSpPr>
          <p:spPr>
            <a:xfrm>
              <a:off x="5638652" y="1224611"/>
              <a:ext cx="50291" cy="57793"/>
            </a:xfrm>
            <a:custGeom>
              <a:avLst/>
              <a:gdLst/>
              <a:ahLst/>
              <a:cxnLst/>
              <a:rect l="l" t="t" r="r" b="b"/>
              <a:pathLst>
                <a:path w="429" h="493" extrusionOk="0">
                  <a:moveTo>
                    <a:pt x="428" y="0"/>
                  </a:moveTo>
                  <a:lnTo>
                    <a:pt x="0" y="232"/>
                  </a:lnTo>
                  <a:lnTo>
                    <a:pt x="404" y="492"/>
                  </a:lnTo>
                  <a:lnTo>
                    <a:pt x="4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09" name="Google Shape;709;p32"/>
            <p:cNvSpPr/>
            <p:nvPr/>
          </p:nvSpPr>
          <p:spPr>
            <a:xfrm>
              <a:off x="5539713" y="632148"/>
              <a:ext cx="445113" cy="679451"/>
            </a:xfrm>
            <a:custGeom>
              <a:avLst/>
              <a:gdLst/>
              <a:ahLst/>
              <a:cxnLst/>
              <a:rect l="l" t="t" r="r" b="b"/>
              <a:pathLst>
                <a:path w="3797" h="5796" extrusionOk="0">
                  <a:moveTo>
                    <a:pt x="2984" y="1"/>
                  </a:moveTo>
                  <a:lnTo>
                    <a:pt x="1899" y="627"/>
                  </a:lnTo>
                  <a:lnTo>
                    <a:pt x="815" y="1253"/>
                  </a:lnTo>
                  <a:lnTo>
                    <a:pt x="75" y="2928"/>
                  </a:lnTo>
                  <a:cubicBezTo>
                    <a:pt x="75" y="2928"/>
                    <a:pt x="1" y="5413"/>
                    <a:pt x="1899" y="5795"/>
                  </a:cubicBezTo>
                  <a:cubicBezTo>
                    <a:pt x="3797" y="3223"/>
                    <a:pt x="3722" y="823"/>
                    <a:pt x="3722" y="823"/>
                  </a:cubicBezTo>
                  <a:lnTo>
                    <a:pt x="2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10" name="Google Shape;710;p32"/>
            <p:cNvSpPr/>
            <p:nvPr/>
          </p:nvSpPr>
          <p:spPr>
            <a:xfrm>
              <a:off x="5642052" y="787708"/>
              <a:ext cx="13129" cy="19108"/>
            </a:xfrm>
            <a:custGeom>
              <a:avLst/>
              <a:gdLst/>
              <a:ahLst/>
              <a:cxnLst/>
              <a:rect l="l" t="t" r="r" b="b"/>
              <a:pathLst>
                <a:path w="112" h="163" extrusionOk="0">
                  <a:moveTo>
                    <a:pt x="78" y="0"/>
                  </a:moveTo>
                  <a:cubicBezTo>
                    <a:pt x="72" y="0"/>
                    <a:pt x="64" y="3"/>
                    <a:pt x="57" y="7"/>
                  </a:cubicBezTo>
                  <a:cubicBezTo>
                    <a:pt x="25" y="25"/>
                    <a:pt x="0" y="72"/>
                    <a:pt x="0" y="114"/>
                  </a:cubicBezTo>
                  <a:cubicBezTo>
                    <a:pt x="0" y="144"/>
                    <a:pt x="14" y="162"/>
                    <a:pt x="34" y="162"/>
                  </a:cubicBezTo>
                  <a:cubicBezTo>
                    <a:pt x="41" y="162"/>
                    <a:pt x="49" y="160"/>
                    <a:pt x="57" y="155"/>
                  </a:cubicBezTo>
                  <a:cubicBezTo>
                    <a:pt x="87" y="137"/>
                    <a:pt x="112" y="90"/>
                    <a:pt x="112" y="50"/>
                  </a:cubicBezTo>
                  <a:cubicBezTo>
                    <a:pt x="112" y="18"/>
                    <a:pt x="98"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11" name="Google Shape;711;p32"/>
            <p:cNvSpPr/>
            <p:nvPr/>
          </p:nvSpPr>
          <p:spPr>
            <a:xfrm>
              <a:off x="5571012" y="1059322"/>
              <a:ext cx="13247" cy="19108"/>
            </a:xfrm>
            <a:custGeom>
              <a:avLst/>
              <a:gdLst/>
              <a:ahLst/>
              <a:cxnLst/>
              <a:rect l="l" t="t" r="r" b="b"/>
              <a:pathLst>
                <a:path w="113" h="163" extrusionOk="0">
                  <a:moveTo>
                    <a:pt x="79" y="0"/>
                  </a:moveTo>
                  <a:cubicBezTo>
                    <a:pt x="72" y="0"/>
                    <a:pt x="65" y="3"/>
                    <a:pt x="57" y="7"/>
                  </a:cubicBezTo>
                  <a:cubicBezTo>
                    <a:pt x="25" y="25"/>
                    <a:pt x="1" y="73"/>
                    <a:pt x="1" y="113"/>
                  </a:cubicBezTo>
                  <a:cubicBezTo>
                    <a:pt x="1" y="144"/>
                    <a:pt x="14" y="162"/>
                    <a:pt x="35" y="162"/>
                  </a:cubicBezTo>
                  <a:cubicBezTo>
                    <a:pt x="41" y="162"/>
                    <a:pt x="49" y="160"/>
                    <a:pt x="57" y="156"/>
                  </a:cubicBezTo>
                  <a:cubicBezTo>
                    <a:pt x="87" y="138"/>
                    <a:pt x="112" y="91"/>
                    <a:pt x="112" y="49"/>
                  </a:cubicBezTo>
                  <a:cubicBezTo>
                    <a:pt x="112" y="19"/>
                    <a:pt x="98" y="0"/>
                    <a:pt x="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12" name="Google Shape;712;p32"/>
            <p:cNvSpPr/>
            <p:nvPr/>
          </p:nvSpPr>
          <p:spPr>
            <a:xfrm>
              <a:off x="5919762" y="958273"/>
              <a:ext cx="13247" cy="19108"/>
            </a:xfrm>
            <a:custGeom>
              <a:avLst/>
              <a:gdLst/>
              <a:ahLst/>
              <a:cxnLst/>
              <a:rect l="l" t="t" r="r" b="b"/>
              <a:pathLst>
                <a:path w="113" h="163" extrusionOk="0">
                  <a:moveTo>
                    <a:pt x="79" y="0"/>
                  </a:moveTo>
                  <a:cubicBezTo>
                    <a:pt x="72" y="0"/>
                    <a:pt x="65" y="2"/>
                    <a:pt x="57" y="7"/>
                  </a:cubicBezTo>
                  <a:cubicBezTo>
                    <a:pt x="25" y="25"/>
                    <a:pt x="1" y="72"/>
                    <a:pt x="1" y="114"/>
                  </a:cubicBezTo>
                  <a:cubicBezTo>
                    <a:pt x="1" y="144"/>
                    <a:pt x="15" y="162"/>
                    <a:pt x="35" y="162"/>
                  </a:cubicBezTo>
                  <a:cubicBezTo>
                    <a:pt x="42" y="162"/>
                    <a:pt x="49" y="160"/>
                    <a:pt x="57" y="155"/>
                  </a:cubicBezTo>
                  <a:cubicBezTo>
                    <a:pt x="87" y="138"/>
                    <a:pt x="112" y="90"/>
                    <a:pt x="112" y="49"/>
                  </a:cubicBezTo>
                  <a:cubicBezTo>
                    <a:pt x="112" y="18"/>
                    <a:pt x="98" y="0"/>
                    <a:pt x="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13" name="Google Shape;713;p32"/>
            <p:cNvSpPr/>
            <p:nvPr/>
          </p:nvSpPr>
          <p:spPr>
            <a:xfrm>
              <a:off x="5598209" y="1145366"/>
              <a:ext cx="13247" cy="19108"/>
            </a:xfrm>
            <a:custGeom>
              <a:avLst/>
              <a:gdLst/>
              <a:ahLst/>
              <a:cxnLst/>
              <a:rect l="l" t="t" r="r" b="b"/>
              <a:pathLst>
                <a:path w="113" h="163" extrusionOk="0">
                  <a:moveTo>
                    <a:pt x="78" y="1"/>
                  </a:moveTo>
                  <a:cubicBezTo>
                    <a:pt x="71" y="1"/>
                    <a:pt x="64" y="3"/>
                    <a:pt x="56" y="7"/>
                  </a:cubicBezTo>
                  <a:cubicBezTo>
                    <a:pt x="25" y="25"/>
                    <a:pt x="1" y="73"/>
                    <a:pt x="1" y="113"/>
                  </a:cubicBezTo>
                  <a:cubicBezTo>
                    <a:pt x="1" y="144"/>
                    <a:pt x="14" y="162"/>
                    <a:pt x="34" y="162"/>
                  </a:cubicBezTo>
                  <a:cubicBezTo>
                    <a:pt x="41" y="162"/>
                    <a:pt x="48" y="160"/>
                    <a:pt x="56" y="156"/>
                  </a:cubicBezTo>
                  <a:cubicBezTo>
                    <a:pt x="87" y="138"/>
                    <a:pt x="112" y="91"/>
                    <a:pt x="112" y="49"/>
                  </a:cubicBezTo>
                  <a:cubicBezTo>
                    <a:pt x="112" y="19"/>
                    <a:pt x="98"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14" name="Google Shape;714;p32"/>
            <p:cNvSpPr/>
            <p:nvPr/>
          </p:nvSpPr>
          <p:spPr>
            <a:xfrm>
              <a:off x="5652719" y="1224025"/>
              <a:ext cx="13247" cy="19108"/>
            </a:xfrm>
            <a:custGeom>
              <a:avLst/>
              <a:gdLst/>
              <a:ahLst/>
              <a:cxnLst/>
              <a:rect l="l" t="t" r="r" b="b"/>
              <a:pathLst>
                <a:path w="113" h="163" extrusionOk="0">
                  <a:moveTo>
                    <a:pt x="79" y="1"/>
                  </a:moveTo>
                  <a:cubicBezTo>
                    <a:pt x="72" y="1"/>
                    <a:pt x="65" y="3"/>
                    <a:pt x="57" y="8"/>
                  </a:cubicBezTo>
                  <a:cubicBezTo>
                    <a:pt x="25" y="24"/>
                    <a:pt x="1" y="73"/>
                    <a:pt x="1" y="113"/>
                  </a:cubicBezTo>
                  <a:cubicBezTo>
                    <a:pt x="1" y="145"/>
                    <a:pt x="14" y="162"/>
                    <a:pt x="35" y="162"/>
                  </a:cubicBezTo>
                  <a:cubicBezTo>
                    <a:pt x="41" y="162"/>
                    <a:pt x="49" y="160"/>
                    <a:pt x="57" y="156"/>
                  </a:cubicBezTo>
                  <a:cubicBezTo>
                    <a:pt x="87" y="138"/>
                    <a:pt x="112" y="90"/>
                    <a:pt x="112" y="49"/>
                  </a:cubicBezTo>
                  <a:cubicBezTo>
                    <a:pt x="112" y="19"/>
                    <a:pt x="9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15" name="Google Shape;715;p32"/>
            <p:cNvSpPr/>
            <p:nvPr/>
          </p:nvSpPr>
          <p:spPr>
            <a:xfrm>
              <a:off x="5863493" y="1102813"/>
              <a:ext cx="13247" cy="19225"/>
            </a:xfrm>
            <a:custGeom>
              <a:avLst/>
              <a:gdLst/>
              <a:ahLst/>
              <a:cxnLst/>
              <a:rect l="l" t="t" r="r" b="b"/>
              <a:pathLst>
                <a:path w="113" h="164" extrusionOk="0">
                  <a:moveTo>
                    <a:pt x="79" y="1"/>
                  </a:moveTo>
                  <a:cubicBezTo>
                    <a:pt x="72" y="1"/>
                    <a:pt x="64" y="3"/>
                    <a:pt x="56" y="8"/>
                  </a:cubicBezTo>
                  <a:cubicBezTo>
                    <a:pt x="26" y="26"/>
                    <a:pt x="1" y="73"/>
                    <a:pt x="1" y="114"/>
                  </a:cubicBezTo>
                  <a:cubicBezTo>
                    <a:pt x="1" y="145"/>
                    <a:pt x="15" y="163"/>
                    <a:pt x="34" y="163"/>
                  </a:cubicBezTo>
                  <a:cubicBezTo>
                    <a:pt x="41" y="163"/>
                    <a:pt x="48" y="161"/>
                    <a:pt x="56" y="156"/>
                  </a:cubicBezTo>
                  <a:cubicBezTo>
                    <a:pt x="88" y="138"/>
                    <a:pt x="112" y="91"/>
                    <a:pt x="112" y="49"/>
                  </a:cubicBezTo>
                  <a:cubicBezTo>
                    <a:pt x="112" y="19"/>
                    <a:pt x="99"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16" name="Google Shape;716;p32"/>
            <p:cNvSpPr/>
            <p:nvPr/>
          </p:nvSpPr>
          <p:spPr>
            <a:xfrm>
              <a:off x="5757637" y="1277246"/>
              <a:ext cx="13247" cy="19108"/>
            </a:xfrm>
            <a:custGeom>
              <a:avLst/>
              <a:gdLst/>
              <a:ahLst/>
              <a:cxnLst/>
              <a:rect l="l" t="t" r="r" b="b"/>
              <a:pathLst>
                <a:path w="113" h="163" extrusionOk="0">
                  <a:moveTo>
                    <a:pt x="79" y="1"/>
                  </a:moveTo>
                  <a:cubicBezTo>
                    <a:pt x="72" y="1"/>
                    <a:pt x="65" y="3"/>
                    <a:pt x="57" y="7"/>
                  </a:cubicBezTo>
                  <a:cubicBezTo>
                    <a:pt x="26" y="24"/>
                    <a:pt x="1" y="73"/>
                    <a:pt x="1" y="113"/>
                  </a:cubicBezTo>
                  <a:cubicBezTo>
                    <a:pt x="1" y="144"/>
                    <a:pt x="15" y="162"/>
                    <a:pt x="35" y="162"/>
                  </a:cubicBezTo>
                  <a:cubicBezTo>
                    <a:pt x="42" y="162"/>
                    <a:pt x="49" y="160"/>
                    <a:pt x="57" y="156"/>
                  </a:cubicBezTo>
                  <a:cubicBezTo>
                    <a:pt x="88" y="138"/>
                    <a:pt x="112" y="90"/>
                    <a:pt x="112" y="49"/>
                  </a:cubicBezTo>
                  <a:cubicBezTo>
                    <a:pt x="112" y="19"/>
                    <a:pt x="99"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17" name="Google Shape;717;p32"/>
            <p:cNvSpPr/>
            <p:nvPr/>
          </p:nvSpPr>
          <p:spPr>
            <a:xfrm>
              <a:off x="5919762" y="694044"/>
              <a:ext cx="13247" cy="19108"/>
            </a:xfrm>
            <a:custGeom>
              <a:avLst/>
              <a:gdLst/>
              <a:ahLst/>
              <a:cxnLst/>
              <a:rect l="l" t="t" r="r" b="b"/>
              <a:pathLst>
                <a:path w="113" h="163" extrusionOk="0">
                  <a:moveTo>
                    <a:pt x="79" y="1"/>
                  </a:moveTo>
                  <a:cubicBezTo>
                    <a:pt x="72" y="1"/>
                    <a:pt x="65" y="3"/>
                    <a:pt x="57" y="7"/>
                  </a:cubicBezTo>
                  <a:cubicBezTo>
                    <a:pt x="25" y="25"/>
                    <a:pt x="1" y="73"/>
                    <a:pt x="1" y="114"/>
                  </a:cubicBezTo>
                  <a:cubicBezTo>
                    <a:pt x="1" y="145"/>
                    <a:pt x="15" y="163"/>
                    <a:pt x="35" y="163"/>
                  </a:cubicBezTo>
                  <a:cubicBezTo>
                    <a:pt x="42" y="163"/>
                    <a:pt x="49" y="161"/>
                    <a:pt x="57" y="156"/>
                  </a:cubicBezTo>
                  <a:cubicBezTo>
                    <a:pt x="87" y="138"/>
                    <a:pt x="112" y="91"/>
                    <a:pt x="112" y="49"/>
                  </a:cubicBezTo>
                  <a:cubicBezTo>
                    <a:pt x="112" y="19"/>
                    <a:pt x="98"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18" name="Google Shape;718;p32"/>
            <p:cNvSpPr/>
            <p:nvPr/>
          </p:nvSpPr>
          <p:spPr>
            <a:xfrm>
              <a:off x="5598209" y="879379"/>
              <a:ext cx="13247" cy="18991"/>
            </a:xfrm>
            <a:custGeom>
              <a:avLst/>
              <a:gdLst/>
              <a:ahLst/>
              <a:cxnLst/>
              <a:rect l="l" t="t" r="r" b="b"/>
              <a:pathLst>
                <a:path w="113" h="162" extrusionOk="0">
                  <a:moveTo>
                    <a:pt x="79" y="0"/>
                  </a:moveTo>
                  <a:cubicBezTo>
                    <a:pt x="72" y="0"/>
                    <a:pt x="64" y="3"/>
                    <a:pt x="56" y="7"/>
                  </a:cubicBezTo>
                  <a:cubicBezTo>
                    <a:pt x="25" y="24"/>
                    <a:pt x="1" y="73"/>
                    <a:pt x="1" y="113"/>
                  </a:cubicBezTo>
                  <a:cubicBezTo>
                    <a:pt x="1" y="143"/>
                    <a:pt x="14" y="162"/>
                    <a:pt x="34" y="162"/>
                  </a:cubicBezTo>
                  <a:cubicBezTo>
                    <a:pt x="41" y="162"/>
                    <a:pt x="48" y="160"/>
                    <a:pt x="56" y="155"/>
                  </a:cubicBezTo>
                  <a:cubicBezTo>
                    <a:pt x="87" y="138"/>
                    <a:pt x="112" y="90"/>
                    <a:pt x="112" y="49"/>
                  </a:cubicBezTo>
                  <a:cubicBezTo>
                    <a:pt x="112" y="18"/>
                    <a:pt x="99" y="0"/>
                    <a:pt x="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19" name="Google Shape;719;p32"/>
            <p:cNvSpPr/>
            <p:nvPr/>
          </p:nvSpPr>
          <p:spPr>
            <a:xfrm>
              <a:off x="5560579" y="980194"/>
              <a:ext cx="13247" cy="19225"/>
            </a:xfrm>
            <a:custGeom>
              <a:avLst/>
              <a:gdLst/>
              <a:ahLst/>
              <a:cxnLst/>
              <a:rect l="l" t="t" r="r" b="b"/>
              <a:pathLst>
                <a:path w="113" h="164" extrusionOk="0">
                  <a:moveTo>
                    <a:pt x="78" y="1"/>
                  </a:moveTo>
                  <a:cubicBezTo>
                    <a:pt x="71" y="1"/>
                    <a:pt x="64" y="3"/>
                    <a:pt x="56" y="8"/>
                  </a:cubicBezTo>
                  <a:cubicBezTo>
                    <a:pt x="25" y="26"/>
                    <a:pt x="1" y="73"/>
                    <a:pt x="1" y="115"/>
                  </a:cubicBezTo>
                  <a:cubicBezTo>
                    <a:pt x="1" y="145"/>
                    <a:pt x="14" y="163"/>
                    <a:pt x="34" y="163"/>
                  </a:cubicBezTo>
                  <a:cubicBezTo>
                    <a:pt x="41" y="163"/>
                    <a:pt x="48" y="161"/>
                    <a:pt x="56" y="156"/>
                  </a:cubicBezTo>
                  <a:cubicBezTo>
                    <a:pt x="86" y="138"/>
                    <a:pt x="112" y="91"/>
                    <a:pt x="112" y="50"/>
                  </a:cubicBezTo>
                  <a:cubicBezTo>
                    <a:pt x="112" y="19"/>
                    <a:pt x="98"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20" name="Google Shape;720;p32"/>
            <p:cNvSpPr/>
            <p:nvPr/>
          </p:nvSpPr>
          <p:spPr>
            <a:xfrm>
              <a:off x="5723173" y="742459"/>
              <a:ext cx="13247" cy="18991"/>
            </a:xfrm>
            <a:custGeom>
              <a:avLst/>
              <a:gdLst/>
              <a:ahLst/>
              <a:cxnLst/>
              <a:rect l="l" t="t" r="r" b="b"/>
              <a:pathLst>
                <a:path w="113" h="162" extrusionOk="0">
                  <a:moveTo>
                    <a:pt x="79" y="1"/>
                  </a:moveTo>
                  <a:cubicBezTo>
                    <a:pt x="72" y="1"/>
                    <a:pt x="65" y="3"/>
                    <a:pt x="57" y="8"/>
                  </a:cubicBezTo>
                  <a:cubicBezTo>
                    <a:pt x="26" y="25"/>
                    <a:pt x="1" y="73"/>
                    <a:pt x="1" y="114"/>
                  </a:cubicBezTo>
                  <a:cubicBezTo>
                    <a:pt x="1" y="144"/>
                    <a:pt x="15" y="162"/>
                    <a:pt x="35" y="162"/>
                  </a:cubicBezTo>
                  <a:cubicBezTo>
                    <a:pt x="41" y="162"/>
                    <a:pt x="49" y="160"/>
                    <a:pt x="57" y="155"/>
                  </a:cubicBezTo>
                  <a:cubicBezTo>
                    <a:pt x="88" y="138"/>
                    <a:pt x="112" y="90"/>
                    <a:pt x="112" y="49"/>
                  </a:cubicBezTo>
                  <a:cubicBezTo>
                    <a:pt x="112" y="19"/>
                    <a:pt x="99"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21" name="Google Shape;721;p32"/>
            <p:cNvSpPr/>
            <p:nvPr/>
          </p:nvSpPr>
          <p:spPr>
            <a:xfrm>
              <a:off x="5876036" y="654422"/>
              <a:ext cx="13247" cy="18991"/>
            </a:xfrm>
            <a:custGeom>
              <a:avLst/>
              <a:gdLst/>
              <a:ahLst/>
              <a:cxnLst/>
              <a:rect l="l" t="t" r="r" b="b"/>
              <a:pathLst>
                <a:path w="113" h="162" extrusionOk="0">
                  <a:moveTo>
                    <a:pt x="79" y="1"/>
                  </a:moveTo>
                  <a:cubicBezTo>
                    <a:pt x="72" y="1"/>
                    <a:pt x="65" y="3"/>
                    <a:pt x="57" y="8"/>
                  </a:cubicBezTo>
                  <a:cubicBezTo>
                    <a:pt x="26" y="24"/>
                    <a:pt x="1" y="73"/>
                    <a:pt x="1" y="113"/>
                  </a:cubicBezTo>
                  <a:cubicBezTo>
                    <a:pt x="1" y="144"/>
                    <a:pt x="15" y="162"/>
                    <a:pt x="35" y="162"/>
                  </a:cubicBezTo>
                  <a:cubicBezTo>
                    <a:pt x="42" y="162"/>
                    <a:pt x="49" y="160"/>
                    <a:pt x="57" y="155"/>
                  </a:cubicBezTo>
                  <a:cubicBezTo>
                    <a:pt x="88" y="138"/>
                    <a:pt x="112" y="90"/>
                    <a:pt x="112" y="49"/>
                  </a:cubicBezTo>
                  <a:cubicBezTo>
                    <a:pt x="112" y="19"/>
                    <a:pt x="99"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22" name="Google Shape;722;p32"/>
            <p:cNvSpPr/>
            <p:nvPr/>
          </p:nvSpPr>
          <p:spPr>
            <a:xfrm>
              <a:off x="5808983" y="692286"/>
              <a:ext cx="13247" cy="19225"/>
            </a:xfrm>
            <a:custGeom>
              <a:avLst/>
              <a:gdLst/>
              <a:ahLst/>
              <a:cxnLst/>
              <a:rect l="l" t="t" r="r" b="b"/>
              <a:pathLst>
                <a:path w="113" h="164" extrusionOk="0">
                  <a:moveTo>
                    <a:pt x="79" y="1"/>
                  </a:moveTo>
                  <a:cubicBezTo>
                    <a:pt x="72" y="1"/>
                    <a:pt x="64" y="3"/>
                    <a:pt x="56" y="8"/>
                  </a:cubicBezTo>
                  <a:cubicBezTo>
                    <a:pt x="26" y="26"/>
                    <a:pt x="1" y="73"/>
                    <a:pt x="1" y="115"/>
                  </a:cubicBezTo>
                  <a:cubicBezTo>
                    <a:pt x="1" y="145"/>
                    <a:pt x="15" y="163"/>
                    <a:pt x="34" y="163"/>
                  </a:cubicBezTo>
                  <a:cubicBezTo>
                    <a:pt x="41" y="163"/>
                    <a:pt x="48" y="161"/>
                    <a:pt x="56" y="156"/>
                  </a:cubicBezTo>
                  <a:cubicBezTo>
                    <a:pt x="88" y="138"/>
                    <a:pt x="112" y="91"/>
                    <a:pt x="112" y="51"/>
                  </a:cubicBezTo>
                  <a:cubicBezTo>
                    <a:pt x="112" y="20"/>
                    <a:pt x="99"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23" name="Google Shape;723;p32"/>
            <p:cNvSpPr/>
            <p:nvPr/>
          </p:nvSpPr>
          <p:spPr>
            <a:xfrm>
              <a:off x="5642052" y="749375"/>
              <a:ext cx="303854" cy="514394"/>
            </a:xfrm>
            <a:custGeom>
              <a:avLst/>
              <a:gdLst/>
              <a:ahLst/>
              <a:cxnLst/>
              <a:rect l="l" t="t" r="r" b="b"/>
              <a:pathLst>
                <a:path w="2592" h="4388" extrusionOk="0">
                  <a:moveTo>
                    <a:pt x="2515" y="0"/>
                  </a:moveTo>
                  <a:cubicBezTo>
                    <a:pt x="2518" y="69"/>
                    <a:pt x="2528" y="464"/>
                    <a:pt x="2407" y="1079"/>
                  </a:cubicBezTo>
                  <a:cubicBezTo>
                    <a:pt x="2399" y="1119"/>
                    <a:pt x="2390" y="1160"/>
                    <a:pt x="2381" y="1202"/>
                  </a:cubicBezTo>
                  <a:cubicBezTo>
                    <a:pt x="2361" y="1299"/>
                    <a:pt x="2336" y="1400"/>
                    <a:pt x="2308" y="1506"/>
                  </a:cubicBezTo>
                  <a:cubicBezTo>
                    <a:pt x="2280" y="1615"/>
                    <a:pt x="2247" y="1728"/>
                    <a:pt x="2211" y="1845"/>
                  </a:cubicBezTo>
                  <a:cubicBezTo>
                    <a:pt x="2159" y="2009"/>
                    <a:pt x="2099" y="2182"/>
                    <a:pt x="2030" y="2362"/>
                  </a:cubicBezTo>
                  <a:cubicBezTo>
                    <a:pt x="1878" y="2753"/>
                    <a:pt x="1679" y="3177"/>
                    <a:pt x="1419" y="3625"/>
                  </a:cubicBezTo>
                  <a:cubicBezTo>
                    <a:pt x="1287" y="3852"/>
                    <a:pt x="1140" y="4085"/>
                    <a:pt x="976" y="4322"/>
                  </a:cubicBezTo>
                  <a:cubicBezTo>
                    <a:pt x="876" y="4294"/>
                    <a:pt x="785" y="4259"/>
                    <a:pt x="699" y="4221"/>
                  </a:cubicBezTo>
                  <a:cubicBezTo>
                    <a:pt x="402" y="4090"/>
                    <a:pt x="175" y="3900"/>
                    <a:pt x="0" y="3684"/>
                  </a:cubicBezTo>
                  <a:lnTo>
                    <a:pt x="0" y="3684"/>
                  </a:lnTo>
                  <a:cubicBezTo>
                    <a:pt x="181" y="3927"/>
                    <a:pt x="423" y="4142"/>
                    <a:pt x="749" y="4287"/>
                  </a:cubicBezTo>
                  <a:cubicBezTo>
                    <a:pt x="836" y="4326"/>
                    <a:pt x="927" y="4361"/>
                    <a:pt x="1026" y="4388"/>
                  </a:cubicBezTo>
                  <a:cubicBezTo>
                    <a:pt x="1191" y="4151"/>
                    <a:pt x="1338" y="3918"/>
                    <a:pt x="1470" y="3691"/>
                  </a:cubicBezTo>
                  <a:cubicBezTo>
                    <a:pt x="1730" y="3243"/>
                    <a:pt x="1928" y="2819"/>
                    <a:pt x="2080" y="2428"/>
                  </a:cubicBezTo>
                  <a:cubicBezTo>
                    <a:pt x="2150" y="2248"/>
                    <a:pt x="2210" y="2076"/>
                    <a:pt x="2262" y="1911"/>
                  </a:cubicBezTo>
                  <a:cubicBezTo>
                    <a:pt x="2298" y="1794"/>
                    <a:pt x="2330" y="1681"/>
                    <a:pt x="2358" y="1572"/>
                  </a:cubicBezTo>
                  <a:cubicBezTo>
                    <a:pt x="2387" y="1467"/>
                    <a:pt x="2411" y="1365"/>
                    <a:pt x="2432" y="1268"/>
                  </a:cubicBezTo>
                  <a:cubicBezTo>
                    <a:pt x="2441" y="1227"/>
                    <a:pt x="2450" y="1185"/>
                    <a:pt x="2457" y="1145"/>
                  </a:cubicBezTo>
                  <a:cubicBezTo>
                    <a:pt x="2591" y="468"/>
                    <a:pt x="2566" y="55"/>
                    <a:pt x="2566" y="5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24" name="Google Shape;724;p32"/>
            <p:cNvSpPr/>
            <p:nvPr/>
          </p:nvSpPr>
          <p:spPr>
            <a:xfrm>
              <a:off x="5602664" y="611634"/>
              <a:ext cx="286856" cy="167401"/>
            </a:xfrm>
            <a:custGeom>
              <a:avLst/>
              <a:gdLst/>
              <a:ahLst/>
              <a:cxnLst/>
              <a:rect l="l" t="t" r="r" b="b"/>
              <a:pathLst>
                <a:path w="2447" h="1428" extrusionOk="0">
                  <a:moveTo>
                    <a:pt x="2170" y="1"/>
                  </a:moveTo>
                  <a:lnTo>
                    <a:pt x="1" y="1253"/>
                  </a:lnTo>
                  <a:lnTo>
                    <a:pt x="278" y="1428"/>
                  </a:lnTo>
                  <a:lnTo>
                    <a:pt x="2447" y="176"/>
                  </a:lnTo>
                  <a:lnTo>
                    <a:pt x="21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25" name="Google Shape;725;p32"/>
            <p:cNvSpPr/>
            <p:nvPr/>
          </p:nvSpPr>
          <p:spPr>
            <a:xfrm>
              <a:off x="5516150" y="758519"/>
              <a:ext cx="119103" cy="216988"/>
            </a:xfrm>
            <a:custGeom>
              <a:avLst/>
              <a:gdLst/>
              <a:ahLst/>
              <a:cxnLst/>
              <a:rect l="l" t="t" r="r" b="b"/>
              <a:pathLst>
                <a:path w="1016" h="1851" extrusionOk="0">
                  <a:moveTo>
                    <a:pt x="739" y="0"/>
                  </a:moveTo>
                  <a:lnTo>
                    <a:pt x="0" y="1676"/>
                  </a:lnTo>
                  <a:lnTo>
                    <a:pt x="276" y="1850"/>
                  </a:lnTo>
                  <a:lnTo>
                    <a:pt x="1016" y="175"/>
                  </a:lnTo>
                  <a:lnTo>
                    <a:pt x="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26" name="Google Shape;726;p32"/>
            <p:cNvSpPr/>
            <p:nvPr/>
          </p:nvSpPr>
          <p:spPr>
            <a:xfrm>
              <a:off x="5581563" y="819242"/>
              <a:ext cx="319445" cy="304205"/>
            </a:xfrm>
            <a:custGeom>
              <a:avLst/>
              <a:gdLst/>
              <a:ahLst/>
              <a:cxnLst/>
              <a:rect l="l" t="t" r="r" b="b"/>
              <a:pathLst>
                <a:path w="2725" h="2595" extrusionOk="0">
                  <a:moveTo>
                    <a:pt x="556" y="0"/>
                  </a:moveTo>
                  <a:lnTo>
                    <a:pt x="181" y="837"/>
                  </a:lnTo>
                  <a:lnTo>
                    <a:pt x="2" y="1237"/>
                  </a:lnTo>
                  <a:cubicBezTo>
                    <a:pt x="2" y="1237"/>
                    <a:pt x="1" y="1275"/>
                    <a:pt x="1" y="1341"/>
                  </a:cubicBezTo>
                  <a:lnTo>
                    <a:pt x="2171" y="2595"/>
                  </a:lnTo>
                  <a:cubicBezTo>
                    <a:pt x="2319" y="2305"/>
                    <a:pt x="2444" y="2027"/>
                    <a:pt x="2546" y="1766"/>
                  </a:cubicBezTo>
                  <a:cubicBezTo>
                    <a:pt x="2614" y="1587"/>
                    <a:pt x="2674" y="1417"/>
                    <a:pt x="2725" y="1252"/>
                  </a:cubicBezTo>
                  <a:lnTo>
                    <a:pt x="5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27" name="Google Shape;727;p32"/>
            <p:cNvSpPr/>
            <p:nvPr/>
          </p:nvSpPr>
          <p:spPr>
            <a:xfrm>
              <a:off x="5581563" y="976443"/>
              <a:ext cx="254618" cy="221091"/>
            </a:xfrm>
            <a:custGeom>
              <a:avLst/>
              <a:gdLst/>
              <a:ahLst/>
              <a:cxnLst/>
              <a:rect l="l" t="t" r="r" b="b"/>
              <a:pathLst>
                <a:path w="2172" h="1886" extrusionOk="0">
                  <a:moveTo>
                    <a:pt x="1" y="0"/>
                  </a:moveTo>
                  <a:cubicBezTo>
                    <a:pt x="1" y="161"/>
                    <a:pt x="15" y="490"/>
                    <a:pt x="110" y="862"/>
                  </a:cubicBezTo>
                  <a:cubicBezTo>
                    <a:pt x="114" y="876"/>
                    <a:pt x="119" y="891"/>
                    <a:pt x="122" y="907"/>
                  </a:cubicBezTo>
                  <a:lnTo>
                    <a:pt x="1818" y="1885"/>
                  </a:lnTo>
                  <a:cubicBezTo>
                    <a:pt x="1859" y="1819"/>
                    <a:pt x="1898" y="1752"/>
                    <a:pt x="1935" y="1688"/>
                  </a:cubicBezTo>
                  <a:cubicBezTo>
                    <a:pt x="2022" y="1540"/>
                    <a:pt x="2098" y="1395"/>
                    <a:pt x="2172" y="1254"/>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28" name="Google Shape;728;p32"/>
            <p:cNvSpPr/>
            <p:nvPr/>
          </p:nvSpPr>
          <p:spPr>
            <a:xfrm>
              <a:off x="5646624" y="764849"/>
              <a:ext cx="277946" cy="201397"/>
            </a:xfrm>
            <a:custGeom>
              <a:avLst/>
              <a:gdLst/>
              <a:ahLst/>
              <a:cxnLst/>
              <a:rect l="l" t="t" r="r" b="b"/>
              <a:pathLst>
                <a:path w="2371" h="1718" extrusionOk="0">
                  <a:moveTo>
                    <a:pt x="751" y="0"/>
                  </a:moveTo>
                  <a:lnTo>
                    <a:pt x="200" y="318"/>
                  </a:lnTo>
                  <a:lnTo>
                    <a:pt x="19" y="422"/>
                  </a:lnTo>
                  <a:lnTo>
                    <a:pt x="1" y="464"/>
                  </a:lnTo>
                  <a:lnTo>
                    <a:pt x="2170" y="1717"/>
                  </a:lnTo>
                  <a:cubicBezTo>
                    <a:pt x="2171" y="1715"/>
                    <a:pt x="2171" y="1714"/>
                    <a:pt x="2172" y="1713"/>
                  </a:cubicBezTo>
                  <a:cubicBezTo>
                    <a:pt x="2208" y="1596"/>
                    <a:pt x="2241" y="1482"/>
                    <a:pt x="2269" y="1374"/>
                  </a:cubicBezTo>
                  <a:cubicBezTo>
                    <a:pt x="2297" y="1268"/>
                    <a:pt x="2322" y="1167"/>
                    <a:pt x="2342" y="1070"/>
                  </a:cubicBezTo>
                  <a:cubicBezTo>
                    <a:pt x="2351" y="1028"/>
                    <a:pt x="2360" y="987"/>
                    <a:pt x="2368" y="947"/>
                  </a:cubicBezTo>
                  <a:cubicBezTo>
                    <a:pt x="2369" y="943"/>
                    <a:pt x="2369" y="939"/>
                    <a:pt x="2370" y="936"/>
                  </a:cubicBezTo>
                  <a:lnTo>
                    <a:pt x="7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29" name="Google Shape;729;p32"/>
            <p:cNvSpPr/>
            <p:nvPr/>
          </p:nvSpPr>
          <p:spPr>
            <a:xfrm>
              <a:off x="5734544" y="683376"/>
              <a:ext cx="203976" cy="191198"/>
            </a:xfrm>
            <a:custGeom>
              <a:avLst/>
              <a:gdLst/>
              <a:ahLst/>
              <a:cxnLst/>
              <a:rect l="l" t="t" r="r" b="b"/>
              <a:pathLst>
                <a:path w="1740" h="1631" extrusionOk="0">
                  <a:moveTo>
                    <a:pt x="1205" y="0"/>
                  </a:moveTo>
                  <a:lnTo>
                    <a:pt x="994" y="122"/>
                  </a:lnTo>
                  <a:lnTo>
                    <a:pt x="839" y="211"/>
                  </a:lnTo>
                  <a:lnTo>
                    <a:pt x="654" y="319"/>
                  </a:lnTo>
                  <a:lnTo>
                    <a:pt x="344" y="497"/>
                  </a:lnTo>
                  <a:lnTo>
                    <a:pt x="237" y="559"/>
                  </a:lnTo>
                  <a:lnTo>
                    <a:pt x="1" y="696"/>
                  </a:lnTo>
                  <a:lnTo>
                    <a:pt x="1620" y="1631"/>
                  </a:lnTo>
                  <a:cubicBezTo>
                    <a:pt x="1739" y="1023"/>
                    <a:pt x="1729" y="631"/>
                    <a:pt x="1726" y="563"/>
                  </a:cubicBezTo>
                  <a:lnTo>
                    <a:pt x="1205" y="0"/>
                  </a:lnTo>
                  <a:close/>
                </a:path>
              </a:pathLst>
            </a:custGeom>
            <a:solidFill>
              <a:srgbClr val="EF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0" name="Google Shape;730;p32"/>
            <p:cNvSpPr/>
            <p:nvPr/>
          </p:nvSpPr>
          <p:spPr>
            <a:xfrm>
              <a:off x="5734544" y="683376"/>
              <a:ext cx="203976" cy="191198"/>
            </a:xfrm>
            <a:custGeom>
              <a:avLst/>
              <a:gdLst/>
              <a:ahLst/>
              <a:cxnLst/>
              <a:rect l="l" t="t" r="r" b="b"/>
              <a:pathLst>
                <a:path w="1740" h="1631" extrusionOk="0">
                  <a:moveTo>
                    <a:pt x="1205" y="0"/>
                  </a:moveTo>
                  <a:lnTo>
                    <a:pt x="994" y="122"/>
                  </a:lnTo>
                  <a:lnTo>
                    <a:pt x="839" y="211"/>
                  </a:lnTo>
                  <a:lnTo>
                    <a:pt x="654" y="319"/>
                  </a:lnTo>
                  <a:lnTo>
                    <a:pt x="344" y="497"/>
                  </a:lnTo>
                  <a:lnTo>
                    <a:pt x="237" y="559"/>
                  </a:lnTo>
                  <a:lnTo>
                    <a:pt x="1" y="696"/>
                  </a:lnTo>
                  <a:lnTo>
                    <a:pt x="1620" y="1631"/>
                  </a:lnTo>
                  <a:cubicBezTo>
                    <a:pt x="1739" y="1023"/>
                    <a:pt x="1729" y="631"/>
                    <a:pt x="1726" y="563"/>
                  </a:cubicBezTo>
                  <a:lnTo>
                    <a:pt x="12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1" name="Google Shape;731;p32"/>
            <p:cNvSpPr/>
            <p:nvPr/>
          </p:nvSpPr>
          <p:spPr>
            <a:xfrm>
              <a:off x="5595864" y="1082650"/>
              <a:ext cx="198935" cy="173497"/>
            </a:xfrm>
            <a:custGeom>
              <a:avLst/>
              <a:gdLst/>
              <a:ahLst/>
              <a:cxnLst/>
              <a:rect l="l" t="t" r="r" b="b"/>
              <a:pathLst>
                <a:path w="1697" h="1480" extrusionOk="0">
                  <a:moveTo>
                    <a:pt x="0" y="1"/>
                  </a:moveTo>
                  <a:lnTo>
                    <a:pt x="0" y="1"/>
                  </a:lnTo>
                  <a:cubicBezTo>
                    <a:pt x="77" y="279"/>
                    <a:pt x="198" y="577"/>
                    <a:pt x="394" y="842"/>
                  </a:cubicBezTo>
                  <a:cubicBezTo>
                    <a:pt x="569" y="1057"/>
                    <a:pt x="796" y="1247"/>
                    <a:pt x="1093" y="1379"/>
                  </a:cubicBezTo>
                  <a:cubicBezTo>
                    <a:pt x="1179" y="1417"/>
                    <a:pt x="1270" y="1451"/>
                    <a:pt x="1370" y="1479"/>
                  </a:cubicBezTo>
                  <a:cubicBezTo>
                    <a:pt x="1487" y="1310"/>
                    <a:pt x="1595" y="1143"/>
                    <a:pt x="1696" y="979"/>
                  </a:cubicBezTo>
                  <a:lnTo>
                    <a:pt x="0" y="1"/>
                  </a:lnTo>
                  <a:close/>
                </a:path>
              </a:pathLst>
            </a:custGeom>
            <a:solidFill>
              <a:srgbClr val="EF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2" name="Google Shape;732;p32"/>
            <p:cNvSpPr/>
            <p:nvPr/>
          </p:nvSpPr>
          <p:spPr>
            <a:xfrm>
              <a:off x="5595864" y="1082650"/>
              <a:ext cx="198935" cy="173497"/>
            </a:xfrm>
            <a:custGeom>
              <a:avLst/>
              <a:gdLst/>
              <a:ahLst/>
              <a:cxnLst/>
              <a:rect l="l" t="t" r="r" b="b"/>
              <a:pathLst>
                <a:path w="1697" h="1480" extrusionOk="0">
                  <a:moveTo>
                    <a:pt x="0" y="1"/>
                  </a:moveTo>
                  <a:lnTo>
                    <a:pt x="0" y="1"/>
                  </a:lnTo>
                  <a:cubicBezTo>
                    <a:pt x="77" y="279"/>
                    <a:pt x="198" y="577"/>
                    <a:pt x="394" y="842"/>
                  </a:cubicBezTo>
                  <a:cubicBezTo>
                    <a:pt x="569" y="1057"/>
                    <a:pt x="796" y="1247"/>
                    <a:pt x="1093" y="1379"/>
                  </a:cubicBezTo>
                  <a:cubicBezTo>
                    <a:pt x="1179" y="1417"/>
                    <a:pt x="1270" y="1451"/>
                    <a:pt x="1370" y="1479"/>
                  </a:cubicBezTo>
                  <a:cubicBezTo>
                    <a:pt x="1487" y="1310"/>
                    <a:pt x="1595" y="1143"/>
                    <a:pt x="1696" y="979"/>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grpSp>
        <p:nvGrpSpPr>
          <p:cNvPr id="733" name="Google Shape;733;p32"/>
          <p:cNvGrpSpPr/>
          <p:nvPr/>
        </p:nvGrpSpPr>
        <p:grpSpPr>
          <a:xfrm>
            <a:off x="333839" y="391060"/>
            <a:ext cx="536748" cy="599601"/>
            <a:chOff x="-1981011" y="3336622"/>
            <a:chExt cx="536748" cy="599601"/>
          </a:xfrm>
        </p:grpSpPr>
        <p:sp>
          <p:nvSpPr>
            <p:cNvPr id="734" name="Google Shape;734;p32"/>
            <p:cNvSpPr/>
            <p:nvPr/>
          </p:nvSpPr>
          <p:spPr>
            <a:xfrm>
              <a:off x="-1763871" y="3680199"/>
              <a:ext cx="26291" cy="17747"/>
            </a:xfrm>
            <a:custGeom>
              <a:avLst/>
              <a:gdLst/>
              <a:ahLst/>
              <a:cxnLst/>
              <a:rect l="l" t="t" r="r" b="b"/>
              <a:pathLst>
                <a:path w="320" h="216" extrusionOk="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5" name="Google Shape;735;p32"/>
            <p:cNvSpPr/>
            <p:nvPr/>
          </p:nvSpPr>
          <p:spPr>
            <a:xfrm>
              <a:off x="-1788272" y="3537083"/>
              <a:ext cx="26373" cy="17664"/>
            </a:xfrm>
            <a:custGeom>
              <a:avLst/>
              <a:gdLst/>
              <a:ahLst/>
              <a:cxnLst/>
              <a:rect l="l" t="t" r="r" b="b"/>
              <a:pathLst>
                <a:path w="321" h="215" extrusionOk="0">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6" name="Google Shape;736;p32"/>
            <p:cNvSpPr/>
            <p:nvPr/>
          </p:nvSpPr>
          <p:spPr>
            <a:xfrm>
              <a:off x="-1981011" y="3336622"/>
              <a:ext cx="454756" cy="585472"/>
            </a:xfrm>
            <a:custGeom>
              <a:avLst/>
              <a:gdLst/>
              <a:ahLst/>
              <a:cxnLst/>
              <a:rect l="l" t="t" r="r" b="b"/>
              <a:pathLst>
                <a:path w="5535" h="7126" extrusionOk="0">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7" name="Google Shape;737;p32"/>
            <p:cNvSpPr/>
            <p:nvPr/>
          </p:nvSpPr>
          <p:spPr>
            <a:xfrm>
              <a:off x="-1907481" y="3391174"/>
              <a:ext cx="463218" cy="545049"/>
            </a:xfrm>
            <a:custGeom>
              <a:avLst/>
              <a:gdLst/>
              <a:ahLst/>
              <a:cxnLst/>
              <a:rect l="l" t="t" r="r" b="b"/>
              <a:pathLst>
                <a:path w="5638" h="6634" extrusionOk="0">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738" name="Google Shape;738;p32"/>
            <p:cNvSpPr/>
            <p:nvPr/>
          </p:nvSpPr>
          <p:spPr>
            <a:xfrm>
              <a:off x="-1785068" y="3457884"/>
              <a:ext cx="249684" cy="396176"/>
            </a:xfrm>
            <a:custGeom>
              <a:avLst/>
              <a:gdLst/>
              <a:ahLst/>
              <a:cxnLst/>
              <a:rect l="l" t="t" r="r" b="b"/>
              <a:pathLst>
                <a:path w="3039" h="4822" extrusionOk="0">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Objectives</a:t>
            </a:r>
            <a:endParaRPr dirty="0">
              <a:solidFill>
                <a:schemeClr val="lt2"/>
              </a:solidFill>
            </a:endParaRPr>
          </a:p>
        </p:txBody>
      </p:sp>
      <p:sp>
        <p:nvSpPr>
          <p:cNvPr id="4" name="Text Placeholder 3">
            <a:extLst>
              <a:ext uri="{FF2B5EF4-FFF2-40B4-BE49-F238E27FC236}">
                <a16:creationId xmlns:a16="http://schemas.microsoft.com/office/drawing/2014/main" id="{66299E4B-D362-68CC-843A-CAE3AC0BD7F5}"/>
              </a:ext>
            </a:extLst>
          </p:cNvPr>
          <p:cNvSpPr>
            <a:spLocks noGrp="1"/>
          </p:cNvSpPr>
          <p:nvPr>
            <p:ph type="body" idx="1"/>
          </p:nvPr>
        </p:nvSpPr>
        <p:spPr/>
        <p:txBody>
          <a:bodyPr/>
          <a:lstStyle/>
          <a:p>
            <a:pPr algn="just">
              <a:lnSpc>
                <a:spcPct val="150000"/>
              </a:lnSpc>
            </a:pPr>
            <a:r>
              <a:rPr lang="en-US" sz="1600" dirty="0"/>
              <a:t>A phishing website is a popular social engineering technique that imitates reliable URLs and online sites. The goal of this research is to train machine learning models using the dataset produced to identify phishing websites.  In order to create a dataset from which the necessary URL- and website content-based attributes may be extracted, both phishing and benign URLs of websites are collected. Each model's performance level is assessed and contrasted. </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6"/>
        <p:cNvGrpSpPr/>
        <p:nvPr/>
      </p:nvGrpSpPr>
      <p:grpSpPr>
        <a:xfrm>
          <a:off x="0" y="0"/>
          <a:ext cx="0" cy="0"/>
          <a:chOff x="0" y="0"/>
          <a:chExt cx="0" cy="0"/>
        </a:xfrm>
      </p:grpSpPr>
      <p:sp>
        <p:nvSpPr>
          <p:cNvPr id="3278" name="Google Shape;3278;p60"/>
          <p:cNvSpPr txBox="1">
            <a:spLocks noGrp="1"/>
          </p:cNvSpPr>
          <p:nvPr>
            <p:ph type="body" idx="1"/>
          </p:nvPr>
        </p:nvSpPr>
        <p:spPr>
          <a:xfrm>
            <a:off x="720000" y="965025"/>
            <a:ext cx="7704000" cy="36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Below mentioned are the steps involved in the completion of this project.</a:t>
            </a:r>
          </a:p>
          <a:p>
            <a:pPr marL="285750" indent="-285750"/>
            <a:r>
              <a:rPr lang="en-US" sz="1600" dirty="0"/>
              <a:t>Collection dataset which contain phishing and legitimate websites from the open-source platform.</a:t>
            </a:r>
          </a:p>
          <a:p>
            <a:pPr marL="285750" indent="-285750"/>
            <a:r>
              <a:rPr lang="en-US" sz="1600" dirty="0"/>
              <a:t>Write a code to extract the required feature from the URL database.</a:t>
            </a:r>
          </a:p>
          <a:p>
            <a:pPr marL="285750" indent="-285750"/>
            <a:r>
              <a:rPr lang="en-US" sz="1600" dirty="0"/>
              <a:t>Analyze the dataset by using various techniques.</a:t>
            </a:r>
          </a:p>
          <a:p>
            <a:pPr marL="285750" indent="-285750"/>
            <a:r>
              <a:rPr lang="en-US" sz="1600" dirty="0"/>
              <a:t>Divide the dataset into taring and testing sets.</a:t>
            </a:r>
          </a:p>
          <a:p>
            <a:pPr marL="285750" indent="-285750"/>
            <a:r>
              <a:rPr lang="en-US" sz="1600" dirty="0"/>
              <a:t>Run selected machine learning algorithms like SVM, Random Forest and many more on the dataset.</a:t>
            </a:r>
          </a:p>
          <a:p>
            <a:pPr marL="285750" indent="-285750"/>
            <a:r>
              <a:rPr lang="en-US" sz="1600" dirty="0"/>
              <a:t>Write a code for displaying the evaluation results considering accuracy metrics.</a:t>
            </a:r>
          </a:p>
          <a:p>
            <a:pPr marL="285750" indent="-285750"/>
            <a:r>
              <a:rPr lang="en-US" sz="1600" dirty="0"/>
              <a:t>Compare the obtained results for trained models and specify which is better.</a:t>
            </a:r>
          </a:p>
          <a:p>
            <a:pPr marL="285750" indent="-285750"/>
            <a:endParaRPr sz="1600" dirty="0"/>
          </a:p>
        </p:txBody>
      </p:sp>
      <p:grpSp>
        <p:nvGrpSpPr>
          <p:cNvPr id="3348" name="Google Shape;3348;p60"/>
          <p:cNvGrpSpPr/>
          <p:nvPr/>
        </p:nvGrpSpPr>
        <p:grpSpPr>
          <a:xfrm>
            <a:off x="-130599" y="4267281"/>
            <a:ext cx="1342250" cy="907150"/>
            <a:chOff x="4277950" y="3586513"/>
            <a:chExt cx="1342250" cy="907150"/>
          </a:xfrm>
        </p:grpSpPr>
        <p:sp>
          <p:nvSpPr>
            <p:cNvPr id="3349" name="Google Shape;3349;p60"/>
            <p:cNvSpPr/>
            <p:nvPr/>
          </p:nvSpPr>
          <p:spPr>
            <a:xfrm>
              <a:off x="5617950" y="3848838"/>
              <a:ext cx="1950" cy="1050"/>
            </a:xfrm>
            <a:custGeom>
              <a:avLst/>
              <a:gdLst/>
              <a:ahLst/>
              <a:cxnLst/>
              <a:rect l="l" t="t" r="r" b="b"/>
              <a:pathLst>
                <a:path w="78" h="42" extrusionOk="0">
                  <a:moveTo>
                    <a:pt x="78" y="1"/>
                  </a:moveTo>
                  <a:lnTo>
                    <a:pt x="0" y="14"/>
                  </a:lnTo>
                  <a:lnTo>
                    <a:pt x="0" y="41"/>
                  </a:lnTo>
                  <a:lnTo>
                    <a:pt x="78" y="1"/>
                  </a:lnTo>
                  <a:close/>
                </a:path>
              </a:pathLst>
            </a:custGeom>
            <a:solidFill>
              <a:srgbClr val="C4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0"/>
            <p:cNvSpPr/>
            <p:nvPr/>
          </p:nvSpPr>
          <p:spPr>
            <a:xfrm>
              <a:off x="5488050" y="3726963"/>
              <a:ext cx="132150" cy="275050"/>
            </a:xfrm>
            <a:custGeom>
              <a:avLst/>
              <a:gdLst/>
              <a:ahLst/>
              <a:cxnLst/>
              <a:rect l="l" t="t" r="r" b="b"/>
              <a:pathLst>
                <a:path w="5286" h="11002" extrusionOk="0">
                  <a:moveTo>
                    <a:pt x="5286" y="0"/>
                  </a:moveTo>
                  <a:lnTo>
                    <a:pt x="2303" y="1519"/>
                  </a:lnTo>
                  <a:lnTo>
                    <a:pt x="2276" y="2925"/>
                  </a:lnTo>
                  <a:lnTo>
                    <a:pt x="5198" y="4484"/>
                  </a:lnTo>
                  <a:lnTo>
                    <a:pt x="3982" y="6125"/>
                  </a:lnTo>
                  <a:lnTo>
                    <a:pt x="12" y="5982"/>
                  </a:lnTo>
                  <a:lnTo>
                    <a:pt x="1" y="10858"/>
                  </a:lnTo>
                  <a:lnTo>
                    <a:pt x="3970" y="11002"/>
                  </a:lnTo>
                  <a:lnTo>
                    <a:pt x="5186" y="9359"/>
                  </a:lnTo>
                  <a:lnTo>
                    <a:pt x="5196" y="4916"/>
                  </a:lnTo>
                  <a:lnTo>
                    <a:pt x="5196" y="4889"/>
                  </a:lnTo>
                  <a:lnTo>
                    <a:pt x="5274" y="4876"/>
                  </a:ln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1" name="Google Shape;3351;p60"/>
            <p:cNvGrpSpPr/>
            <p:nvPr/>
          </p:nvGrpSpPr>
          <p:grpSpPr>
            <a:xfrm>
              <a:off x="4277950" y="3586513"/>
              <a:ext cx="1342250" cy="907150"/>
              <a:chOff x="4277950" y="3586513"/>
              <a:chExt cx="1342250" cy="907150"/>
            </a:xfrm>
          </p:grpSpPr>
          <p:sp>
            <p:nvSpPr>
              <p:cNvPr id="3352" name="Google Shape;3352;p60"/>
              <p:cNvSpPr/>
              <p:nvPr/>
            </p:nvSpPr>
            <p:spPr>
              <a:xfrm>
                <a:off x="5449475" y="3605363"/>
                <a:ext cx="6225" cy="60900"/>
              </a:xfrm>
              <a:custGeom>
                <a:avLst/>
                <a:gdLst/>
                <a:ahLst/>
                <a:cxnLst/>
                <a:rect l="l" t="t" r="r" b="b"/>
                <a:pathLst>
                  <a:path w="249" h="2436" extrusionOk="0">
                    <a:moveTo>
                      <a:pt x="249" y="0"/>
                    </a:moveTo>
                    <a:lnTo>
                      <a:pt x="1" y="2293"/>
                    </a:lnTo>
                    <a:lnTo>
                      <a:pt x="243" y="2435"/>
                    </a:lnTo>
                    <a:lnTo>
                      <a:pt x="249" y="0"/>
                    </a:lnTo>
                    <a:close/>
                  </a:path>
                </a:pathLst>
              </a:custGeom>
              <a:solidFill>
                <a:srgbClr val="C4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0"/>
              <p:cNvSpPr/>
              <p:nvPr/>
            </p:nvSpPr>
            <p:spPr>
              <a:xfrm>
                <a:off x="4949225" y="3722563"/>
                <a:ext cx="73325" cy="111100"/>
              </a:xfrm>
              <a:custGeom>
                <a:avLst/>
                <a:gdLst/>
                <a:ahLst/>
                <a:cxnLst/>
                <a:rect l="l" t="t" r="r" b="b"/>
                <a:pathLst>
                  <a:path w="2933" h="4444" extrusionOk="0">
                    <a:moveTo>
                      <a:pt x="10" y="0"/>
                    </a:moveTo>
                    <a:lnTo>
                      <a:pt x="0" y="4444"/>
                    </a:lnTo>
                    <a:lnTo>
                      <a:pt x="2905" y="2964"/>
                    </a:lnTo>
                    <a:lnTo>
                      <a:pt x="2932" y="1558"/>
                    </a:lnTo>
                    <a:lnTo>
                      <a:pt x="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0"/>
              <p:cNvSpPr/>
              <p:nvPr/>
            </p:nvSpPr>
            <p:spPr>
              <a:xfrm>
                <a:off x="5179350" y="3727613"/>
                <a:ext cx="208775" cy="106375"/>
              </a:xfrm>
              <a:custGeom>
                <a:avLst/>
                <a:gdLst/>
                <a:ahLst/>
                <a:cxnLst/>
                <a:rect l="l" t="t" r="r" b="b"/>
                <a:pathLst>
                  <a:path w="8351" h="4255" extrusionOk="0">
                    <a:moveTo>
                      <a:pt x="4175" y="1"/>
                    </a:moveTo>
                    <a:cubicBezTo>
                      <a:pt x="3719" y="1"/>
                      <a:pt x="3255" y="50"/>
                      <a:pt x="2805" y="154"/>
                    </a:cubicBezTo>
                    <a:cubicBezTo>
                      <a:pt x="918" y="591"/>
                      <a:pt x="0" y="1828"/>
                      <a:pt x="758" y="2919"/>
                    </a:cubicBezTo>
                    <a:cubicBezTo>
                      <a:pt x="1334" y="3749"/>
                      <a:pt x="2716" y="4254"/>
                      <a:pt x="4176" y="4254"/>
                    </a:cubicBezTo>
                    <a:cubicBezTo>
                      <a:pt x="4632" y="4254"/>
                      <a:pt x="5096" y="4205"/>
                      <a:pt x="5546" y="4101"/>
                    </a:cubicBezTo>
                    <a:cubicBezTo>
                      <a:pt x="7435" y="3664"/>
                      <a:pt x="8351" y="2426"/>
                      <a:pt x="7594" y="1336"/>
                    </a:cubicBezTo>
                    <a:cubicBezTo>
                      <a:pt x="7017" y="506"/>
                      <a:pt x="5635" y="1"/>
                      <a:pt x="4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0"/>
              <p:cNvSpPr/>
              <p:nvPr/>
            </p:nvSpPr>
            <p:spPr>
              <a:xfrm>
                <a:off x="5444800" y="3876513"/>
                <a:ext cx="43575" cy="144200"/>
              </a:xfrm>
              <a:custGeom>
                <a:avLst/>
                <a:gdLst/>
                <a:ahLst/>
                <a:cxnLst/>
                <a:rect l="l" t="t" r="r" b="b"/>
                <a:pathLst>
                  <a:path w="1743" h="5768" extrusionOk="0">
                    <a:moveTo>
                      <a:pt x="1742" y="0"/>
                    </a:moveTo>
                    <a:lnTo>
                      <a:pt x="1" y="983"/>
                    </a:lnTo>
                    <a:lnTo>
                      <a:pt x="159" y="3278"/>
                    </a:lnTo>
                    <a:lnTo>
                      <a:pt x="152" y="5767"/>
                    </a:lnTo>
                    <a:lnTo>
                      <a:pt x="1731" y="4876"/>
                    </a:lnTo>
                    <a:lnTo>
                      <a:pt x="1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0"/>
              <p:cNvSpPr/>
              <p:nvPr/>
            </p:nvSpPr>
            <p:spPr>
              <a:xfrm>
                <a:off x="5182650" y="3931613"/>
                <a:ext cx="194400" cy="165350"/>
              </a:xfrm>
              <a:custGeom>
                <a:avLst/>
                <a:gdLst/>
                <a:ahLst/>
                <a:cxnLst/>
                <a:rect l="l" t="t" r="r" b="b"/>
                <a:pathLst>
                  <a:path w="7776" h="6614" extrusionOk="0">
                    <a:moveTo>
                      <a:pt x="2707" y="1"/>
                    </a:moveTo>
                    <a:lnTo>
                      <a:pt x="8" y="1686"/>
                    </a:lnTo>
                    <a:lnTo>
                      <a:pt x="1" y="5258"/>
                    </a:lnTo>
                    <a:lnTo>
                      <a:pt x="1440" y="5553"/>
                    </a:lnTo>
                    <a:lnTo>
                      <a:pt x="1440" y="5661"/>
                    </a:lnTo>
                    <a:lnTo>
                      <a:pt x="2695" y="4876"/>
                    </a:lnTo>
                    <a:lnTo>
                      <a:pt x="5131" y="4892"/>
                    </a:lnTo>
                    <a:lnTo>
                      <a:pt x="7762" y="6614"/>
                    </a:lnTo>
                    <a:lnTo>
                      <a:pt x="7775" y="1738"/>
                    </a:lnTo>
                    <a:lnTo>
                      <a:pt x="5143" y="16"/>
                    </a:lnTo>
                    <a:lnTo>
                      <a:pt x="27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0"/>
              <p:cNvSpPr/>
              <p:nvPr/>
            </p:nvSpPr>
            <p:spPr>
              <a:xfrm>
                <a:off x="4947100" y="3834663"/>
                <a:ext cx="28975" cy="79175"/>
              </a:xfrm>
              <a:custGeom>
                <a:avLst/>
                <a:gdLst/>
                <a:ahLst/>
                <a:cxnLst/>
                <a:rect l="l" t="t" r="r" b="b"/>
                <a:pathLst>
                  <a:path w="1159" h="3167" extrusionOk="0">
                    <a:moveTo>
                      <a:pt x="8" y="0"/>
                    </a:moveTo>
                    <a:lnTo>
                      <a:pt x="0" y="3167"/>
                    </a:lnTo>
                    <a:lnTo>
                      <a:pt x="1156" y="2850"/>
                    </a:lnTo>
                    <a:lnTo>
                      <a:pt x="1159" y="1657"/>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0"/>
              <p:cNvSpPr/>
              <p:nvPr/>
            </p:nvSpPr>
            <p:spPr>
              <a:xfrm>
                <a:off x="4975975" y="3873813"/>
                <a:ext cx="99450" cy="32100"/>
              </a:xfrm>
              <a:custGeom>
                <a:avLst/>
                <a:gdLst/>
                <a:ahLst/>
                <a:cxnLst/>
                <a:rect l="l" t="t" r="r" b="b"/>
                <a:pathLst>
                  <a:path w="3978" h="1284" extrusionOk="0">
                    <a:moveTo>
                      <a:pt x="3977" y="0"/>
                    </a:moveTo>
                    <a:lnTo>
                      <a:pt x="4" y="91"/>
                    </a:lnTo>
                    <a:lnTo>
                      <a:pt x="1" y="1284"/>
                    </a:lnTo>
                    <a:lnTo>
                      <a:pt x="2715" y="539"/>
                    </a:lnTo>
                    <a:lnTo>
                      <a:pt x="3974" y="1267"/>
                    </a:lnTo>
                    <a:lnTo>
                      <a:pt x="3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0"/>
              <p:cNvSpPr/>
              <p:nvPr/>
            </p:nvSpPr>
            <p:spPr>
              <a:xfrm>
                <a:off x="5075325" y="3873813"/>
                <a:ext cx="42675" cy="54475"/>
              </a:xfrm>
              <a:custGeom>
                <a:avLst/>
                <a:gdLst/>
                <a:ahLst/>
                <a:cxnLst/>
                <a:rect l="l" t="t" r="r" b="b"/>
                <a:pathLst>
                  <a:path w="1707" h="2179" extrusionOk="0">
                    <a:moveTo>
                      <a:pt x="3" y="0"/>
                    </a:moveTo>
                    <a:lnTo>
                      <a:pt x="0" y="1267"/>
                    </a:lnTo>
                    <a:lnTo>
                      <a:pt x="1579" y="2179"/>
                    </a:lnTo>
                    <a:lnTo>
                      <a:pt x="1706" y="100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0"/>
              <p:cNvSpPr/>
              <p:nvPr/>
            </p:nvSpPr>
            <p:spPr>
              <a:xfrm>
                <a:off x="5376700" y="3958438"/>
                <a:ext cx="72100" cy="138525"/>
              </a:xfrm>
              <a:custGeom>
                <a:avLst/>
                <a:gdLst/>
                <a:ahLst/>
                <a:cxnLst/>
                <a:rect l="l" t="t" r="r" b="b"/>
                <a:pathLst>
                  <a:path w="2884" h="5541" extrusionOk="0">
                    <a:moveTo>
                      <a:pt x="2883" y="1"/>
                    </a:moveTo>
                    <a:lnTo>
                      <a:pt x="13" y="665"/>
                    </a:lnTo>
                    <a:lnTo>
                      <a:pt x="0" y="5541"/>
                    </a:lnTo>
                    <a:lnTo>
                      <a:pt x="2870" y="4876"/>
                    </a:lnTo>
                    <a:lnTo>
                      <a:pt x="2876" y="2490"/>
                    </a:lnTo>
                    <a:lnTo>
                      <a:pt x="2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0"/>
              <p:cNvSpPr/>
              <p:nvPr/>
            </p:nvSpPr>
            <p:spPr>
              <a:xfrm>
                <a:off x="4845850" y="4280663"/>
                <a:ext cx="76775" cy="18300"/>
              </a:xfrm>
              <a:custGeom>
                <a:avLst/>
                <a:gdLst/>
                <a:ahLst/>
                <a:cxnLst/>
                <a:rect l="l" t="t" r="r" b="b"/>
                <a:pathLst>
                  <a:path w="3071" h="732" extrusionOk="0">
                    <a:moveTo>
                      <a:pt x="3050" y="1"/>
                    </a:moveTo>
                    <a:lnTo>
                      <a:pt x="0" y="731"/>
                    </a:lnTo>
                    <a:lnTo>
                      <a:pt x="3071" y="6"/>
                    </a:lnTo>
                    <a:lnTo>
                      <a:pt x="3050" y="1"/>
                    </a:lnTo>
                    <a:close/>
                  </a:path>
                </a:pathLst>
              </a:custGeom>
              <a:solidFill>
                <a:srgbClr val="008D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60"/>
              <p:cNvSpPr/>
              <p:nvPr/>
            </p:nvSpPr>
            <p:spPr>
              <a:xfrm>
                <a:off x="4611325" y="4028613"/>
                <a:ext cx="274000" cy="144100"/>
              </a:xfrm>
              <a:custGeom>
                <a:avLst/>
                <a:gdLst/>
                <a:ahLst/>
                <a:cxnLst/>
                <a:rect l="l" t="t" r="r" b="b"/>
                <a:pathLst>
                  <a:path w="10960" h="5764" extrusionOk="0">
                    <a:moveTo>
                      <a:pt x="5480" y="1"/>
                    </a:moveTo>
                    <a:cubicBezTo>
                      <a:pt x="4202" y="1"/>
                      <a:pt x="2925" y="282"/>
                      <a:pt x="1950" y="845"/>
                    </a:cubicBezTo>
                    <a:cubicBezTo>
                      <a:pt x="1" y="1971"/>
                      <a:pt x="1" y="3795"/>
                      <a:pt x="1950" y="4921"/>
                    </a:cubicBezTo>
                    <a:cubicBezTo>
                      <a:pt x="2211" y="5072"/>
                      <a:pt x="2495" y="5202"/>
                      <a:pt x="2794" y="5311"/>
                    </a:cubicBezTo>
                    <a:cubicBezTo>
                      <a:pt x="3611" y="5613"/>
                      <a:pt x="4545" y="5764"/>
                      <a:pt x="5479" y="5764"/>
                    </a:cubicBezTo>
                    <a:cubicBezTo>
                      <a:pt x="6414" y="5764"/>
                      <a:pt x="7349" y="5613"/>
                      <a:pt x="8165" y="5311"/>
                    </a:cubicBezTo>
                    <a:cubicBezTo>
                      <a:pt x="8464" y="5202"/>
                      <a:pt x="8747" y="5072"/>
                      <a:pt x="9010" y="4921"/>
                    </a:cubicBezTo>
                    <a:cubicBezTo>
                      <a:pt x="10959" y="3795"/>
                      <a:pt x="10959" y="1971"/>
                      <a:pt x="9010" y="845"/>
                    </a:cubicBezTo>
                    <a:cubicBezTo>
                      <a:pt x="8035" y="282"/>
                      <a:pt x="6757" y="1"/>
                      <a:pt x="54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60"/>
              <p:cNvSpPr/>
              <p:nvPr/>
            </p:nvSpPr>
            <p:spPr>
              <a:xfrm>
                <a:off x="4452775" y="4280663"/>
                <a:ext cx="197975" cy="154875"/>
              </a:xfrm>
              <a:custGeom>
                <a:avLst/>
                <a:gdLst/>
                <a:ahLst/>
                <a:cxnLst/>
                <a:rect l="l" t="t" r="r" b="b"/>
                <a:pathLst>
                  <a:path w="7919" h="6195" extrusionOk="0">
                    <a:moveTo>
                      <a:pt x="4869" y="1"/>
                    </a:moveTo>
                    <a:lnTo>
                      <a:pt x="1" y="1338"/>
                    </a:lnTo>
                    <a:lnTo>
                      <a:pt x="1" y="6194"/>
                    </a:lnTo>
                    <a:lnTo>
                      <a:pt x="4869" y="4857"/>
                    </a:lnTo>
                    <a:lnTo>
                      <a:pt x="7919" y="5586"/>
                    </a:lnTo>
                    <a:lnTo>
                      <a:pt x="7919" y="731"/>
                    </a:lnTo>
                    <a:lnTo>
                      <a:pt x="48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0"/>
              <p:cNvSpPr/>
              <p:nvPr/>
            </p:nvSpPr>
            <p:spPr>
              <a:xfrm>
                <a:off x="4650725" y="4298938"/>
                <a:ext cx="45200" cy="194725"/>
              </a:xfrm>
              <a:custGeom>
                <a:avLst/>
                <a:gdLst/>
                <a:ahLst/>
                <a:cxnLst/>
                <a:rect l="l" t="t" r="r" b="b"/>
                <a:pathLst>
                  <a:path w="1808" h="7789" extrusionOk="0">
                    <a:moveTo>
                      <a:pt x="1" y="0"/>
                    </a:moveTo>
                    <a:lnTo>
                      <a:pt x="1" y="4855"/>
                    </a:lnTo>
                    <a:lnTo>
                      <a:pt x="1808" y="7789"/>
                    </a:lnTo>
                    <a:lnTo>
                      <a:pt x="1808" y="2932"/>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60"/>
              <p:cNvSpPr/>
              <p:nvPr/>
            </p:nvSpPr>
            <p:spPr>
              <a:xfrm>
                <a:off x="4277950" y="4130938"/>
                <a:ext cx="174850" cy="304600"/>
              </a:xfrm>
              <a:custGeom>
                <a:avLst/>
                <a:gdLst/>
                <a:ahLst/>
                <a:cxnLst/>
                <a:rect l="l" t="t" r="r" b="b"/>
                <a:pathLst>
                  <a:path w="6994" h="12184" extrusionOk="0">
                    <a:moveTo>
                      <a:pt x="2" y="1"/>
                    </a:moveTo>
                    <a:lnTo>
                      <a:pt x="0" y="2437"/>
                    </a:lnTo>
                    <a:lnTo>
                      <a:pt x="2" y="4856"/>
                    </a:lnTo>
                    <a:lnTo>
                      <a:pt x="4030" y="5683"/>
                    </a:lnTo>
                    <a:lnTo>
                      <a:pt x="4030" y="10472"/>
                    </a:lnTo>
                    <a:lnTo>
                      <a:pt x="6994" y="12183"/>
                    </a:lnTo>
                    <a:lnTo>
                      <a:pt x="6994" y="7327"/>
                    </a:lnTo>
                    <a:lnTo>
                      <a:pt x="4030" y="5615"/>
                    </a:lnTo>
                    <a:lnTo>
                      <a:pt x="5080" y="4339"/>
                    </a:lnTo>
                    <a:lnTo>
                      <a:pt x="5080" y="1044"/>
                    </a:lnTo>
                    <a:lnTo>
                      <a:pt x="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60"/>
              <p:cNvSpPr/>
              <p:nvPr/>
            </p:nvSpPr>
            <p:spPr>
              <a:xfrm>
                <a:off x="4378675" y="3930063"/>
                <a:ext cx="57875" cy="119725"/>
              </a:xfrm>
              <a:custGeom>
                <a:avLst/>
                <a:gdLst/>
                <a:ahLst/>
                <a:cxnLst/>
                <a:rect l="l" t="t" r="r" b="b"/>
                <a:pathLst>
                  <a:path w="2315" h="4789" extrusionOk="0">
                    <a:moveTo>
                      <a:pt x="1" y="1"/>
                    </a:moveTo>
                    <a:lnTo>
                      <a:pt x="1" y="4788"/>
                    </a:lnTo>
                    <a:lnTo>
                      <a:pt x="1051" y="4572"/>
                    </a:lnTo>
                    <a:lnTo>
                      <a:pt x="2315" y="281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60"/>
              <p:cNvSpPr/>
              <p:nvPr/>
            </p:nvSpPr>
            <p:spPr>
              <a:xfrm>
                <a:off x="4695900" y="4280813"/>
                <a:ext cx="347975" cy="212850"/>
              </a:xfrm>
              <a:custGeom>
                <a:avLst/>
                <a:gdLst/>
                <a:ahLst/>
                <a:cxnLst/>
                <a:rect l="l" t="t" r="r" b="b"/>
                <a:pathLst>
                  <a:path w="13919" h="8514" extrusionOk="0">
                    <a:moveTo>
                      <a:pt x="9069" y="0"/>
                    </a:moveTo>
                    <a:lnTo>
                      <a:pt x="5998" y="725"/>
                    </a:lnTo>
                    <a:lnTo>
                      <a:pt x="4192" y="3657"/>
                    </a:lnTo>
                    <a:lnTo>
                      <a:pt x="1" y="3657"/>
                    </a:lnTo>
                    <a:lnTo>
                      <a:pt x="1" y="8514"/>
                    </a:lnTo>
                    <a:lnTo>
                      <a:pt x="4192" y="8514"/>
                    </a:lnTo>
                    <a:lnTo>
                      <a:pt x="5998" y="5580"/>
                    </a:lnTo>
                    <a:lnTo>
                      <a:pt x="9069" y="4857"/>
                    </a:lnTo>
                    <a:lnTo>
                      <a:pt x="13918" y="6187"/>
                    </a:lnTo>
                    <a:lnTo>
                      <a:pt x="13918" y="1332"/>
                    </a:lnTo>
                    <a:lnTo>
                      <a:pt x="9113" y="13"/>
                    </a:lnTo>
                    <a:lnTo>
                      <a:pt x="90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60"/>
              <p:cNvSpPr/>
              <p:nvPr/>
            </p:nvSpPr>
            <p:spPr>
              <a:xfrm>
                <a:off x="5043850" y="4130938"/>
                <a:ext cx="174825" cy="304575"/>
              </a:xfrm>
              <a:custGeom>
                <a:avLst/>
                <a:gdLst/>
                <a:ahLst/>
                <a:cxnLst/>
                <a:rect l="l" t="t" r="r" b="b"/>
                <a:pathLst>
                  <a:path w="6993" h="12183" extrusionOk="0">
                    <a:moveTo>
                      <a:pt x="6992" y="1"/>
                    </a:moveTo>
                    <a:lnTo>
                      <a:pt x="1912" y="1044"/>
                    </a:lnTo>
                    <a:lnTo>
                      <a:pt x="649" y="2804"/>
                    </a:lnTo>
                    <a:lnTo>
                      <a:pt x="1912" y="4339"/>
                    </a:lnTo>
                    <a:lnTo>
                      <a:pt x="2964" y="5615"/>
                    </a:lnTo>
                    <a:lnTo>
                      <a:pt x="0" y="7327"/>
                    </a:lnTo>
                    <a:lnTo>
                      <a:pt x="0" y="12182"/>
                    </a:lnTo>
                    <a:lnTo>
                      <a:pt x="2964" y="10472"/>
                    </a:lnTo>
                    <a:lnTo>
                      <a:pt x="2964" y="5684"/>
                    </a:lnTo>
                    <a:lnTo>
                      <a:pt x="6992" y="4856"/>
                    </a:lnTo>
                    <a:lnTo>
                      <a:pt x="69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60"/>
              <p:cNvSpPr/>
              <p:nvPr/>
            </p:nvSpPr>
            <p:spPr>
              <a:xfrm>
                <a:off x="5060050" y="3934688"/>
                <a:ext cx="54100" cy="113800"/>
              </a:xfrm>
              <a:custGeom>
                <a:avLst/>
                <a:gdLst/>
                <a:ahLst/>
                <a:cxnLst/>
                <a:rect l="l" t="t" r="r" b="b"/>
                <a:pathLst>
                  <a:path w="2164" h="4552" extrusionOk="0">
                    <a:moveTo>
                      <a:pt x="2163" y="0"/>
                    </a:moveTo>
                    <a:lnTo>
                      <a:pt x="1" y="2626"/>
                    </a:lnTo>
                    <a:lnTo>
                      <a:pt x="1264" y="4387"/>
                    </a:lnTo>
                    <a:lnTo>
                      <a:pt x="2061" y="4551"/>
                    </a:lnTo>
                    <a:lnTo>
                      <a:pt x="2069" y="862"/>
                    </a:lnTo>
                    <a:lnTo>
                      <a:pt x="21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60"/>
              <p:cNvSpPr/>
              <p:nvPr/>
            </p:nvSpPr>
            <p:spPr>
              <a:xfrm>
                <a:off x="5111550" y="3956213"/>
                <a:ext cx="71300" cy="106850"/>
              </a:xfrm>
              <a:custGeom>
                <a:avLst/>
                <a:gdLst/>
                <a:ahLst/>
                <a:cxnLst/>
                <a:rect l="l" t="t" r="r" b="b"/>
                <a:pathLst>
                  <a:path w="2852" h="4274" extrusionOk="0">
                    <a:moveTo>
                      <a:pt x="9" y="1"/>
                    </a:moveTo>
                    <a:lnTo>
                      <a:pt x="1" y="3690"/>
                    </a:lnTo>
                    <a:lnTo>
                      <a:pt x="256" y="3742"/>
                    </a:lnTo>
                    <a:lnTo>
                      <a:pt x="2845" y="4274"/>
                    </a:lnTo>
                    <a:lnTo>
                      <a:pt x="2852" y="702"/>
                    </a:lnTo>
                    <a:lnTo>
                      <a:pt x="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60"/>
              <p:cNvSpPr/>
              <p:nvPr/>
            </p:nvSpPr>
            <p:spPr>
              <a:xfrm>
                <a:off x="4277950" y="3829138"/>
                <a:ext cx="940725" cy="543125"/>
              </a:xfrm>
              <a:custGeom>
                <a:avLst/>
                <a:gdLst/>
                <a:ahLst/>
                <a:cxnLst/>
                <a:rect l="l" t="t" r="r" b="b"/>
                <a:pathLst>
                  <a:path w="37629" h="21725" extrusionOk="0">
                    <a:moveTo>
                      <a:pt x="18815" y="7980"/>
                    </a:moveTo>
                    <a:cubicBezTo>
                      <a:pt x="20092" y="7980"/>
                      <a:pt x="21370" y="8261"/>
                      <a:pt x="22345" y="8824"/>
                    </a:cubicBezTo>
                    <a:cubicBezTo>
                      <a:pt x="24294" y="9950"/>
                      <a:pt x="24294" y="11774"/>
                      <a:pt x="22345" y="12900"/>
                    </a:cubicBezTo>
                    <a:cubicBezTo>
                      <a:pt x="22082" y="13051"/>
                      <a:pt x="21799" y="13181"/>
                      <a:pt x="21500" y="13290"/>
                    </a:cubicBezTo>
                    <a:cubicBezTo>
                      <a:pt x="20684" y="13592"/>
                      <a:pt x="19749" y="13743"/>
                      <a:pt x="18814" y="13743"/>
                    </a:cubicBezTo>
                    <a:cubicBezTo>
                      <a:pt x="17880" y="13743"/>
                      <a:pt x="16946" y="13592"/>
                      <a:pt x="16129" y="13290"/>
                    </a:cubicBezTo>
                    <a:cubicBezTo>
                      <a:pt x="15830" y="13181"/>
                      <a:pt x="15546" y="13051"/>
                      <a:pt x="15285" y="12900"/>
                    </a:cubicBezTo>
                    <a:cubicBezTo>
                      <a:pt x="13336" y="11774"/>
                      <a:pt x="13336" y="9950"/>
                      <a:pt x="15285" y="8824"/>
                    </a:cubicBezTo>
                    <a:cubicBezTo>
                      <a:pt x="16260" y="8261"/>
                      <a:pt x="17537" y="7980"/>
                      <a:pt x="18815" y="7980"/>
                    </a:cubicBezTo>
                    <a:close/>
                    <a:moveTo>
                      <a:pt x="16719" y="1"/>
                    </a:moveTo>
                    <a:lnTo>
                      <a:pt x="14912" y="2933"/>
                    </a:lnTo>
                    <a:lnTo>
                      <a:pt x="11862" y="3662"/>
                    </a:lnTo>
                    <a:lnTo>
                      <a:pt x="6994" y="2326"/>
                    </a:lnTo>
                    <a:lnTo>
                      <a:pt x="4029" y="4038"/>
                    </a:lnTo>
                    <a:lnTo>
                      <a:pt x="6344" y="6848"/>
                    </a:lnTo>
                    <a:lnTo>
                      <a:pt x="5080" y="8609"/>
                    </a:lnTo>
                    <a:lnTo>
                      <a:pt x="4029" y="8825"/>
                    </a:lnTo>
                    <a:lnTo>
                      <a:pt x="0" y="9652"/>
                    </a:lnTo>
                    <a:lnTo>
                      <a:pt x="0" y="12073"/>
                    </a:lnTo>
                    <a:lnTo>
                      <a:pt x="5080" y="13116"/>
                    </a:lnTo>
                    <a:lnTo>
                      <a:pt x="5080" y="16411"/>
                    </a:lnTo>
                    <a:lnTo>
                      <a:pt x="4030" y="17687"/>
                    </a:lnTo>
                    <a:lnTo>
                      <a:pt x="6994" y="19399"/>
                    </a:lnTo>
                    <a:lnTo>
                      <a:pt x="11862" y="18063"/>
                    </a:lnTo>
                    <a:lnTo>
                      <a:pt x="14912" y="18792"/>
                    </a:lnTo>
                    <a:lnTo>
                      <a:pt x="16719" y="21724"/>
                    </a:lnTo>
                    <a:lnTo>
                      <a:pt x="20910" y="21724"/>
                    </a:lnTo>
                    <a:lnTo>
                      <a:pt x="22716" y="18792"/>
                    </a:lnTo>
                    <a:lnTo>
                      <a:pt x="25766" y="18063"/>
                    </a:lnTo>
                    <a:lnTo>
                      <a:pt x="25787" y="18067"/>
                    </a:lnTo>
                    <a:lnTo>
                      <a:pt x="25831" y="18080"/>
                    </a:lnTo>
                    <a:lnTo>
                      <a:pt x="30636" y="19399"/>
                    </a:lnTo>
                    <a:lnTo>
                      <a:pt x="33600" y="17687"/>
                    </a:lnTo>
                    <a:lnTo>
                      <a:pt x="32548" y="16411"/>
                    </a:lnTo>
                    <a:lnTo>
                      <a:pt x="31285" y="14876"/>
                    </a:lnTo>
                    <a:lnTo>
                      <a:pt x="32548" y="13116"/>
                    </a:lnTo>
                    <a:lnTo>
                      <a:pt x="37628" y="12073"/>
                    </a:lnTo>
                    <a:lnTo>
                      <a:pt x="37628" y="9760"/>
                    </a:lnTo>
                    <a:lnTo>
                      <a:pt x="37628" y="9652"/>
                    </a:lnTo>
                    <a:lnTo>
                      <a:pt x="36189" y="9357"/>
                    </a:lnTo>
                    <a:lnTo>
                      <a:pt x="33600" y="8825"/>
                    </a:lnTo>
                    <a:lnTo>
                      <a:pt x="33345" y="8773"/>
                    </a:lnTo>
                    <a:lnTo>
                      <a:pt x="32548" y="8609"/>
                    </a:lnTo>
                    <a:lnTo>
                      <a:pt x="31285" y="6848"/>
                    </a:lnTo>
                    <a:lnTo>
                      <a:pt x="33447" y="4222"/>
                    </a:lnTo>
                    <a:lnTo>
                      <a:pt x="33474" y="3966"/>
                    </a:lnTo>
                    <a:lnTo>
                      <a:pt x="31895" y="3054"/>
                    </a:lnTo>
                    <a:lnTo>
                      <a:pt x="30636" y="2326"/>
                    </a:lnTo>
                    <a:lnTo>
                      <a:pt x="27922" y="3071"/>
                    </a:lnTo>
                    <a:lnTo>
                      <a:pt x="26766" y="3388"/>
                    </a:lnTo>
                    <a:lnTo>
                      <a:pt x="25766" y="3662"/>
                    </a:lnTo>
                    <a:lnTo>
                      <a:pt x="22716" y="2933"/>
                    </a:lnTo>
                    <a:lnTo>
                      <a:pt x="20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60"/>
              <p:cNvSpPr/>
              <p:nvPr/>
            </p:nvSpPr>
            <p:spPr>
              <a:xfrm>
                <a:off x="4947275" y="3586513"/>
                <a:ext cx="672925" cy="388575"/>
              </a:xfrm>
              <a:custGeom>
                <a:avLst/>
                <a:gdLst/>
                <a:ahLst/>
                <a:cxnLst/>
                <a:rect l="l" t="t" r="r" b="b"/>
                <a:pathLst>
                  <a:path w="26917" h="15543" extrusionOk="0">
                    <a:moveTo>
                      <a:pt x="13458" y="5645"/>
                    </a:moveTo>
                    <a:cubicBezTo>
                      <a:pt x="14918" y="5645"/>
                      <a:pt x="16300" y="6150"/>
                      <a:pt x="16877" y="6980"/>
                    </a:cubicBezTo>
                    <a:cubicBezTo>
                      <a:pt x="17634" y="8070"/>
                      <a:pt x="16718" y="9308"/>
                      <a:pt x="14829" y="9745"/>
                    </a:cubicBezTo>
                    <a:cubicBezTo>
                      <a:pt x="14379" y="9849"/>
                      <a:pt x="13915" y="9898"/>
                      <a:pt x="13459" y="9898"/>
                    </a:cubicBezTo>
                    <a:cubicBezTo>
                      <a:pt x="11999" y="9898"/>
                      <a:pt x="10617" y="9393"/>
                      <a:pt x="10041" y="8563"/>
                    </a:cubicBezTo>
                    <a:cubicBezTo>
                      <a:pt x="9283" y="7472"/>
                      <a:pt x="10201" y="6235"/>
                      <a:pt x="12088" y="5798"/>
                    </a:cubicBezTo>
                    <a:cubicBezTo>
                      <a:pt x="12538" y="5694"/>
                      <a:pt x="13002" y="5645"/>
                      <a:pt x="13458" y="5645"/>
                    </a:cubicBezTo>
                    <a:close/>
                    <a:moveTo>
                      <a:pt x="9728" y="1"/>
                    </a:moveTo>
                    <a:lnTo>
                      <a:pt x="6858" y="666"/>
                    </a:lnTo>
                    <a:lnTo>
                      <a:pt x="7016" y="2960"/>
                    </a:lnTo>
                    <a:lnTo>
                      <a:pt x="5274" y="3944"/>
                    </a:lnTo>
                    <a:lnTo>
                      <a:pt x="1304" y="3800"/>
                    </a:lnTo>
                    <a:lnTo>
                      <a:pt x="88" y="5442"/>
                    </a:lnTo>
                    <a:lnTo>
                      <a:pt x="3010" y="7000"/>
                    </a:lnTo>
                    <a:lnTo>
                      <a:pt x="2983" y="8406"/>
                    </a:lnTo>
                    <a:lnTo>
                      <a:pt x="78" y="9886"/>
                    </a:lnTo>
                    <a:lnTo>
                      <a:pt x="1" y="9926"/>
                    </a:lnTo>
                    <a:lnTo>
                      <a:pt x="1152" y="11583"/>
                    </a:lnTo>
                    <a:lnTo>
                      <a:pt x="5125" y="11491"/>
                    </a:lnTo>
                    <a:lnTo>
                      <a:pt x="6828" y="12498"/>
                    </a:lnTo>
                    <a:lnTo>
                      <a:pt x="6701" y="13671"/>
                    </a:lnTo>
                    <a:lnTo>
                      <a:pt x="6674" y="13927"/>
                    </a:lnTo>
                    <a:lnTo>
                      <a:pt x="6580" y="14789"/>
                    </a:lnTo>
                    <a:lnTo>
                      <a:pt x="9423" y="15492"/>
                    </a:lnTo>
                    <a:lnTo>
                      <a:pt x="12122" y="13805"/>
                    </a:lnTo>
                    <a:lnTo>
                      <a:pt x="14558" y="13820"/>
                    </a:lnTo>
                    <a:lnTo>
                      <a:pt x="17189" y="15542"/>
                    </a:lnTo>
                    <a:lnTo>
                      <a:pt x="20059" y="14878"/>
                    </a:lnTo>
                    <a:lnTo>
                      <a:pt x="19902" y="12583"/>
                    </a:lnTo>
                    <a:lnTo>
                      <a:pt x="21643" y="11600"/>
                    </a:lnTo>
                    <a:lnTo>
                      <a:pt x="25613" y="11743"/>
                    </a:lnTo>
                    <a:lnTo>
                      <a:pt x="26829" y="10102"/>
                    </a:lnTo>
                    <a:lnTo>
                      <a:pt x="23907" y="8543"/>
                    </a:lnTo>
                    <a:lnTo>
                      <a:pt x="23934" y="7137"/>
                    </a:lnTo>
                    <a:lnTo>
                      <a:pt x="26917" y="5618"/>
                    </a:lnTo>
                    <a:lnTo>
                      <a:pt x="25765" y="3961"/>
                    </a:lnTo>
                    <a:lnTo>
                      <a:pt x="21792" y="4052"/>
                    </a:lnTo>
                    <a:lnTo>
                      <a:pt x="20331" y="3189"/>
                    </a:lnTo>
                    <a:lnTo>
                      <a:pt x="20089" y="3047"/>
                    </a:lnTo>
                    <a:lnTo>
                      <a:pt x="20337" y="754"/>
                    </a:lnTo>
                    <a:lnTo>
                      <a:pt x="17494" y="53"/>
                    </a:lnTo>
                    <a:lnTo>
                      <a:pt x="14796" y="1738"/>
                    </a:lnTo>
                    <a:lnTo>
                      <a:pt x="12359" y="1723"/>
                    </a:lnTo>
                    <a:lnTo>
                      <a:pt x="9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8" name="Google Shape;3428;p60"/>
          <p:cNvGrpSpPr/>
          <p:nvPr/>
        </p:nvGrpSpPr>
        <p:grpSpPr>
          <a:xfrm>
            <a:off x="8298983" y="3948903"/>
            <a:ext cx="891886" cy="1182917"/>
            <a:chOff x="6786775" y="2839113"/>
            <a:chExt cx="1346650" cy="1786075"/>
          </a:xfrm>
        </p:grpSpPr>
        <p:sp>
          <p:nvSpPr>
            <p:cNvPr id="3429" name="Google Shape;3429;p60"/>
            <p:cNvSpPr/>
            <p:nvPr/>
          </p:nvSpPr>
          <p:spPr>
            <a:xfrm>
              <a:off x="7232850" y="3012738"/>
              <a:ext cx="827250" cy="888800"/>
            </a:xfrm>
            <a:custGeom>
              <a:avLst/>
              <a:gdLst/>
              <a:ahLst/>
              <a:cxnLst/>
              <a:rect l="l" t="t" r="r" b="b"/>
              <a:pathLst>
                <a:path w="33090" h="35552" extrusionOk="0">
                  <a:moveTo>
                    <a:pt x="13870" y="0"/>
                  </a:moveTo>
                  <a:cubicBezTo>
                    <a:pt x="1" y="0"/>
                    <a:pt x="5440" y="11054"/>
                    <a:pt x="5845" y="13487"/>
                  </a:cubicBezTo>
                  <a:cubicBezTo>
                    <a:pt x="6249" y="15920"/>
                    <a:pt x="10984" y="19290"/>
                    <a:pt x="10984" y="19290"/>
                  </a:cubicBezTo>
                  <a:lnTo>
                    <a:pt x="11476" y="22438"/>
                  </a:lnTo>
                  <a:cubicBezTo>
                    <a:pt x="11476" y="22438"/>
                    <a:pt x="13208" y="26821"/>
                    <a:pt x="17883" y="29520"/>
                  </a:cubicBezTo>
                  <a:cubicBezTo>
                    <a:pt x="22557" y="32219"/>
                    <a:pt x="24008" y="35552"/>
                    <a:pt x="24289" y="35552"/>
                  </a:cubicBezTo>
                  <a:cubicBezTo>
                    <a:pt x="24571" y="35552"/>
                    <a:pt x="31329" y="25485"/>
                    <a:pt x="31540" y="22203"/>
                  </a:cubicBezTo>
                  <a:cubicBezTo>
                    <a:pt x="31752" y="18923"/>
                    <a:pt x="33089" y="18375"/>
                    <a:pt x="33089" y="14856"/>
                  </a:cubicBezTo>
                  <a:cubicBezTo>
                    <a:pt x="33089" y="11335"/>
                    <a:pt x="30053" y="6842"/>
                    <a:pt x="27809" y="5281"/>
                  </a:cubicBezTo>
                  <a:cubicBezTo>
                    <a:pt x="24750" y="3153"/>
                    <a:pt x="13870" y="0"/>
                    <a:pt x="13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60"/>
            <p:cNvSpPr/>
            <p:nvPr/>
          </p:nvSpPr>
          <p:spPr>
            <a:xfrm>
              <a:off x="7130250" y="3011263"/>
              <a:ext cx="367625" cy="573500"/>
            </a:xfrm>
            <a:custGeom>
              <a:avLst/>
              <a:gdLst/>
              <a:ahLst/>
              <a:cxnLst/>
              <a:rect l="l" t="t" r="r" b="b"/>
              <a:pathLst>
                <a:path w="14705" h="22940" extrusionOk="0">
                  <a:moveTo>
                    <a:pt x="12291" y="0"/>
                  </a:moveTo>
                  <a:cubicBezTo>
                    <a:pt x="11770" y="0"/>
                    <a:pt x="10739" y="535"/>
                    <a:pt x="8596" y="3088"/>
                  </a:cubicBezTo>
                  <a:cubicBezTo>
                    <a:pt x="5052" y="7310"/>
                    <a:pt x="6563" y="17119"/>
                    <a:pt x="6358" y="17237"/>
                  </a:cubicBezTo>
                  <a:cubicBezTo>
                    <a:pt x="6355" y="17239"/>
                    <a:pt x="6351" y="17240"/>
                    <a:pt x="6346" y="17240"/>
                  </a:cubicBezTo>
                  <a:cubicBezTo>
                    <a:pt x="5984" y="17240"/>
                    <a:pt x="1" y="13155"/>
                    <a:pt x="0" y="13154"/>
                  </a:cubicBezTo>
                  <a:lnTo>
                    <a:pt x="0" y="13154"/>
                  </a:lnTo>
                  <a:cubicBezTo>
                    <a:pt x="1" y="13155"/>
                    <a:pt x="8635" y="22940"/>
                    <a:pt x="11568" y="22940"/>
                  </a:cubicBezTo>
                  <a:cubicBezTo>
                    <a:pt x="14501" y="22940"/>
                    <a:pt x="11389" y="14036"/>
                    <a:pt x="12747" y="12680"/>
                  </a:cubicBezTo>
                  <a:cubicBezTo>
                    <a:pt x="14102" y="11324"/>
                    <a:pt x="14705" y="1354"/>
                    <a:pt x="12827" y="271"/>
                  </a:cubicBezTo>
                  <a:cubicBezTo>
                    <a:pt x="12755" y="229"/>
                    <a:pt x="12632" y="0"/>
                    <a:pt x="12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60"/>
            <p:cNvSpPr/>
            <p:nvPr/>
          </p:nvSpPr>
          <p:spPr>
            <a:xfrm>
              <a:off x="7026325" y="4295663"/>
              <a:ext cx="200" cy="225"/>
            </a:xfrm>
            <a:custGeom>
              <a:avLst/>
              <a:gdLst/>
              <a:ahLst/>
              <a:cxnLst/>
              <a:rect l="l" t="t" r="r" b="b"/>
              <a:pathLst>
                <a:path w="8" h="9" extrusionOk="0">
                  <a:moveTo>
                    <a:pt x="1" y="1"/>
                  </a:moveTo>
                  <a:lnTo>
                    <a:pt x="1" y="8"/>
                  </a:lnTo>
                  <a:cubicBezTo>
                    <a:pt x="4" y="7"/>
                    <a:pt x="5" y="5"/>
                    <a:pt x="8" y="5"/>
                  </a:cubicBezTo>
                  <a:lnTo>
                    <a:pt x="1" y="1"/>
                  </a:lnTo>
                  <a:close/>
                </a:path>
              </a:pathLst>
            </a:custGeom>
            <a:solidFill>
              <a:srgbClr val="395B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60"/>
            <p:cNvSpPr/>
            <p:nvPr/>
          </p:nvSpPr>
          <p:spPr>
            <a:xfrm>
              <a:off x="7026325" y="4144288"/>
              <a:ext cx="764200" cy="441350"/>
            </a:xfrm>
            <a:custGeom>
              <a:avLst/>
              <a:gdLst/>
              <a:ahLst/>
              <a:cxnLst/>
              <a:rect l="l" t="t" r="r" b="b"/>
              <a:pathLst>
                <a:path w="30568" h="17654" extrusionOk="0">
                  <a:moveTo>
                    <a:pt x="7768" y="0"/>
                  </a:moveTo>
                  <a:cubicBezTo>
                    <a:pt x="5213" y="1009"/>
                    <a:pt x="2608" y="2507"/>
                    <a:pt x="53" y="4444"/>
                  </a:cubicBezTo>
                  <a:lnTo>
                    <a:pt x="1" y="4474"/>
                  </a:lnTo>
                  <a:lnTo>
                    <a:pt x="8" y="4477"/>
                  </a:lnTo>
                  <a:lnTo>
                    <a:pt x="1378" y="5269"/>
                  </a:lnTo>
                  <a:lnTo>
                    <a:pt x="22834" y="17654"/>
                  </a:lnTo>
                  <a:cubicBezTo>
                    <a:pt x="22834" y="17645"/>
                    <a:pt x="27675" y="13984"/>
                    <a:pt x="30568" y="13162"/>
                  </a:cubicBezTo>
                  <a:lnTo>
                    <a:pt x="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60"/>
            <p:cNvSpPr/>
            <p:nvPr/>
          </p:nvSpPr>
          <p:spPr>
            <a:xfrm>
              <a:off x="7060550" y="4275613"/>
              <a:ext cx="672925" cy="310650"/>
            </a:xfrm>
            <a:custGeom>
              <a:avLst/>
              <a:gdLst/>
              <a:ahLst/>
              <a:cxnLst/>
              <a:rect l="l" t="t" r="r" b="b"/>
              <a:pathLst>
                <a:path w="26917" h="12426" extrusionOk="0">
                  <a:moveTo>
                    <a:pt x="19" y="0"/>
                  </a:moveTo>
                  <a:lnTo>
                    <a:pt x="0" y="32"/>
                  </a:lnTo>
                  <a:lnTo>
                    <a:pt x="21301" y="12334"/>
                  </a:lnTo>
                  <a:lnTo>
                    <a:pt x="21301" y="12334"/>
                  </a:lnTo>
                  <a:cubicBezTo>
                    <a:pt x="21280" y="12357"/>
                    <a:pt x="21260" y="12379"/>
                    <a:pt x="21240" y="12401"/>
                  </a:cubicBezTo>
                  <a:lnTo>
                    <a:pt x="21328" y="12350"/>
                  </a:lnTo>
                  <a:lnTo>
                    <a:pt x="21453" y="12422"/>
                  </a:lnTo>
                  <a:lnTo>
                    <a:pt x="21456" y="12425"/>
                  </a:lnTo>
                  <a:lnTo>
                    <a:pt x="21491" y="12401"/>
                  </a:lnTo>
                  <a:lnTo>
                    <a:pt x="22794" y="11473"/>
                  </a:lnTo>
                  <a:cubicBezTo>
                    <a:pt x="23231" y="11153"/>
                    <a:pt x="23691" y="10868"/>
                    <a:pt x="24140" y="10570"/>
                  </a:cubicBezTo>
                  <a:lnTo>
                    <a:pt x="24819" y="10124"/>
                  </a:lnTo>
                  <a:cubicBezTo>
                    <a:pt x="25042" y="9973"/>
                    <a:pt x="25283" y="9849"/>
                    <a:pt x="25515" y="9711"/>
                  </a:cubicBezTo>
                  <a:lnTo>
                    <a:pt x="26916" y="8900"/>
                  </a:lnTo>
                  <a:lnTo>
                    <a:pt x="26901" y="8867"/>
                  </a:lnTo>
                  <a:lnTo>
                    <a:pt x="25463" y="9625"/>
                  </a:lnTo>
                  <a:cubicBezTo>
                    <a:pt x="25225" y="9754"/>
                    <a:pt x="24977" y="9869"/>
                    <a:pt x="24748" y="10012"/>
                  </a:cubicBezTo>
                  <a:lnTo>
                    <a:pt x="24051" y="10431"/>
                  </a:lnTo>
                  <a:cubicBezTo>
                    <a:pt x="23585" y="10711"/>
                    <a:pt x="23116" y="10985"/>
                    <a:pt x="22672" y="11297"/>
                  </a:cubicBezTo>
                  <a:lnTo>
                    <a:pt x="21996" y="11753"/>
                  </a:lnTo>
                  <a:lnTo>
                    <a:pt x="21828" y="11865"/>
                  </a:lnTo>
                  <a:cubicBezTo>
                    <a:pt x="21760" y="11912"/>
                    <a:pt x="21687" y="11970"/>
                    <a:pt x="21617" y="12028"/>
                  </a:cubicBezTo>
                  <a:cubicBezTo>
                    <a:pt x="21571" y="12066"/>
                    <a:pt x="21526" y="12106"/>
                    <a:pt x="21483" y="12147"/>
                  </a:cubicBezTo>
                  <a:lnTo>
                    <a:pt x="21483" y="12147"/>
                  </a:lnTo>
                  <a:cubicBezTo>
                    <a:pt x="20631" y="11634"/>
                    <a:pt x="19786" y="11107"/>
                    <a:pt x="18925" y="10607"/>
                  </a:cubicBezTo>
                  <a:lnTo>
                    <a:pt x="16253" y="9040"/>
                  </a:lnTo>
                  <a:cubicBezTo>
                    <a:pt x="14478" y="7986"/>
                    <a:pt x="12689" y="6956"/>
                    <a:pt x="10890" y="5945"/>
                  </a:cubicBezTo>
                  <a:lnTo>
                    <a:pt x="8197" y="4416"/>
                  </a:lnTo>
                  <a:lnTo>
                    <a:pt x="5484" y="2921"/>
                  </a:lnTo>
                  <a:cubicBezTo>
                    <a:pt x="3680" y="1915"/>
                    <a:pt x="1846" y="964"/>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60"/>
            <p:cNvSpPr/>
            <p:nvPr/>
          </p:nvSpPr>
          <p:spPr>
            <a:xfrm>
              <a:off x="7597150" y="4472963"/>
              <a:ext cx="194200" cy="151575"/>
            </a:xfrm>
            <a:custGeom>
              <a:avLst/>
              <a:gdLst/>
              <a:ahLst/>
              <a:cxnLst/>
              <a:rect l="l" t="t" r="r" b="b"/>
              <a:pathLst>
                <a:path w="7768" h="6063" extrusionOk="0">
                  <a:moveTo>
                    <a:pt x="7768" y="0"/>
                  </a:moveTo>
                  <a:cubicBezTo>
                    <a:pt x="7758" y="6"/>
                    <a:pt x="7746" y="10"/>
                    <a:pt x="7735" y="15"/>
                  </a:cubicBezTo>
                  <a:cubicBezTo>
                    <a:pt x="5174" y="1029"/>
                    <a:pt x="2561" y="2536"/>
                    <a:pt x="1" y="4482"/>
                  </a:cubicBezTo>
                  <a:lnTo>
                    <a:pt x="1" y="4507"/>
                  </a:lnTo>
                  <a:lnTo>
                    <a:pt x="1" y="6063"/>
                  </a:lnTo>
                  <a:cubicBezTo>
                    <a:pt x="2588" y="4570"/>
                    <a:pt x="5180" y="3076"/>
                    <a:pt x="7768" y="1582"/>
                  </a:cubicBezTo>
                  <a:lnTo>
                    <a:pt x="7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60"/>
            <p:cNvSpPr/>
            <p:nvPr/>
          </p:nvSpPr>
          <p:spPr>
            <a:xfrm>
              <a:off x="7026325" y="4256113"/>
              <a:ext cx="570850" cy="369075"/>
            </a:xfrm>
            <a:custGeom>
              <a:avLst/>
              <a:gdLst/>
              <a:ahLst/>
              <a:cxnLst/>
              <a:rect l="l" t="t" r="r" b="b"/>
              <a:pathLst>
                <a:path w="22834" h="14763" extrusionOk="0">
                  <a:moveTo>
                    <a:pt x="1" y="1"/>
                  </a:moveTo>
                  <a:lnTo>
                    <a:pt x="1" y="10"/>
                  </a:lnTo>
                  <a:lnTo>
                    <a:pt x="1" y="1581"/>
                  </a:lnTo>
                  <a:lnTo>
                    <a:pt x="8" y="1586"/>
                  </a:lnTo>
                  <a:lnTo>
                    <a:pt x="22834" y="14763"/>
                  </a:lnTo>
                  <a:lnTo>
                    <a:pt x="22834" y="14738"/>
                  </a:lnTo>
                  <a:lnTo>
                    <a:pt x="22834" y="13181"/>
                  </a:lnTo>
                  <a:lnTo>
                    <a:pt x="1378" y="796"/>
                  </a:lnTo>
                  <a:lnTo>
                    <a:pt x="8" y="4"/>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60"/>
            <p:cNvSpPr/>
            <p:nvPr/>
          </p:nvSpPr>
          <p:spPr>
            <a:xfrm>
              <a:off x="7369625" y="4116363"/>
              <a:ext cx="78425" cy="256575"/>
            </a:xfrm>
            <a:custGeom>
              <a:avLst/>
              <a:gdLst/>
              <a:ahLst/>
              <a:cxnLst/>
              <a:rect l="l" t="t" r="r" b="b"/>
              <a:pathLst>
                <a:path w="3137" h="10263" extrusionOk="0">
                  <a:moveTo>
                    <a:pt x="0" y="1"/>
                  </a:moveTo>
                  <a:lnTo>
                    <a:pt x="0" y="9358"/>
                  </a:lnTo>
                  <a:cubicBezTo>
                    <a:pt x="0" y="9590"/>
                    <a:pt x="155" y="9821"/>
                    <a:pt x="460" y="9998"/>
                  </a:cubicBezTo>
                  <a:cubicBezTo>
                    <a:pt x="766" y="10175"/>
                    <a:pt x="1167" y="10263"/>
                    <a:pt x="1569" y="10263"/>
                  </a:cubicBezTo>
                  <a:cubicBezTo>
                    <a:pt x="1970" y="10263"/>
                    <a:pt x="2371" y="10175"/>
                    <a:pt x="2677" y="9998"/>
                  </a:cubicBezTo>
                  <a:cubicBezTo>
                    <a:pt x="2984" y="9821"/>
                    <a:pt x="3137" y="9590"/>
                    <a:pt x="3137" y="9358"/>
                  </a:cubicBezTo>
                  <a:lnTo>
                    <a:pt x="31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0"/>
            <p:cNvSpPr/>
            <p:nvPr/>
          </p:nvSpPr>
          <p:spPr>
            <a:xfrm>
              <a:off x="7558350" y="4324988"/>
              <a:ext cx="36425" cy="30100"/>
            </a:xfrm>
            <a:custGeom>
              <a:avLst/>
              <a:gdLst/>
              <a:ahLst/>
              <a:cxnLst/>
              <a:rect l="l" t="t" r="r" b="b"/>
              <a:pathLst>
                <a:path w="1457" h="1204" extrusionOk="0">
                  <a:moveTo>
                    <a:pt x="1" y="1"/>
                  </a:moveTo>
                  <a:lnTo>
                    <a:pt x="1" y="362"/>
                  </a:lnTo>
                  <a:lnTo>
                    <a:pt x="1456" y="1204"/>
                  </a:lnTo>
                  <a:lnTo>
                    <a:pt x="1456" y="841"/>
                  </a:lnTo>
                  <a:lnTo>
                    <a:pt x="1" y="1"/>
                  </a:lnTo>
                  <a:close/>
                </a:path>
              </a:pathLst>
            </a:custGeom>
            <a:solidFill>
              <a:srgbClr val="F7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0"/>
            <p:cNvSpPr/>
            <p:nvPr/>
          </p:nvSpPr>
          <p:spPr>
            <a:xfrm>
              <a:off x="7549900" y="4310363"/>
              <a:ext cx="53300" cy="59350"/>
            </a:xfrm>
            <a:custGeom>
              <a:avLst/>
              <a:gdLst/>
              <a:ahLst/>
              <a:cxnLst/>
              <a:rect l="l" t="t" r="r" b="b"/>
              <a:pathLst>
                <a:path w="2132" h="2374" extrusionOk="0">
                  <a:moveTo>
                    <a:pt x="0" y="1"/>
                  </a:moveTo>
                  <a:lnTo>
                    <a:pt x="0" y="1143"/>
                  </a:lnTo>
                  <a:lnTo>
                    <a:pt x="2131" y="2374"/>
                  </a:lnTo>
                  <a:lnTo>
                    <a:pt x="2131" y="1231"/>
                  </a:lnTo>
                  <a:lnTo>
                    <a:pt x="0" y="1"/>
                  </a:lnTo>
                  <a:close/>
                </a:path>
              </a:pathLst>
            </a:custGeom>
            <a:solidFill>
              <a:srgbClr val="A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0"/>
            <p:cNvSpPr/>
            <p:nvPr/>
          </p:nvSpPr>
          <p:spPr>
            <a:xfrm>
              <a:off x="7604725" y="4351763"/>
              <a:ext cx="36400" cy="30100"/>
            </a:xfrm>
            <a:custGeom>
              <a:avLst/>
              <a:gdLst/>
              <a:ahLst/>
              <a:cxnLst/>
              <a:rect l="l" t="t" r="r" b="b"/>
              <a:pathLst>
                <a:path w="1456" h="1204" extrusionOk="0">
                  <a:moveTo>
                    <a:pt x="0" y="0"/>
                  </a:moveTo>
                  <a:lnTo>
                    <a:pt x="0" y="363"/>
                  </a:lnTo>
                  <a:lnTo>
                    <a:pt x="1455" y="1203"/>
                  </a:lnTo>
                  <a:lnTo>
                    <a:pt x="1455" y="840"/>
                  </a:lnTo>
                  <a:lnTo>
                    <a:pt x="0" y="0"/>
                  </a:lnTo>
                  <a:close/>
                </a:path>
              </a:pathLst>
            </a:custGeom>
            <a:solidFill>
              <a:srgbClr val="F7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60"/>
            <p:cNvSpPr/>
            <p:nvPr/>
          </p:nvSpPr>
          <p:spPr>
            <a:xfrm>
              <a:off x="7596250" y="4337138"/>
              <a:ext cx="53300" cy="59350"/>
            </a:xfrm>
            <a:custGeom>
              <a:avLst/>
              <a:gdLst/>
              <a:ahLst/>
              <a:cxnLst/>
              <a:rect l="l" t="t" r="r" b="b"/>
              <a:pathLst>
                <a:path w="2132" h="2374" extrusionOk="0">
                  <a:moveTo>
                    <a:pt x="1" y="0"/>
                  </a:moveTo>
                  <a:lnTo>
                    <a:pt x="1" y="1143"/>
                  </a:lnTo>
                  <a:lnTo>
                    <a:pt x="2131" y="2373"/>
                  </a:lnTo>
                  <a:lnTo>
                    <a:pt x="2131" y="1231"/>
                  </a:lnTo>
                  <a:lnTo>
                    <a:pt x="1" y="0"/>
                  </a:lnTo>
                  <a:close/>
                </a:path>
              </a:pathLst>
            </a:custGeom>
            <a:solidFill>
              <a:srgbClr val="A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60"/>
            <p:cNvSpPr/>
            <p:nvPr/>
          </p:nvSpPr>
          <p:spPr>
            <a:xfrm>
              <a:off x="7651075" y="4378513"/>
              <a:ext cx="36400" cy="30100"/>
            </a:xfrm>
            <a:custGeom>
              <a:avLst/>
              <a:gdLst/>
              <a:ahLst/>
              <a:cxnLst/>
              <a:rect l="l" t="t" r="r" b="b"/>
              <a:pathLst>
                <a:path w="1456" h="1204" extrusionOk="0">
                  <a:moveTo>
                    <a:pt x="0" y="1"/>
                  </a:moveTo>
                  <a:lnTo>
                    <a:pt x="0" y="364"/>
                  </a:lnTo>
                  <a:lnTo>
                    <a:pt x="1456" y="1204"/>
                  </a:lnTo>
                  <a:lnTo>
                    <a:pt x="1456" y="842"/>
                  </a:lnTo>
                  <a:lnTo>
                    <a:pt x="0" y="1"/>
                  </a:lnTo>
                  <a:close/>
                </a:path>
              </a:pathLst>
            </a:custGeom>
            <a:solidFill>
              <a:srgbClr val="F7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0"/>
            <p:cNvSpPr/>
            <p:nvPr/>
          </p:nvSpPr>
          <p:spPr>
            <a:xfrm>
              <a:off x="7642650" y="4363888"/>
              <a:ext cx="53300" cy="59350"/>
            </a:xfrm>
            <a:custGeom>
              <a:avLst/>
              <a:gdLst/>
              <a:ahLst/>
              <a:cxnLst/>
              <a:rect l="l" t="t" r="r" b="b"/>
              <a:pathLst>
                <a:path w="2132" h="2374" extrusionOk="0">
                  <a:moveTo>
                    <a:pt x="0" y="1"/>
                  </a:moveTo>
                  <a:lnTo>
                    <a:pt x="0" y="1143"/>
                  </a:lnTo>
                  <a:lnTo>
                    <a:pt x="2131" y="2374"/>
                  </a:lnTo>
                  <a:lnTo>
                    <a:pt x="2131" y="1231"/>
                  </a:lnTo>
                  <a:lnTo>
                    <a:pt x="0" y="1"/>
                  </a:lnTo>
                  <a:close/>
                </a:path>
              </a:pathLst>
            </a:custGeom>
            <a:solidFill>
              <a:srgbClr val="A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0"/>
            <p:cNvSpPr/>
            <p:nvPr/>
          </p:nvSpPr>
          <p:spPr>
            <a:xfrm>
              <a:off x="6793575" y="3079588"/>
              <a:ext cx="1054725" cy="1411725"/>
            </a:xfrm>
            <a:custGeom>
              <a:avLst/>
              <a:gdLst/>
              <a:ahLst/>
              <a:cxnLst/>
              <a:rect l="l" t="t" r="r" b="b"/>
              <a:pathLst>
                <a:path w="42189" h="56469" extrusionOk="0">
                  <a:moveTo>
                    <a:pt x="1078" y="0"/>
                  </a:moveTo>
                  <a:lnTo>
                    <a:pt x="1" y="670"/>
                  </a:lnTo>
                  <a:lnTo>
                    <a:pt x="640" y="1865"/>
                  </a:lnTo>
                  <a:lnTo>
                    <a:pt x="640" y="31194"/>
                  </a:lnTo>
                  <a:cubicBezTo>
                    <a:pt x="640" y="31890"/>
                    <a:pt x="1129" y="32735"/>
                    <a:pt x="1731" y="33082"/>
                  </a:cubicBezTo>
                  <a:lnTo>
                    <a:pt x="40614" y="55532"/>
                  </a:lnTo>
                  <a:lnTo>
                    <a:pt x="40818" y="56469"/>
                  </a:lnTo>
                  <a:lnTo>
                    <a:pt x="41671" y="55950"/>
                  </a:lnTo>
                  <a:cubicBezTo>
                    <a:pt x="41981" y="55907"/>
                    <a:pt x="42189" y="55634"/>
                    <a:pt x="42189" y="55182"/>
                  </a:cubicBezTo>
                  <a:lnTo>
                    <a:pt x="42189" y="24807"/>
                  </a:lnTo>
                  <a:cubicBezTo>
                    <a:pt x="42189" y="24111"/>
                    <a:pt x="41700" y="23265"/>
                    <a:pt x="41098" y="22918"/>
                  </a:cubicBezTo>
                  <a:lnTo>
                    <a:pt x="1731" y="189"/>
                  </a:lnTo>
                  <a:cubicBezTo>
                    <a:pt x="1557" y="89"/>
                    <a:pt x="1393" y="42"/>
                    <a:pt x="1247" y="42"/>
                  </a:cubicBezTo>
                  <a:cubicBezTo>
                    <a:pt x="1208" y="42"/>
                    <a:pt x="1170" y="45"/>
                    <a:pt x="1133" y="52"/>
                  </a:cubicBezTo>
                  <a:lnTo>
                    <a:pt x="10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0"/>
            <p:cNvSpPr/>
            <p:nvPr/>
          </p:nvSpPr>
          <p:spPr>
            <a:xfrm>
              <a:off x="6786775" y="3093763"/>
              <a:ext cx="1038700" cy="1398025"/>
            </a:xfrm>
            <a:custGeom>
              <a:avLst/>
              <a:gdLst/>
              <a:ahLst/>
              <a:cxnLst/>
              <a:rect l="l" t="t" r="r" b="b"/>
              <a:pathLst>
                <a:path w="41548" h="55921" extrusionOk="0">
                  <a:moveTo>
                    <a:pt x="603" y="1"/>
                  </a:moveTo>
                  <a:cubicBezTo>
                    <a:pt x="477" y="1"/>
                    <a:pt x="365" y="36"/>
                    <a:pt x="273" y="103"/>
                  </a:cubicBezTo>
                  <a:cubicBezTo>
                    <a:pt x="103" y="227"/>
                    <a:pt x="0" y="459"/>
                    <a:pt x="0" y="779"/>
                  </a:cubicBezTo>
                  <a:lnTo>
                    <a:pt x="0" y="31154"/>
                  </a:lnTo>
                  <a:cubicBezTo>
                    <a:pt x="0" y="31850"/>
                    <a:pt x="487" y="32696"/>
                    <a:pt x="1090" y="33043"/>
                  </a:cubicBezTo>
                  <a:lnTo>
                    <a:pt x="40458" y="55772"/>
                  </a:lnTo>
                  <a:cubicBezTo>
                    <a:pt x="40633" y="55873"/>
                    <a:pt x="40798" y="55920"/>
                    <a:pt x="40944" y="55920"/>
                  </a:cubicBezTo>
                  <a:cubicBezTo>
                    <a:pt x="41302" y="55920"/>
                    <a:pt x="41547" y="55635"/>
                    <a:pt x="41547" y="55142"/>
                  </a:cubicBezTo>
                  <a:lnTo>
                    <a:pt x="41547" y="24766"/>
                  </a:lnTo>
                  <a:cubicBezTo>
                    <a:pt x="41547" y="24071"/>
                    <a:pt x="41060" y="23226"/>
                    <a:pt x="40458" y="22878"/>
                  </a:cubicBezTo>
                  <a:lnTo>
                    <a:pt x="1090" y="149"/>
                  </a:lnTo>
                  <a:cubicBezTo>
                    <a:pt x="915" y="49"/>
                    <a:pt x="750" y="1"/>
                    <a:pt x="6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60"/>
            <p:cNvSpPr/>
            <p:nvPr/>
          </p:nvSpPr>
          <p:spPr>
            <a:xfrm>
              <a:off x="6798200" y="3108563"/>
              <a:ext cx="1015800" cy="1342125"/>
            </a:xfrm>
            <a:custGeom>
              <a:avLst/>
              <a:gdLst/>
              <a:ahLst/>
              <a:cxnLst/>
              <a:rect l="l" t="t" r="r" b="b"/>
              <a:pathLst>
                <a:path w="40632" h="53685" extrusionOk="0">
                  <a:moveTo>
                    <a:pt x="356" y="1"/>
                  </a:moveTo>
                  <a:cubicBezTo>
                    <a:pt x="309" y="1"/>
                    <a:pt x="266" y="10"/>
                    <a:pt x="228" y="27"/>
                  </a:cubicBezTo>
                  <a:cubicBezTo>
                    <a:pt x="85" y="79"/>
                    <a:pt x="0" y="227"/>
                    <a:pt x="0" y="449"/>
                  </a:cubicBezTo>
                  <a:lnTo>
                    <a:pt x="0" y="29771"/>
                  </a:lnTo>
                  <a:cubicBezTo>
                    <a:pt x="0" y="30177"/>
                    <a:pt x="285" y="30667"/>
                    <a:pt x="633" y="30867"/>
                  </a:cubicBezTo>
                  <a:lnTo>
                    <a:pt x="39999" y="53595"/>
                  </a:lnTo>
                  <a:cubicBezTo>
                    <a:pt x="40103" y="53656"/>
                    <a:pt x="40201" y="53685"/>
                    <a:pt x="40287" y="53685"/>
                  </a:cubicBezTo>
                  <a:cubicBezTo>
                    <a:pt x="40484" y="53685"/>
                    <a:pt x="40621" y="53532"/>
                    <a:pt x="40632" y="53264"/>
                  </a:cubicBezTo>
                  <a:lnTo>
                    <a:pt x="40632" y="23909"/>
                  </a:lnTo>
                  <a:cubicBezTo>
                    <a:pt x="40632" y="23508"/>
                    <a:pt x="40352" y="23013"/>
                    <a:pt x="39999" y="22812"/>
                  </a:cubicBezTo>
                  <a:lnTo>
                    <a:pt x="633" y="85"/>
                  </a:lnTo>
                  <a:cubicBezTo>
                    <a:pt x="533" y="28"/>
                    <a:pt x="439" y="1"/>
                    <a:pt x="3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60"/>
            <p:cNvSpPr/>
            <p:nvPr/>
          </p:nvSpPr>
          <p:spPr>
            <a:xfrm>
              <a:off x="6803850" y="3108488"/>
              <a:ext cx="1010125" cy="1332125"/>
            </a:xfrm>
            <a:custGeom>
              <a:avLst/>
              <a:gdLst/>
              <a:ahLst/>
              <a:cxnLst/>
              <a:rect l="l" t="t" r="r" b="b"/>
              <a:pathLst>
                <a:path w="40405" h="53285" extrusionOk="0">
                  <a:moveTo>
                    <a:pt x="129" y="1"/>
                  </a:moveTo>
                  <a:cubicBezTo>
                    <a:pt x="82" y="1"/>
                    <a:pt x="39" y="10"/>
                    <a:pt x="0" y="27"/>
                  </a:cubicBezTo>
                  <a:lnTo>
                    <a:pt x="0" y="29371"/>
                  </a:lnTo>
                  <a:cubicBezTo>
                    <a:pt x="0" y="29777"/>
                    <a:pt x="284" y="30267"/>
                    <a:pt x="633" y="30467"/>
                  </a:cubicBezTo>
                  <a:lnTo>
                    <a:pt x="39998" y="53195"/>
                  </a:lnTo>
                  <a:cubicBezTo>
                    <a:pt x="40101" y="53256"/>
                    <a:pt x="40198" y="53285"/>
                    <a:pt x="40285" y="53285"/>
                  </a:cubicBezTo>
                  <a:cubicBezTo>
                    <a:pt x="40328" y="53285"/>
                    <a:pt x="40368" y="53278"/>
                    <a:pt x="40404" y="53264"/>
                  </a:cubicBezTo>
                  <a:lnTo>
                    <a:pt x="40404" y="23910"/>
                  </a:lnTo>
                  <a:cubicBezTo>
                    <a:pt x="40404" y="23508"/>
                    <a:pt x="40125" y="23013"/>
                    <a:pt x="39772" y="22812"/>
                  </a:cubicBezTo>
                  <a:lnTo>
                    <a:pt x="405" y="85"/>
                  </a:lnTo>
                  <a:cubicBezTo>
                    <a:pt x="305" y="28"/>
                    <a:pt x="211"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7" name="Google Shape;3447;p60"/>
            <p:cNvSpPr/>
            <p:nvPr/>
          </p:nvSpPr>
          <p:spPr>
            <a:xfrm>
              <a:off x="7138775" y="3433038"/>
              <a:ext cx="333250" cy="320800"/>
            </a:xfrm>
            <a:custGeom>
              <a:avLst/>
              <a:gdLst/>
              <a:ahLst/>
              <a:cxnLst/>
              <a:rect l="l" t="t" r="r" b="b"/>
              <a:pathLst>
                <a:path w="13330" h="12832" extrusionOk="0">
                  <a:moveTo>
                    <a:pt x="1" y="0"/>
                  </a:moveTo>
                  <a:lnTo>
                    <a:pt x="1" y="5136"/>
                  </a:lnTo>
                  <a:lnTo>
                    <a:pt x="13329" y="12831"/>
                  </a:lnTo>
                  <a:lnTo>
                    <a:pt x="13329" y="769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0"/>
            <p:cNvSpPr/>
            <p:nvPr/>
          </p:nvSpPr>
          <p:spPr>
            <a:xfrm>
              <a:off x="7138775" y="3502738"/>
              <a:ext cx="333250" cy="722325"/>
            </a:xfrm>
            <a:custGeom>
              <a:avLst/>
              <a:gdLst/>
              <a:ahLst/>
              <a:cxnLst/>
              <a:rect l="l" t="t" r="r" b="b"/>
              <a:pathLst>
                <a:path w="13330" h="28893" extrusionOk="0">
                  <a:moveTo>
                    <a:pt x="1" y="0"/>
                  </a:moveTo>
                  <a:lnTo>
                    <a:pt x="1" y="21198"/>
                  </a:lnTo>
                  <a:lnTo>
                    <a:pt x="13329" y="28893"/>
                  </a:lnTo>
                  <a:lnTo>
                    <a:pt x="13329" y="7696"/>
                  </a:lnTo>
                  <a:lnTo>
                    <a:pt x="1" y="0"/>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60"/>
            <p:cNvSpPr/>
            <p:nvPr/>
          </p:nvSpPr>
          <p:spPr>
            <a:xfrm>
              <a:off x="7343125" y="2840763"/>
              <a:ext cx="446800" cy="558325"/>
            </a:xfrm>
            <a:custGeom>
              <a:avLst/>
              <a:gdLst/>
              <a:ahLst/>
              <a:cxnLst/>
              <a:rect l="l" t="t" r="r" b="b"/>
              <a:pathLst>
                <a:path w="17872" h="22333" extrusionOk="0">
                  <a:moveTo>
                    <a:pt x="9812" y="1"/>
                  </a:moveTo>
                  <a:cubicBezTo>
                    <a:pt x="7580" y="1"/>
                    <a:pt x="4867" y="1560"/>
                    <a:pt x="1791" y="6070"/>
                  </a:cubicBezTo>
                  <a:cubicBezTo>
                    <a:pt x="1791" y="6070"/>
                    <a:pt x="955" y="10222"/>
                    <a:pt x="464" y="11448"/>
                  </a:cubicBezTo>
                  <a:cubicBezTo>
                    <a:pt x="81" y="12415"/>
                    <a:pt x="0" y="13121"/>
                    <a:pt x="156" y="13875"/>
                  </a:cubicBezTo>
                  <a:cubicBezTo>
                    <a:pt x="156" y="13880"/>
                    <a:pt x="156" y="13880"/>
                    <a:pt x="160" y="13884"/>
                  </a:cubicBezTo>
                  <a:cubicBezTo>
                    <a:pt x="236" y="14277"/>
                    <a:pt x="385" y="14687"/>
                    <a:pt x="584" y="15152"/>
                  </a:cubicBezTo>
                  <a:cubicBezTo>
                    <a:pt x="1043" y="16233"/>
                    <a:pt x="435" y="16208"/>
                    <a:pt x="866" y="17157"/>
                  </a:cubicBezTo>
                  <a:cubicBezTo>
                    <a:pt x="993" y="17441"/>
                    <a:pt x="1216" y="17894"/>
                    <a:pt x="1461" y="18404"/>
                  </a:cubicBezTo>
                  <a:cubicBezTo>
                    <a:pt x="2044" y="19600"/>
                    <a:pt x="2771" y="21095"/>
                    <a:pt x="2771" y="21386"/>
                  </a:cubicBezTo>
                  <a:cubicBezTo>
                    <a:pt x="2771" y="21805"/>
                    <a:pt x="2991" y="22333"/>
                    <a:pt x="4675" y="22333"/>
                  </a:cubicBezTo>
                  <a:cubicBezTo>
                    <a:pt x="6361" y="22333"/>
                    <a:pt x="7417" y="20960"/>
                    <a:pt x="8473" y="20960"/>
                  </a:cubicBezTo>
                  <a:cubicBezTo>
                    <a:pt x="9529" y="20960"/>
                    <a:pt x="13224" y="16842"/>
                    <a:pt x="13225" y="16842"/>
                  </a:cubicBezTo>
                  <a:lnTo>
                    <a:pt x="13225" y="16842"/>
                  </a:lnTo>
                  <a:cubicBezTo>
                    <a:pt x="13225" y="16842"/>
                    <a:pt x="13178" y="17123"/>
                    <a:pt x="13585" y="17123"/>
                  </a:cubicBezTo>
                  <a:cubicBezTo>
                    <a:pt x="13788" y="17123"/>
                    <a:pt x="14105" y="17053"/>
                    <a:pt x="14598" y="16842"/>
                  </a:cubicBezTo>
                  <a:cubicBezTo>
                    <a:pt x="16076" y="16208"/>
                    <a:pt x="17871" y="13252"/>
                    <a:pt x="16288" y="13252"/>
                  </a:cubicBezTo>
                  <a:cubicBezTo>
                    <a:pt x="14704" y="13252"/>
                    <a:pt x="15232" y="13040"/>
                    <a:pt x="15232" y="13040"/>
                  </a:cubicBezTo>
                  <a:cubicBezTo>
                    <a:pt x="15232" y="13040"/>
                    <a:pt x="17449" y="9872"/>
                    <a:pt x="16288" y="6070"/>
                  </a:cubicBezTo>
                  <a:cubicBezTo>
                    <a:pt x="15581" y="3758"/>
                    <a:pt x="13276" y="1"/>
                    <a:pt x="9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0"/>
            <p:cNvSpPr/>
            <p:nvPr/>
          </p:nvSpPr>
          <p:spPr>
            <a:xfrm>
              <a:off x="7347125" y="3187863"/>
              <a:ext cx="58950" cy="71025"/>
            </a:xfrm>
            <a:custGeom>
              <a:avLst/>
              <a:gdLst/>
              <a:ahLst/>
              <a:cxnLst/>
              <a:rect l="l" t="t" r="r" b="b"/>
              <a:pathLst>
                <a:path w="2358" h="2841" extrusionOk="0">
                  <a:moveTo>
                    <a:pt x="0" y="0"/>
                  </a:moveTo>
                  <a:cubicBezTo>
                    <a:pt x="76" y="393"/>
                    <a:pt x="225" y="803"/>
                    <a:pt x="424" y="1268"/>
                  </a:cubicBezTo>
                  <a:cubicBezTo>
                    <a:pt x="883" y="2349"/>
                    <a:pt x="398" y="1546"/>
                    <a:pt x="828" y="2497"/>
                  </a:cubicBezTo>
                  <a:cubicBezTo>
                    <a:pt x="912" y="2682"/>
                    <a:pt x="1335" y="2841"/>
                    <a:pt x="1616" y="2841"/>
                  </a:cubicBezTo>
                  <a:cubicBezTo>
                    <a:pt x="1763" y="2841"/>
                    <a:pt x="1872" y="2797"/>
                    <a:pt x="1872" y="2691"/>
                  </a:cubicBezTo>
                  <a:cubicBezTo>
                    <a:pt x="1872" y="2112"/>
                    <a:pt x="2357" y="2519"/>
                    <a:pt x="1292" y="1902"/>
                  </a:cubicBezTo>
                  <a:cubicBezTo>
                    <a:pt x="802" y="1618"/>
                    <a:pt x="343" y="800"/>
                    <a:pt x="0" y="0"/>
                  </a:cubicBez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0"/>
            <p:cNvSpPr/>
            <p:nvPr/>
          </p:nvSpPr>
          <p:spPr>
            <a:xfrm>
              <a:off x="7355900" y="3260738"/>
              <a:ext cx="107975" cy="89050"/>
            </a:xfrm>
            <a:custGeom>
              <a:avLst/>
              <a:gdLst/>
              <a:ahLst/>
              <a:cxnLst/>
              <a:rect l="l" t="t" r="r" b="b"/>
              <a:pathLst>
                <a:path w="4319" h="3562" extrusionOk="0">
                  <a:moveTo>
                    <a:pt x="2006" y="1"/>
                  </a:moveTo>
                  <a:cubicBezTo>
                    <a:pt x="1707" y="1"/>
                    <a:pt x="1524" y="370"/>
                    <a:pt x="1333" y="560"/>
                  </a:cubicBezTo>
                  <a:cubicBezTo>
                    <a:pt x="1059" y="834"/>
                    <a:pt x="1035" y="1391"/>
                    <a:pt x="518" y="1785"/>
                  </a:cubicBezTo>
                  <a:cubicBezTo>
                    <a:pt x="1" y="2178"/>
                    <a:pt x="464" y="2577"/>
                    <a:pt x="518" y="3053"/>
                  </a:cubicBezTo>
                  <a:cubicBezTo>
                    <a:pt x="555" y="3384"/>
                    <a:pt x="851" y="3562"/>
                    <a:pt x="1259" y="3562"/>
                  </a:cubicBezTo>
                  <a:cubicBezTo>
                    <a:pt x="1434" y="3562"/>
                    <a:pt x="1630" y="3529"/>
                    <a:pt x="1835" y="3462"/>
                  </a:cubicBezTo>
                  <a:cubicBezTo>
                    <a:pt x="2519" y="3239"/>
                    <a:pt x="2947" y="3210"/>
                    <a:pt x="3633" y="2999"/>
                  </a:cubicBezTo>
                  <a:cubicBezTo>
                    <a:pt x="4318" y="2788"/>
                    <a:pt x="2682" y="2102"/>
                    <a:pt x="2682" y="2102"/>
                  </a:cubicBezTo>
                  <a:cubicBezTo>
                    <a:pt x="2682" y="2102"/>
                    <a:pt x="1996" y="1890"/>
                    <a:pt x="2313" y="1257"/>
                  </a:cubicBezTo>
                  <a:cubicBezTo>
                    <a:pt x="2630" y="624"/>
                    <a:pt x="2471" y="253"/>
                    <a:pt x="2471" y="253"/>
                  </a:cubicBezTo>
                  <a:cubicBezTo>
                    <a:pt x="2288" y="70"/>
                    <a:pt x="2136" y="1"/>
                    <a:pt x="20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0"/>
            <p:cNvSpPr/>
            <p:nvPr/>
          </p:nvSpPr>
          <p:spPr>
            <a:xfrm>
              <a:off x="7419800" y="3259238"/>
              <a:ext cx="113525" cy="40825"/>
            </a:xfrm>
            <a:custGeom>
              <a:avLst/>
              <a:gdLst/>
              <a:ahLst/>
              <a:cxnLst/>
              <a:rect l="l" t="t" r="r" b="b"/>
              <a:pathLst>
                <a:path w="4541" h="1633" extrusionOk="0">
                  <a:moveTo>
                    <a:pt x="0" y="1"/>
                  </a:moveTo>
                  <a:lnTo>
                    <a:pt x="0" y="1"/>
                  </a:lnTo>
                  <a:cubicBezTo>
                    <a:pt x="0" y="1"/>
                    <a:pt x="335" y="930"/>
                    <a:pt x="1065" y="1352"/>
                  </a:cubicBezTo>
                  <a:cubicBezTo>
                    <a:pt x="1420" y="1557"/>
                    <a:pt x="1822" y="1633"/>
                    <a:pt x="2225" y="1633"/>
                  </a:cubicBezTo>
                  <a:cubicBezTo>
                    <a:pt x="3383" y="1633"/>
                    <a:pt x="4540" y="1003"/>
                    <a:pt x="4540" y="1003"/>
                  </a:cubicBezTo>
                  <a:cubicBezTo>
                    <a:pt x="4540" y="1003"/>
                    <a:pt x="3062" y="950"/>
                    <a:pt x="1847" y="740"/>
                  </a:cubicBezTo>
                  <a:cubicBezTo>
                    <a:pt x="633" y="528"/>
                    <a:pt x="1" y="1"/>
                    <a:pt x="0" y="1"/>
                  </a:cubicBez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0"/>
            <p:cNvSpPr/>
            <p:nvPr/>
          </p:nvSpPr>
          <p:spPr>
            <a:xfrm>
              <a:off x="7282025" y="2839113"/>
              <a:ext cx="556725" cy="400650"/>
            </a:xfrm>
            <a:custGeom>
              <a:avLst/>
              <a:gdLst/>
              <a:ahLst/>
              <a:cxnLst/>
              <a:rect l="l" t="t" r="r" b="b"/>
              <a:pathLst>
                <a:path w="22269" h="16026" extrusionOk="0">
                  <a:moveTo>
                    <a:pt x="11546" y="1"/>
                  </a:moveTo>
                  <a:cubicBezTo>
                    <a:pt x="7556" y="1"/>
                    <a:pt x="5287" y="3466"/>
                    <a:pt x="3595" y="7193"/>
                  </a:cubicBezTo>
                  <a:cubicBezTo>
                    <a:pt x="1" y="15110"/>
                    <a:pt x="8580" y="15745"/>
                    <a:pt x="10937" y="16010"/>
                  </a:cubicBezTo>
                  <a:cubicBezTo>
                    <a:pt x="11031" y="16021"/>
                    <a:pt x="11130" y="16026"/>
                    <a:pt x="11232" y="16026"/>
                  </a:cubicBezTo>
                  <a:cubicBezTo>
                    <a:pt x="13686" y="16026"/>
                    <a:pt x="18310" y="13106"/>
                    <a:pt x="18310" y="13106"/>
                  </a:cubicBezTo>
                  <a:cubicBezTo>
                    <a:pt x="18310" y="13106"/>
                    <a:pt x="22269" y="4077"/>
                    <a:pt x="15617" y="1015"/>
                  </a:cubicBezTo>
                  <a:cubicBezTo>
                    <a:pt x="14086" y="310"/>
                    <a:pt x="12739" y="1"/>
                    <a:pt x="11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60"/>
            <p:cNvSpPr/>
            <p:nvPr/>
          </p:nvSpPr>
          <p:spPr>
            <a:xfrm>
              <a:off x="7106650" y="3238613"/>
              <a:ext cx="83450" cy="49300"/>
            </a:xfrm>
            <a:custGeom>
              <a:avLst/>
              <a:gdLst/>
              <a:ahLst/>
              <a:cxnLst/>
              <a:rect l="l" t="t" r="r" b="b"/>
              <a:pathLst>
                <a:path w="3338" h="1972" extrusionOk="0">
                  <a:moveTo>
                    <a:pt x="1456" y="0"/>
                  </a:moveTo>
                  <a:cubicBezTo>
                    <a:pt x="1223" y="0"/>
                    <a:pt x="962" y="41"/>
                    <a:pt x="669" y="134"/>
                  </a:cubicBezTo>
                  <a:cubicBezTo>
                    <a:pt x="669" y="134"/>
                    <a:pt x="1" y="1135"/>
                    <a:pt x="1" y="1398"/>
                  </a:cubicBezTo>
                  <a:cubicBezTo>
                    <a:pt x="1" y="1588"/>
                    <a:pt x="116" y="1801"/>
                    <a:pt x="568" y="1801"/>
                  </a:cubicBezTo>
                  <a:cubicBezTo>
                    <a:pt x="735" y="1801"/>
                    <a:pt x="948" y="1772"/>
                    <a:pt x="1218" y="1702"/>
                  </a:cubicBezTo>
                  <a:cubicBezTo>
                    <a:pt x="2219" y="1441"/>
                    <a:pt x="1734" y="958"/>
                    <a:pt x="1734" y="958"/>
                  </a:cubicBezTo>
                  <a:lnTo>
                    <a:pt x="1734" y="958"/>
                  </a:lnTo>
                  <a:lnTo>
                    <a:pt x="3337" y="1971"/>
                  </a:lnTo>
                  <a:cubicBezTo>
                    <a:pt x="3337" y="1971"/>
                    <a:pt x="3078" y="0"/>
                    <a:pt x="14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60"/>
            <p:cNvSpPr/>
            <p:nvPr/>
          </p:nvSpPr>
          <p:spPr>
            <a:xfrm>
              <a:off x="7134525" y="3244688"/>
              <a:ext cx="142025" cy="75600"/>
            </a:xfrm>
            <a:custGeom>
              <a:avLst/>
              <a:gdLst/>
              <a:ahLst/>
              <a:cxnLst/>
              <a:rect l="l" t="t" r="r" b="b"/>
              <a:pathLst>
                <a:path w="5681" h="3024" extrusionOk="0">
                  <a:moveTo>
                    <a:pt x="1707" y="1"/>
                  </a:moveTo>
                  <a:cubicBezTo>
                    <a:pt x="1707" y="1"/>
                    <a:pt x="119" y="1993"/>
                    <a:pt x="119" y="2310"/>
                  </a:cubicBezTo>
                  <a:cubicBezTo>
                    <a:pt x="119" y="2566"/>
                    <a:pt x="1" y="3024"/>
                    <a:pt x="594" y="3024"/>
                  </a:cubicBezTo>
                  <a:cubicBezTo>
                    <a:pt x="735" y="3024"/>
                    <a:pt x="917" y="2998"/>
                    <a:pt x="1150" y="2937"/>
                  </a:cubicBezTo>
                  <a:cubicBezTo>
                    <a:pt x="2365" y="2621"/>
                    <a:pt x="2222" y="1779"/>
                    <a:pt x="2222" y="1778"/>
                  </a:cubicBezTo>
                  <a:lnTo>
                    <a:pt x="2222" y="1778"/>
                  </a:lnTo>
                  <a:lnTo>
                    <a:pt x="4326" y="2846"/>
                  </a:lnTo>
                  <a:cubicBezTo>
                    <a:pt x="4326" y="2846"/>
                    <a:pt x="5680" y="913"/>
                    <a:pt x="1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0"/>
            <p:cNvSpPr/>
            <p:nvPr/>
          </p:nvSpPr>
          <p:spPr>
            <a:xfrm>
              <a:off x="7190575" y="3274888"/>
              <a:ext cx="91525" cy="69200"/>
            </a:xfrm>
            <a:custGeom>
              <a:avLst/>
              <a:gdLst/>
              <a:ahLst/>
              <a:cxnLst/>
              <a:rect l="l" t="t" r="r" b="b"/>
              <a:pathLst>
                <a:path w="3661" h="2768" extrusionOk="0">
                  <a:moveTo>
                    <a:pt x="1674" y="1"/>
                  </a:moveTo>
                  <a:cubicBezTo>
                    <a:pt x="1472" y="1"/>
                    <a:pt x="1249" y="36"/>
                    <a:pt x="1003" y="114"/>
                  </a:cubicBezTo>
                  <a:cubicBezTo>
                    <a:pt x="1003" y="114"/>
                    <a:pt x="165" y="1860"/>
                    <a:pt x="165" y="2122"/>
                  </a:cubicBezTo>
                  <a:cubicBezTo>
                    <a:pt x="165" y="2338"/>
                    <a:pt x="0" y="2768"/>
                    <a:pt x="494" y="2768"/>
                  </a:cubicBezTo>
                  <a:cubicBezTo>
                    <a:pt x="603" y="2768"/>
                    <a:pt x="744" y="2747"/>
                    <a:pt x="925" y="2698"/>
                  </a:cubicBezTo>
                  <a:cubicBezTo>
                    <a:pt x="1927" y="2431"/>
                    <a:pt x="1908" y="1681"/>
                    <a:pt x="1911" y="1681"/>
                  </a:cubicBezTo>
                  <a:lnTo>
                    <a:pt x="1911" y="1681"/>
                  </a:lnTo>
                  <a:cubicBezTo>
                    <a:pt x="1911" y="1681"/>
                    <a:pt x="1911" y="1681"/>
                    <a:pt x="1911" y="1681"/>
                  </a:cubicBezTo>
                  <a:lnTo>
                    <a:pt x="3660" y="2569"/>
                  </a:lnTo>
                  <a:cubicBezTo>
                    <a:pt x="3660" y="2567"/>
                    <a:pt x="3413" y="1"/>
                    <a:pt x="1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60"/>
            <p:cNvSpPr/>
            <p:nvPr/>
          </p:nvSpPr>
          <p:spPr>
            <a:xfrm>
              <a:off x="7085975" y="3217363"/>
              <a:ext cx="55125" cy="42225"/>
            </a:xfrm>
            <a:custGeom>
              <a:avLst/>
              <a:gdLst/>
              <a:ahLst/>
              <a:cxnLst/>
              <a:rect l="l" t="t" r="r" b="b"/>
              <a:pathLst>
                <a:path w="2205" h="1689" extrusionOk="0">
                  <a:moveTo>
                    <a:pt x="578" y="0"/>
                  </a:moveTo>
                  <a:cubicBezTo>
                    <a:pt x="156" y="0"/>
                    <a:pt x="1" y="416"/>
                    <a:pt x="1" y="416"/>
                  </a:cubicBezTo>
                  <a:lnTo>
                    <a:pt x="2205" y="1689"/>
                  </a:lnTo>
                  <a:cubicBezTo>
                    <a:pt x="2205" y="1689"/>
                    <a:pt x="1000" y="0"/>
                    <a:pt x="5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60"/>
            <p:cNvSpPr/>
            <p:nvPr/>
          </p:nvSpPr>
          <p:spPr>
            <a:xfrm>
              <a:off x="7213125" y="3732813"/>
              <a:ext cx="852150" cy="370450"/>
            </a:xfrm>
            <a:custGeom>
              <a:avLst/>
              <a:gdLst/>
              <a:ahLst/>
              <a:cxnLst/>
              <a:rect l="l" t="t" r="r" b="b"/>
              <a:pathLst>
                <a:path w="34086" h="14818" extrusionOk="0">
                  <a:moveTo>
                    <a:pt x="27992" y="1"/>
                  </a:moveTo>
                  <a:cubicBezTo>
                    <a:pt x="26230" y="1"/>
                    <a:pt x="24043" y="229"/>
                    <a:pt x="21976" y="1071"/>
                  </a:cubicBezTo>
                  <a:cubicBezTo>
                    <a:pt x="18191" y="2615"/>
                    <a:pt x="14643" y="2799"/>
                    <a:pt x="13161" y="2799"/>
                  </a:cubicBezTo>
                  <a:cubicBezTo>
                    <a:pt x="12693" y="2799"/>
                    <a:pt x="12431" y="2781"/>
                    <a:pt x="12431" y="2781"/>
                  </a:cubicBezTo>
                  <a:lnTo>
                    <a:pt x="7505" y="2834"/>
                  </a:lnTo>
                  <a:cubicBezTo>
                    <a:pt x="7505" y="2834"/>
                    <a:pt x="4991" y="3758"/>
                    <a:pt x="4122" y="4107"/>
                  </a:cubicBezTo>
                  <a:cubicBezTo>
                    <a:pt x="3254" y="4455"/>
                    <a:pt x="0" y="4352"/>
                    <a:pt x="3274" y="5598"/>
                  </a:cubicBezTo>
                  <a:cubicBezTo>
                    <a:pt x="3317" y="5614"/>
                    <a:pt x="3371" y="5622"/>
                    <a:pt x="3434" y="5622"/>
                  </a:cubicBezTo>
                  <a:cubicBezTo>
                    <a:pt x="4034" y="5622"/>
                    <a:pt x="5463" y="4947"/>
                    <a:pt x="6330" y="4921"/>
                  </a:cubicBezTo>
                  <a:cubicBezTo>
                    <a:pt x="6353" y="4920"/>
                    <a:pt x="6375" y="4920"/>
                    <a:pt x="6397" y="4920"/>
                  </a:cubicBezTo>
                  <a:cubicBezTo>
                    <a:pt x="7315" y="4920"/>
                    <a:pt x="7130" y="5498"/>
                    <a:pt x="7046" y="5848"/>
                  </a:cubicBezTo>
                  <a:cubicBezTo>
                    <a:pt x="6874" y="6557"/>
                    <a:pt x="4238" y="8008"/>
                    <a:pt x="4238" y="8008"/>
                  </a:cubicBezTo>
                  <a:cubicBezTo>
                    <a:pt x="4238" y="8008"/>
                    <a:pt x="2321" y="8012"/>
                    <a:pt x="1713" y="8364"/>
                  </a:cubicBezTo>
                  <a:cubicBezTo>
                    <a:pt x="1104" y="8714"/>
                    <a:pt x="1100" y="9295"/>
                    <a:pt x="1100" y="9295"/>
                  </a:cubicBezTo>
                  <a:cubicBezTo>
                    <a:pt x="1100" y="9295"/>
                    <a:pt x="3269" y="9404"/>
                    <a:pt x="3903" y="9404"/>
                  </a:cubicBezTo>
                  <a:cubicBezTo>
                    <a:pt x="4537" y="9404"/>
                    <a:pt x="6822" y="8364"/>
                    <a:pt x="6822" y="8364"/>
                  </a:cubicBezTo>
                  <a:lnTo>
                    <a:pt x="6822" y="8364"/>
                  </a:lnTo>
                  <a:lnTo>
                    <a:pt x="4379" y="10854"/>
                  </a:lnTo>
                  <a:cubicBezTo>
                    <a:pt x="4379" y="10854"/>
                    <a:pt x="3079" y="11119"/>
                    <a:pt x="2030" y="11616"/>
                  </a:cubicBezTo>
                  <a:cubicBezTo>
                    <a:pt x="1265" y="11979"/>
                    <a:pt x="1561" y="12787"/>
                    <a:pt x="1561" y="12787"/>
                  </a:cubicBezTo>
                  <a:lnTo>
                    <a:pt x="4919" y="12152"/>
                  </a:lnTo>
                  <a:lnTo>
                    <a:pt x="7046" y="10440"/>
                  </a:lnTo>
                  <a:lnTo>
                    <a:pt x="6102" y="11730"/>
                  </a:lnTo>
                  <a:lnTo>
                    <a:pt x="5013" y="12930"/>
                  </a:lnTo>
                  <a:cubicBezTo>
                    <a:pt x="5013" y="12930"/>
                    <a:pt x="3774" y="13430"/>
                    <a:pt x="3362" y="13882"/>
                  </a:cubicBezTo>
                  <a:cubicBezTo>
                    <a:pt x="3124" y="14141"/>
                    <a:pt x="3494" y="14817"/>
                    <a:pt x="3494" y="14817"/>
                  </a:cubicBezTo>
                  <a:lnTo>
                    <a:pt x="6102" y="13209"/>
                  </a:lnTo>
                  <a:lnTo>
                    <a:pt x="8556" y="11096"/>
                  </a:lnTo>
                  <a:lnTo>
                    <a:pt x="7187" y="12757"/>
                  </a:lnTo>
                  <a:cubicBezTo>
                    <a:pt x="7187" y="12757"/>
                    <a:pt x="6370" y="13772"/>
                    <a:pt x="6370" y="14055"/>
                  </a:cubicBezTo>
                  <a:cubicBezTo>
                    <a:pt x="6370" y="14337"/>
                    <a:pt x="6877" y="14623"/>
                    <a:pt x="6877" y="14623"/>
                  </a:cubicBezTo>
                  <a:cubicBezTo>
                    <a:pt x="6877" y="14623"/>
                    <a:pt x="9409" y="11329"/>
                    <a:pt x="10466" y="10642"/>
                  </a:cubicBezTo>
                  <a:cubicBezTo>
                    <a:pt x="11011" y="10287"/>
                    <a:pt x="13215" y="8890"/>
                    <a:pt x="13833" y="8272"/>
                  </a:cubicBezTo>
                  <a:cubicBezTo>
                    <a:pt x="14451" y="7652"/>
                    <a:pt x="32394" y="7278"/>
                    <a:pt x="33240" y="5021"/>
                  </a:cubicBezTo>
                  <a:cubicBezTo>
                    <a:pt x="34086" y="2767"/>
                    <a:pt x="31563" y="319"/>
                    <a:pt x="31563" y="319"/>
                  </a:cubicBezTo>
                  <a:cubicBezTo>
                    <a:pt x="31563" y="319"/>
                    <a:pt x="30073" y="1"/>
                    <a:pt x="279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0"/>
            <p:cNvSpPr/>
            <p:nvPr/>
          </p:nvSpPr>
          <p:spPr>
            <a:xfrm>
              <a:off x="7533300" y="3202513"/>
              <a:ext cx="600125" cy="800825"/>
            </a:xfrm>
            <a:custGeom>
              <a:avLst/>
              <a:gdLst/>
              <a:ahLst/>
              <a:cxnLst/>
              <a:rect l="l" t="t" r="r" b="b"/>
              <a:pathLst>
                <a:path w="24005" h="32033" extrusionOk="0">
                  <a:moveTo>
                    <a:pt x="14338" y="0"/>
                  </a:moveTo>
                  <a:cubicBezTo>
                    <a:pt x="12916" y="0"/>
                    <a:pt x="11286" y="538"/>
                    <a:pt x="9428" y="1765"/>
                  </a:cubicBezTo>
                  <a:cubicBezTo>
                    <a:pt x="9428" y="1765"/>
                    <a:pt x="7344" y="5153"/>
                    <a:pt x="8188" y="8531"/>
                  </a:cubicBezTo>
                  <a:cubicBezTo>
                    <a:pt x="9032" y="11911"/>
                    <a:pt x="17240" y="17128"/>
                    <a:pt x="15328" y="19881"/>
                  </a:cubicBezTo>
                  <a:cubicBezTo>
                    <a:pt x="14301" y="21361"/>
                    <a:pt x="11205" y="19655"/>
                    <a:pt x="6475" y="22228"/>
                  </a:cubicBezTo>
                  <a:cubicBezTo>
                    <a:pt x="3548" y="23820"/>
                    <a:pt x="1460" y="24039"/>
                    <a:pt x="534" y="24039"/>
                  </a:cubicBezTo>
                  <a:cubicBezTo>
                    <a:pt x="184" y="24039"/>
                    <a:pt x="0" y="24008"/>
                    <a:pt x="0" y="24008"/>
                  </a:cubicBezTo>
                  <a:lnTo>
                    <a:pt x="0" y="24008"/>
                  </a:lnTo>
                  <a:cubicBezTo>
                    <a:pt x="0" y="24008"/>
                    <a:pt x="2278" y="31424"/>
                    <a:pt x="3150" y="31927"/>
                  </a:cubicBezTo>
                  <a:cubicBezTo>
                    <a:pt x="3267" y="31995"/>
                    <a:pt x="3662" y="32033"/>
                    <a:pt x="4262" y="32033"/>
                  </a:cubicBezTo>
                  <a:cubicBezTo>
                    <a:pt x="8102" y="32033"/>
                    <a:pt x="20351" y="30495"/>
                    <a:pt x="22127" y="25568"/>
                  </a:cubicBezTo>
                  <a:cubicBezTo>
                    <a:pt x="24005" y="20360"/>
                    <a:pt x="23091" y="0"/>
                    <a:pt x="14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60"/>
            <p:cNvSpPr/>
            <p:nvPr/>
          </p:nvSpPr>
          <p:spPr>
            <a:xfrm>
              <a:off x="6987175" y="3809688"/>
              <a:ext cx="399950" cy="230350"/>
            </a:xfrm>
            <a:custGeom>
              <a:avLst/>
              <a:gdLst/>
              <a:ahLst/>
              <a:cxnLst/>
              <a:rect l="l" t="t" r="r" b="b"/>
              <a:pathLst>
                <a:path w="15998" h="9214" extrusionOk="0">
                  <a:moveTo>
                    <a:pt x="9862" y="1"/>
                  </a:moveTo>
                  <a:cubicBezTo>
                    <a:pt x="9700" y="1"/>
                    <a:pt x="9539" y="36"/>
                    <a:pt x="9416" y="107"/>
                  </a:cubicBezTo>
                  <a:lnTo>
                    <a:pt x="248" y="5400"/>
                  </a:lnTo>
                  <a:cubicBezTo>
                    <a:pt x="2" y="5543"/>
                    <a:pt x="1" y="5773"/>
                    <a:pt x="247" y="5916"/>
                  </a:cubicBezTo>
                  <a:lnTo>
                    <a:pt x="5690" y="9058"/>
                  </a:lnTo>
                  <a:cubicBezTo>
                    <a:pt x="5836" y="9155"/>
                    <a:pt x="6025" y="9213"/>
                    <a:pt x="6197" y="9213"/>
                  </a:cubicBezTo>
                  <a:cubicBezTo>
                    <a:pt x="6353" y="9213"/>
                    <a:pt x="6495" y="9166"/>
                    <a:pt x="6582" y="9056"/>
                  </a:cubicBezTo>
                  <a:lnTo>
                    <a:pt x="15749" y="3765"/>
                  </a:lnTo>
                  <a:cubicBezTo>
                    <a:pt x="15996" y="3622"/>
                    <a:pt x="15997" y="3392"/>
                    <a:pt x="15751" y="3249"/>
                  </a:cubicBezTo>
                  <a:lnTo>
                    <a:pt x="10308" y="107"/>
                  </a:lnTo>
                  <a:cubicBezTo>
                    <a:pt x="10185" y="36"/>
                    <a:pt x="10023" y="1"/>
                    <a:pt x="98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60"/>
            <p:cNvSpPr/>
            <p:nvPr/>
          </p:nvSpPr>
          <p:spPr>
            <a:xfrm>
              <a:off x="6987172" y="3806663"/>
              <a:ext cx="399950" cy="229100"/>
            </a:xfrm>
            <a:custGeom>
              <a:avLst/>
              <a:gdLst/>
              <a:ahLst/>
              <a:cxnLst/>
              <a:rect l="l" t="t" r="r" b="b"/>
              <a:pathLst>
                <a:path w="15998" h="9164" extrusionOk="0">
                  <a:moveTo>
                    <a:pt x="9863" y="0"/>
                  </a:moveTo>
                  <a:cubicBezTo>
                    <a:pt x="9701" y="0"/>
                    <a:pt x="9539" y="36"/>
                    <a:pt x="9416" y="107"/>
                  </a:cubicBezTo>
                  <a:lnTo>
                    <a:pt x="248" y="5400"/>
                  </a:lnTo>
                  <a:cubicBezTo>
                    <a:pt x="2" y="5543"/>
                    <a:pt x="1" y="5773"/>
                    <a:pt x="247" y="5914"/>
                  </a:cubicBezTo>
                  <a:lnTo>
                    <a:pt x="5690" y="9058"/>
                  </a:lnTo>
                  <a:cubicBezTo>
                    <a:pt x="5813" y="9128"/>
                    <a:pt x="5974" y="9164"/>
                    <a:pt x="6135" y="9164"/>
                  </a:cubicBezTo>
                  <a:cubicBezTo>
                    <a:pt x="6297" y="9164"/>
                    <a:pt x="6458" y="9128"/>
                    <a:pt x="6582" y="9056"/>
                  </a:cubicBezTo>
                  <a:lnTo>
                    <a:pt x="15749" y="3765"/>
                  </a:lnTo>
                  <a:cubicBezTo>
                    <a:pt x="15996" y="3622"/>
                    <a:pt x="15997" y="3391"/>
                    <a:pt x="15751" y="3249"/>
                  </a:cubicBezTo>
                  <a:lnTo>
                    <a:pt x="10308" y="107"/>
                  </a:lnTo>
                  <a:cubicBezTo>
                    <a:pt x="10185" y="35"/>
                    <a:pt x="10024" y="0"/>
                    <a:pt x="9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0"/>
            <p:cNvSpPr/>
            <p:nvPr/>
          </p:nvSpPr>
          <p:spPr>
            <a:xfrm>
              <a:off x="7095700" y="3946663"/>
              <a:ext cx="18975" cy="10975"/>
            </a:xfrm>
            <a:custGeom>
              <a:avLst/>
              <a:gdLst/>
              <a:ahLst/>
              <a:cxnLst/>
              <a:rect l="l" t="t" r="r" b="b"/>
              <a:pathLst>
                <a:path w="759" h="439" extrusionOk="0">
                  <a:moveTo>
                    <a:pt x="496" y="0"/>
                  </a:moveTo>
                  <a:lnTo>
                    <a:pt x="1" y="285"/>
                  </a:lnTo>
                  <a:lnTo>
                    <a:pt x="263" y="438"/>
                  </a:lnTo>
                  <a:lnTo>
                    <a:pt x="758" y="151"/>
                  </a:lnTo>
                  <a:lnTo>
                    <a:pt x="4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0"/>
            <p:cNvSpPr/>
            <p:nvPr/>
          </p:nvSpPr>
          <p:spPr>
            <a:xfrm>
              <a:off x="7068800" y="3963338"/>
              <a:ext cx="16950" cy="9825"/>
            </a:xfrm>
            <a:custGeom>
              <a:avLst/>
              <a:gdLst/>
              <a:ahLst/>
              <a:cxnLst/>
              <a:rect l="l" t="t" r="r" b="b"/>
              <a:pathLst>
                <a:path w="678" h="393" extrusionOk="0">
                  <a:moveTo>
                    <a:pt x="415" y="0"/>
                  </a:moveTo>
                  <a:lnTo>
                    <a:pt x="0" y="241"/>
                  </a:lnTo>
                  <a:lnTo>
                    <a:pt x="263" y="392"/>
                  </a:lnTo>
                  <a:lnTo>
                    <a:pt x="678" y="153"/>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60"/>
            <p:cNvSpPr/>
            <p:nvPr/>
          </p:nvSpPr>
          <p:spPr>
            <a:xfrm>
              <a:off x="7103600" y="3951188"/>
              <a:ext cx="21150" cy="12250"/>
            </a:xfrm>
            <a:custGeom>
              <a:avLst/>
              <a:gdLst/>
              <a:ahLst/>
              <a:cxnLst/>
              <a:rect l="l" t="t" r="r" b="b"/>
              <a:pathLst>
                <a:path w="846" h="490" extrusionOk="0">
                  <a:moveTo>
                    <a:pt x="496" y="1"/>
                  </a:moveTo>
                  <a:lnTo>
                    <a:pt x="0" y="287"/>
                  </a:lnTo>
                  <a:lnTo>
                    <a:pt x="350" y="489"/>
                  </a:lnTo>
                  <a:lnTo>
                    <a:pt x="846" y="202"/>
                  </a:lnTo>
                  <a:lnTo>
                    <a:pt x="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60"/>
            <p:cNvSpPr/>
            <p:nvPr/>
          </p:nvSpPr>
          <p:spPr>
            <a:xfrm>
              <a:off x="7086725" y="3956988"/>
              <a:ext cx="41875" cy="23700"/>
            </a:xfrm>
            <a:custGeom>
              <a:avLst/>
              <a:gdLst/>
              <a:ahLst/>
              <a:cxnLst/>
              <a:rect l="l" t="t" r="r" b="b"/>
              <a:pathLst>
                <a:path w="1675" h="948" extrusionOk="0">
                  <a:moveTo>
                    <a:pt x="1573" y="1"/>
                  </a:moveTo>
                  <a:lnTo>
                    <a:pt x="1077" y="287"/>
                  </a:lnTo>
                  <a:lnTo>
                    <a:pt x="416" y="669"/>
                  </a:lnTo>
                  <a:lnTo>
                    <a:pt x="1" y="908"/>
                  </a:lnTo>
                  <a:cubicBezTo>
                    <a:pt x="55" y="934"/>
                    <a:pt x="122" y="947"/>
                    <a:pt x="192" y="947"/>
                  </a:cubicBezTo>
                  <a:cubicBezTo>
                    <a:pt x="280" y="947"/>
                    <a:pt x="371" y="926"/>
                    <a:pt x="443" y="885"/>
                  </a:cubicBezTo>
                  <a:lnTo>
                    <a:pt x="1532" y="256"/>
                  </a:lnTo>
                  <a:cubicBezTo>
                    <a:pt x="1659" y="184"/>
                    <a:pt x="1675" y="7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60"/>
            <p:cNvSpPr/>
            <p:nvPr/>
          </p:nvSpPr>
          <p:spPr>
            <a:xfrm>
              <a:off x="7076650" y="3967913"/>
              <a:ext cx="19150" cy="11050"/>
            </a:xfrm>
            <a:custGeom>
              <a:avLst/>
              <a:gdLst/>
              <a:ahLst/>
              <a:cxnLst/>
              <a:rect l="l" t="t" r="r" b="b"/>
              <a:pathLst>
                <a:path w="766" h="442" extrusionOk="0">
                  <a:moveTo>
                    <a:pt x="415" y="0"/>
                  </a:moveTo>
                  <a:lnTo>
                    <a:pt x="0" y="239"/>
                  </a:lnTo>
                  <a:lnTo>
                    <a:pt x="352" y="441"/>
                  </a:lnTo>
                  <a:lnTo>
                    <a:pt x="765" y="202"/>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60"/>
            <p:cNvSpPr/>
            <p:nvPr/>
          </p:nvSpPr>
          <p:spPr>
            <a:xfrm>
              <a:off x="7069475" y="3948213"/>
              <a:ext cx="41425" cy="23925"/>
            </a:xfrm>
            <a:custGeom>
              <a:avLst/>
              <a:gdLst/>
              <a:ahLst/>
              <a:cxnLst/>
              <a:rect l="l" t="t" r="r" b="b"/>
              <a:pathLst>
                <a:path w="1657" h="957" extrusionOk="0">
                  <a:moveTo>
                    <a:pt x="545" y="0"/>
                  </a:moveTo>
                  <a:lnTo>
                    <a:pt x="1" y="314"/>
                  </a:lnTo>
                  <a:lnTo>
                    <a:pt x="394" y="542"/>
                  </a:lnTo>
                  <a:lnTo>
                    <a:pt x="761" y="754"/>
                  </a:lnTo>
                  <a:lnTo>
                    <a:pt x="1112" y="957"/>
                  </a:lnTo>
                  <a:lnTo>
                    <a:pt x="1656" y="641"/>
                  </a:lnTo>
                  <a:lnTo>
                    <a:pt x="1306" y="440"/>
                  </a:lnTo>
                  <a:lnTo>
                    <a:pt x="939" y="228"/>
                  </a:lnTo>
                  <a:lnTo>
                    <a:pt x="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60"/>
            <p:cNvSpPr/>
            <p:nvPr/>
          </p:nvSpPr>
          <p:spPr>
            <a:xfrm>
              <a:off x="7084525" y="3942138"/>
              <a:ext cx="22300" cy="10925"/>
            </a:xfrm>
            <a:custGeom>
              <a:avLst/>
              <a:gdLst/>
              <a:ahLst/>
              <a:cxnLst/>
              <a:rect l="l" t="t" r="r" b="b"/>
              <a:pathLst>
                <a:path w="892" h="437" extrusionOk="0">
                  <a:moveTo>
                    <a:pt x="507" y="0"/>
                  </a:moveTo>
                  <a:cubicBezTo>
                    <a:pt x="419" y="0"/>
                    <a:pt x="327" y="21"/>
                    <a:pt x="256" y="63"/>
                  </a:cubicBezTo>
                  <a:lnTo>
                    <a:pt x="1" y="209"/>
                  </a:lnTo>
                  <a:lnTo>
                    <a:pt x="394" y="436"/>
                  </a:lnTo>
                  <a:lnTo>
                    <a:pt x="891" y="151"/>
                  </a:lnTo>
                  <a:lnTo>
                    <a:pt x="714" y="49"/>
                  </a:lnTo>
                  <a:cubicBezTo>
                    <a:pt x="658" y="16"/>
                    <a:pt x="584" y="0"/>
                    <a:pt x="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60"/>
            <p:cNvSpPr/>
            <p:nvPr/>
          </p:nvSpPr>
          <p:spPr>
            <a:xfrm>
              <a:off x="7060075" y="3956913"/>
              <a:ext cx="17775" cy="11675"/>
            </a:xfrm>
            <a:custGeom>
              <a:avLst/>
              <a:gdLst/>
              <a:ahLst/>
              <a:cxnLst/>
              <a:rect l="l" t="t" r="r" b="b"/>
              <a:pathLst>
                <a:path w="711" h="467" extrusionOk="0">
                  <a:moveTo>
                    <a:pt x="318" y="1"/>
                  </a:moveTo>
                  <a:lnTo>
                    <a:pt x="145" y="100"/>
                  </a:lnTo>
                  <a:cubicBezTo>
                    <a:pt x="11" y="177"/>
                    <a:pt x="1" y="296"/>
                    <a:pt x="120" y="365"/>
                  </a:cubicBezTo>
                  <a:lnTo>
                    <a:pt x="296" y="466"/>
                  </a:lnTo>
                  <a:lnTo>
                    <a:pt x="711" y="227"/>
                  </a:lnTo>
                  <a:lnTo>
                    <a:pt x="3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60"/>
            <p:cNvSpPr/>
            <p:nvPr/>
          </p:nvSpPr>
          <p:spPr>
            <a:xfrm>
              <a:off x="7018700" y="3880663"/>
              <a:ext cx="133900" cy="77325"/>
            </a:xfrm>
            <a:custGeom>
              <a:avLst/>
              <a:gdLst/>
              <a:ahLst/>
              <a:cxnLst/>
              <a:rect l="l" t="t" r="r" b="b"/>
              <a:pathLst>
                <a:path w="5356" h="3093" extrusionOk="0">
                  <a:moveTo>
                    <a:pt x="4347" y="1"/>
                  </a:moveTo>
                  <a:lnTo>
                    <a:pt x="0" y="2510"/>
                  </a:lnTo>
                  <a:lnTo>
                    <a:pt x="1010" y="3093"/>
                  </a:lnTo>
                  <a:lnTo>
                    <a:pt x="5356" y="583"/>
                  </a:lnTo>
                  <a:lnTo>
                    <a:pt x="4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60"/>
            <p:cNvSpPr/>
            <p:nvPr/>
          </p:nvSpPr>
          <p:spPr>
            <a:xfrm>
              <a:off x="7105175" y="3962963"/>
              <a:ext cx="52100" cy="30100"/>
            </a:xfrm>
            <a:custGeom>
              <a:avLst/>
              <a:gdLst/>
              <a:ahLst/>
              <a:cxnLst/>
              <a:rect l="l" t="t" r="r" b="b"/>
              <a:pathLst>
                <a:path w="2084" h="1204" extrusionOk="0">
                  <a:moveTo>
                    <a:pt x="1665" y="1"/>
                  </a:moveTo>
                  <a:lnTo>
                    <a:pt x="1" y="962"/>
                  </a:lnTo>
                  <a:lnTo>
                    <a:pt x="420" y="1204"/>
                  </a:lnTo>
                  <a:lnTo>
                    <a:pt x="2084" y="243"/>
                  </a:lnTo>
                  <a:lnTo>
                    <a:pt x="1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60"/>
            <p:cNvSpPr/>
            <p:nvPr/>
          </p:nvSpPr>
          <p:spPr>
            <a:xfrm>
              <a:off x="7157825" y="3932563"/>
              <a:ext cx="52125" cy="30100"/>
            </a:xfrm>
            <a:custGeom>
              <a:avLst/>
              <a:gdLst/>
              <a:ahLst/>
              <a:cxnLst/>
              <a:rect l="l" t="t" r="r" b="b"/>
              <a:pathLst>
                <a:path w="2085" h="1204" extrusionOk="0">
                  <a:moveTo>
                    <a:pt x="1664" y="1"/>
                  </a:moveTo>
                  <a:lnTo>
                    <a:pt x="1" y="962"/>
                  </a:lnTo>
                  <a:lnTo>
                    <a:pt x="420" y="1204"/>
                  </a:lnTo>
                  <a:lnTo>
                    <a:pt x="2084" y="243"/>
                  </a:lnTo>
                  <a:lnTo>
                    <a:pt x="16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60"/>
            <p:cNvSpPr/>
            <p:nvPr/>
          </p:nvSpPr>
          <p:spPr>
            <a:xfrm>
              <a:off x="7210500" y="3902163"/>
              <a:ext cx="52100" cy="30100"/>
            </a:xfrm>
            <a:custGeom>
              <a:avLst/>
              <a:gdLst/>
              <a:ahLst/>
              <a:cxnLst/>
              <a:rect l="l" t="t" r="r" b="b"/>
              <a:pathLst>
                <a:path w="2084" h="1204" extrusionOk="0">
                  <a:moveTo>
                    <a:pt x="1663" y="1"/>
                  </a:moveTo>
                  <a:lnTo>
                    <a:pt x="0" y="962"/>
                  </a:lnTo>
                  <a:lnTo>
                    <a:pt x="420" y="1204"/>
                  </a:lnTo>
                  <a:lnTo>
                    <a:pt x="2084" y="243"/>
                  </a:lnTo>
                  <a:lnTo>
                    <a:pt x="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60"/>
            <p:cNvSpPr/>
            <p:nvPr/>
          </p:nvSpPr>
          <p:spPr>
            <a:xfrm>
              <a:off x="7263150" y="3871763"/>
              <a:ext cx="52100" cy="30100"/>
            </a:xfrm>
            <a:custGeom>
              <a:avLst/>
              <a:gdLst/>
              <a:ahLst/>
              <a:cxnLst/>
              <a:rect l="l" t="t" r="r" b="b"/>
              <a:pathLst>
                <a:path w="2084" h="1204" extrusionOk="0">
                  <a:moveTo>
                    <a:pt x="1663" y="1"/>
                  </a:moveTo>
                  <a:lnTo>
                    <a:pt x="1" y="960"/>
                  </a:lnTo>
                  <a:lnTo>
                    <a:pt x="420" y="1204"/>
                  </a:lnTo>
                  <a:lnTo>
                    <a:pt x="2084" y="243"/>
                  </a:lnTo>
                  <a:lnTo>
                    <a:pt x="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60"/>
            <p:cNvSpPr/>
            <p:nvPr/>
          </p:nvSpPr>
          <p:spPr>
            <a:xfrm>
              <a:off x="7128225" y="3992863"/>
              <a:ext cx="31550" cy="18225"/>
            </a:xfrm>
            <a:custGeom>
              <a:avLst/>
              <a:gdLst/>
              <a:ahLst/>
              <a:cxnLst/>
              <a:rect l="l" t="t" r="r" b="b"/>
              <a:pathLst>
                <a:path w="1262" h="729" extrusionOk="0">
                  <a:moveTo>
                    <a:pt x="842" y="1"/>
                  </a:moveTo>
                  <a:lnTo>
                    <a:pt x="1" y="485"/>
                  </a:lnTo>
                  <a:lnTo>
                    <a:pt x="421" y="728"/>
                  </a:lnTo>
                  <a:lnTo>
                    <a:pt x="1261" y="243"/>
                  </a:lnTo>
                  <a:lnTo>
                    <a:pt x="8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60"/>
            <p:cNvSpPr/>
            <p:nvPr/>
          </p:nvSpPr>
          <p:spPr>
            <a:xfrm>
              <a:off x="7152875" y="3965738"/>
              <a:ext cx="53850" cy="31125"/>
            </a:xfrm>
            <a:custGeom>
              <a:avLst/>
              <a:gdLst/>
              <a:ahLst/>
              <a:cxnLst/>
              <a:rect l="l" t="t" r="r" b="b"/>
              <a:pathLst>
                <a:path w="2154" h="1245" extrusionOk="0">
                  <a:moveTo>
                    <a:pt x="1733" y="1"/>
                  </a:moveTo>
                  <a:lnTo>
                    <a:pt x="0" y="1001"/>
                  </a:lnTo>
                  <a:lnTo>
                    <a:pt x="421" y="1244"/>
                  </a:lnTo>
                  <a:lnTo>
                    <a:pt x="2154" y="243"/>
                  </a:lnTo>
                  <a:lnTo>
                    <a:pt x="1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60"/>
            <p:cNvSpPr/>
            <p:nvPr/>
          </p:nvSpPr>
          <p:spPr>
            <a:xfrm>
              <a:off x="7221875" y="3943388"/>
              <a:ext cx="23575" cy="13625"/>
            </a:xfrm>
            <a:custGeom>
              <a:avLst/>
              <a:gdLst/>
              <a:ahLst/>
              <a:cxnLst/>
              <a:rect l="l" t="t" r="r" b="b"/>
              <a:pathLst>
                <a:path w="943" h="545" extrusionOk="0">
                  <a:moveTo>
                    <a:pt x="524" y="0"/>
                  </a:moveTo>
                  <a:lnTo>
                    <a:pt x="1" y="303"/>
                  </a:lnTo>
                  <a:lnTo>
                    <a:pt x="420" y="545"/>
                  </a:lnTo>
                  <a:lnTo>
                    <a:pt x="943" y="242"/>
                  </a:lnTo>
                  <a:lnTo>
                    <a:pt x="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60"/>
            <p:cNvSpPr/>
            <p:nvPr/>
          </p:nvSpPr>
          <p:spPr>
            <a:xfrm>
              <a:off x="7243375" y="3930938"/>
              <a:ext cx="23625" cy="13650"/>
            </a:xfrm>
            <a:custGeom>
              <a:avLst/>
              <a:gdLst/>
              <a:ahLst/>
              <a:cxnLst/>
              <a:rect l="l" t="t" r="r" b="b"/>
              <a:pathLst>
                <a:path w="945" h="546" extrusionOk="0">
                  <a:moveTo>
                    <a:pt x="524" y="1"/>
                  </a:moveTo>
                  <a:lnTo>
                    <a:pt x="1" y="304"/>
                  </a:lnTo>
                  <a:lnTo>
                    <a:pt x="421" y="546"/>
                  </a:lnTo>
                  <a:lnTo>
                    <a:pt x="944" y="243"/>
                  </a:lnTo>
                  <a:lnTo>
                    <a:pt x="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60"/>
            <p:cNvSpPr/>
            <p:nvPr/>
          </p:nvSpPr>
          <p:spPr>
            <a:xfrm>
              <a:off x="7281850" y="3884338"/>
              <a:ext cx="73725" cy="42600"/>
            </a:xfrm>
            <a:custGeom>
              <a:avLst/>
              <a:gdLst/>
              <a:ahLst/>
              <a:cxnLst/>
              <a:rect l="l" t="t" r="r" b="b"/>
              <a:pathLst>
                <a:path w="2949" h="1704" extrusionOk="0">
                  <a:moveTo>
                    <a:pt x="1934" y="1"/>
                  </a:moveTo>
                  <a:lnTo>
                    <a:pt x="0" y="1117"/>
                  </a:lnTo>
                  <a:lnTo>
                    <a:pt x="1015" y="1704"/>
                  </a:lnTo>
                  <a:lnTo>
                    <a:pt x="2948" y="587"/>
                  </a:lnTo>
                  <a:lnTo>
                    <a:pt x="19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60"/>
            <p:cNvSpPr/>
            <p:nvPr/>
          </p:nvSpPr>
          <p:spPr>
            <a:xfrm>
              <a:off x="7220175" y="3823038"/>
              <a:ext cx="131325" cy="48750"/>
            </a:xfrm>
            <a:custGeom>
              <a:avLst/>
              <a:gdLst/>
              <a:ahLst/>
              <a:cxnLst/>
              <a:rect l="l" t="t" r="r" b="b"/>
              <a:pathLst>
                <a:path w="5253" h="1950" extrusionOk="0">
                  <a:moveTo>
                    <a:pt x="5252" y="1"/>
                  </a:moveTo>
                  <a:lnTo>
                    <a:pt x="5252" y="1"/>
                  </a:lnTo>
                  <a:cubicBezTo>
                    <a:pt x="4803" y="171"/>
                    <a:pt x="4386" y="329"/>
                    <a:pt x="4123" y="434"/>
                  </a:cubicBezTo>
                  <a:cubicBezTo>
                    <a:pt x="3254" y="783"/>
                    <a:pt x="1" y="679"/>
                    <a:pt x="3276" y="1925"/>
                  </a:cubicBezTo>
                  <a:cubicBezTo>
                    <a:pt x="3318" y="1942"/>
                    <a:pt x="3372" y="1949"/>
                    <a:pt x="3435" y="1949"/>
                  </a:cubicBezTo>
                  <a:cubicBezTo>
                    <a:pt x="3698" y="1949"/>
                    <a:pt x="4120" y="1819"/>
                    <a:pt x="4585" y="1672"/>
                  </a:cubicBezTo>
                  <a:cubicBezTo>
                    <a:pt x="4748" y="1335"/>
                    <a:pt x="4881" y="969"/>
                    <a:pt x="5009" y="593"/>
                  </a:cubicBezTo>
                  <a:cubicBezTo>
                    <a:pt x="5062" y="434"/>
                    <a:pt x="5160" y="225"/>
                    <a:pt x="52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60"/>
            <p:cNvSpPr/>
            <p:nvPr/>
          </p:nvSpPr>
          <p:spPr>
            <a:xfrm>
              <a:off x="7660650" y="3170963"/>
              <a:ext cx="106975" cy="52425"/>
            </a:xfrm>
            <a:custGeom>
              <a:avLst/>
              <a:gdLst/>
              <a:ahLst/>
              <a:cxnLst/>
              <a:rect l="l" t="t" r="r" b="b"/>
              <a:pathLst>
                <a:path w="4279" h="2097" extrusionOk="0">
                  <a:moveTo>
                    <a:pt x="3440" y="0"/>
                  </a:moveTo>
                  <a:cubicBezTo>
                    <a:pt x="3349" y="0"/>
                    <a:pt x="3249" y="11"/>
                    <a:pt x="3142" y="36"/>
                  </a:cubicBezTo>
                  <a:cubicBezTo>
                    <a:pt x="2199" y="255"/>
                    <a:pt x="1" y="2097"/>
                    <a:pt x="1" y="2097"/>
                  </a:cubicBezTo>
                  <a:cubicBezTo>
                    <a:pt x="1" y="2097"/>
                    <a:pt x="2930" y="359"/>
                    <a:pt x="3757" y="359"/>
                  </a:cubicBezTo>
                  <a:cubicBezTo>
                    <a:pt x="3819" y="359"/>
                    <a:pt x="3869" y="369"/>
                    <a:pt x="3905" y="389"/>
                  </a:cubicBezTo>
                  <a:cubicBezTo>
                    <a:pt x="3983" y="434"/>
                    <a:pt x="4042" y="453"/>
                    <a:pt x="4082" y="453"/>
                  </a:cubicBezTo>
                  <a:cubicBezTo>
                    <a:pt x="4279" y="453"/>
                    <a:pt x="4030" y="0"/>
                    <a:pt x="3440" y="0"/>
                  </a:cubicBezTo>
                  <a:close/>
                </a:path>
              </a:pathLst>
            </a:custGeom>
            <a:solidFill>
              <a:srgbClr val="FFD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60"/>
            <p:cNvSpPr/>
            <p:nvPr/>
          </p:nvSpPr>
          <p:spPr>
            <a:xfrm>
              <a:off x="7326325" y="3000763"/>
              <a:ext cx="449675" cy="240500"/>
            </a:xfrm>
            <a:custGeom>
              <a:avLst/>
              <a:gdLst/>
              <a:ahLst/>
              <a:cxnLst/>
              <a:rect l="l" t="t" r="r" b="b"/>
              <a:pathLst>
                <a:path w="17987" h="9620" extrusionOk="0">
                  <a:moveTo>
                    <a:pt x="2163" y="1"/>
                  </a:moveTo>
                  <a:cubicBezTo>
                    <a:pt x="2163" y="1"/>
                    <a:pt x="1" y="1364"/>
                    <a:pt x="943" y="5358"/>
                  </a:cubicBezTo>
                  <a:cubicBezTo>
                    <a:pt x="1885" y="9351"/>
                    <a:pt x="6643" y="9619"/>
                    <a:pt x="9547" y="9619"/>
                  </a:cubicBezTo>
                  <a:cubicBezTo>
                    <a:pt x="12453" y="9619"/>
                    <a:pt x="15839" y="7277"/>
                    <a:pt x="16515" y="6844"/>
                  </a:cubicBezTo>
                  <a:cubicBezTo>
                    <a:pt x="17987" y="5901"/>
                    <a:pt x="17301" y="4253"/>
                    <a:pt x="17301" y="4253"/>
                  </a:cubicBezTo>
                  <a:lnTo>
                    <a:pt x="17301" y="4253"/>
                  </a:lnTo>
                  <a:cubicBezTo>
                    <a:pt x="17301" y="4253"/>
                    <a:pt x="14046" y="5582"/>
                    <a:pt x="11893" y="6435"/>
                  </a:cubicBezTo>
                  <a:cubicBezTo>
                    <a:pt x="11179" y="6718"/>
                    <a:pt x="10367" y="6853"/>
                    <a:pt x="9491" y="6853"/>
                  </a:cubicBezTo>
                  <a:cubicBezTo>
                    <a:pt x="7722" y="6853"/>
                    <a:pt x="5691" y="6303"/>
                    <a:pt x="3680" y="5313"/>
                  </a:cubicBezTo>
                  <a:cubicBezTo>
                    <a:pt x="674" y="3832"/>
                    <a:pt x="2163" y="1"/>
                    <a:pt x="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60"/>
            <p:cNvSpPr/>
            <p:nvPr/>
          </p:nvSpPr>
          <p:spPr>
            <a:xfrm>
              <a:off x="7697275" y="3197138"/>
              <a:ext cx="28950" cy="38775"/>
            </a:xfrm>
            <a:custGeom>
              <a:avLst/>
              <a:gdLst/>
              <a:ahLst/>
              <a:cxnLst/>
              <a:rect l="l" t="t" r="r" b="b"/>
              <a:pathLst>
                <a:path w="1158" h="1551" extrusionOk="0">
                  <a:moveTo>
                    <a:pt x="1158" y="1"/>
                  </a:moveTo>
                  <a:lnTo>
                    <a:pt x="1158" y="1"/>
                  </a:lnTo>
                  <a:cubicBezTo>
                    <a:pt x="1158" y="1"/>
                    <a:pt x="120" y="390"/>
                    <a:pt x="1" y="749"/>
                  </a:cubicBezTo>
                  <a:cubicBezTo>
                    <a:pt x="1" y="749"/>
                    <a:pt x="40" y="1550"/>
                    <a:pt x="352" y="1550"/>
                  </a:cubicBezTo>
                  <a:cubicBezTo>
                    <a:pt x="422" y="1550"/>
                    <a:pt x="507" y="1509"/>
                    <a:pt x="609" y="1407"/>
                  </a:cubicBezTo>
                  <a:cubicBezTo>
                    <a:pt x="1158" y="858"/>
                    <a:pt x="1158" y="1"/>
                    <a:pt x="1158" y="1"/>
                  </a:cubicBez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60"/>
            <p:cNvSpPr/>
            <p:nvPr/>
          </p:nvSpPr>
          <p:spPr>
            <a:xfrm>
              <a:off x="7718850" y="3191138"/>
              <a:ext cx="35700" cy="45825"/>
            </a:xfrm>
            <a:custGeom>
              <a:avLst/>
              <a:gdLst/>
              <a:ahLst/>
              <a:cxnLst/>
              <a:rect l="l" t="t" r="r" b="b"/>
              <a:pathLst>
                <a:path w="1428" h="1833" extrusionOk="0">
                  <a:moveTo>
                    <a:pt x="1220" y="0"/>
                  </a:moveTo>
                  <a:cubicBezTo>
                    <a:pt x="1090" y="0"/>
                    <a:pt x="933" y="241"/>
                    <a:pt x="933" y="241"/>
                  </a:cubicBezTo>
                  <a:cubicBezTo>
                    <a:pt x="1217" y="526"/>
                    <a:pt x="211" y="1614"/>
                    <a:pt x="36" y="1790"/>
                  </a:cubicBezTo>
                  <a:cubicBezTo>
                    <a:pt x="6" y="1820"/>
                    <a:pt x="1" y="1833"/>
                    <a:pt x="14" y="1833"/>
                  </a:cubicBezTo>
                  <a:cubicBezTo>
                    <a:pt x="79" y="1833"/>
                    <a:pt x="591" y="1512"/>
                    <a:pt x="814" y="1290"/>
                  </a:cubicBezTo>
                  <a:cubicBezTo>
                    <a:pt x="1081" y="1022"/>
                    <a:pt x="1427" y="166"/>
                    <a:pt x="1292" y="32"/>
                  </a:cubicBezTo>
                  <a:cubicBezTo>
                    <a:pt x="1270" y="10"/>
                    <a:pt x="1245" y="0"/>
                    <a:pt x="1220" y="0"/>
                  </a:cubicBez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153;p59">
            <a:extLst>
              <a:ext uri="{FF2B5EF4-FFF2-40B4-BE49-F238E27FC236}">
                <a16:creationId xmlns:a16="http://schemas.microsoft.com/office/drawing/2014/main" id="{258A4632-94FF-A25D-CBE7-60D9817EA984}"/>
              </a:ext>
            </a:extLst>
          </p:cNvPr>
          <p:cNvSpPr txBox="1">
            <a:spLocks/>
          </p:cNvSpPr>
          <p:nvPr/>
        </p:nvSpPr>
        <p:spPr>
          <a:xfrm>
            <a:off x="154363" y="142533"/>
            <a:ext cx="4649100" cy="1644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swald"/>
              <a:buNone/>
              <a:defRPr sz="35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500"/>
              <a:buFont typeface="Oswald"/>
              <a:buNone/>
              <a:defRPr sz="3500" b="1"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500"/>
              <a:buFont typeface="Oswald"/>
              <a:buNone/>
              <a:defRPr sz="3500" b="1"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500"/>
              <a:buFont typeface="Oswald"/>
              <a:buNone/>
              <a:defRPr sz="3500" b="1"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500"/>
              <a:buFont typeface="Oswald"/>
              <a:buNone/>
              <a:defRPr sz="3500" b="1"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500"/>
              <a:buFont typeface="Oswald"/>
              <a:buNone/>
              <a:defRPr sz="3500" b="1"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500"/>
              <a:buFont typeface="Oswald"/>
              <a:buNone/>
              <a:defRPr sz="3500" b="1"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500"/>
              <a:buFont typeface="Oswald"/>
              <a:buNone/>
              <a:defRPr sz="3500" b="1"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500"/>
              <a:buFont typeface="Oswald"/>
              <a:buNone/>
              <a:defRPr sz="3500" b="1" i="0" u="none" strike="noStrike" cap="none">
                <a:solidFill>
                  <a:schemeClr val="dk1"/>
                </a:solidFill>
                <a:latin typeface="Oswald"/>
                <a:ea typeface="Oswald"/>
                <a:cs typeface="Oswald"/>
                <a:sym typeface="Oswald"/>
              </a:defRPr>
            </a:lvl9pPr>
          </a:lstStyle>
          <a:p>
            <a:pPr algn="ctr"/>
            <a:r>
              <a:rPr lang="en-US" sz="4400" dirty="0"/>
              <a:t>A</a:t>
            </a:r>
            <a:r>
              <a:rPr lang="en-IN" sz="4400" dirty="0" err="1"/>
              <a:t>pproach</a:t>
            </a:r>
            <a:endParaRPr lang="en-IN" sz="4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42"/>
          <p:cNvSpPr txBox="1">
            <a:spLocks noGrp="1"/>
          </p:cNvSpPr>
          <p:nvPr>
            <p:ph type="title"/>
          </p:nvPr>
        </p:nvSpPr>
        <p:spPr>
          <a:xfrm>
            <a:off x="720000" y="19990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solidFill>
                  <a:schemeClr val="lt2"/>
                </a:solidFill>
              </a:rPr>
              <a:t>Data Collection overview </a:t>
            </a:r>
            <a:endParaRPr sz="6000" dirty="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8"/>
        <p:cNvGrpSpPr/>
        <p:nvPr/>
      </p:nvGrpSpPr>
      <p:grpSpPr>
        <a:xfrm>
          <a:off x="0" y="0"/>
          <a:ext cx="0" cy="0"/>
          <a:chOff x="0" y="0"/>
          <a:chExt cx="0" cy="0"/>
        </a:xfrm>
      </p:grpSpPr>
      <p:sp>
        <p:nvSpPr>
          <p:cNvPr id="2" name="Title 1">
            <a:extLst>
              <a:ext uri="{FF2B5EF4-FFF2-40B4-BE49-F238E27FC236}">
                <a16:creationId xmlns:a16="http://schemas.microsoft.com/office/drawing/2014/main" id="{1B1DAE0E-AC2E-35D7-B766-F89D85B6548A}"/>
              </a:ext>
            </a:extLst>
          </p:cNvPr>
          <p:cNvSpPr>
            <a:spLocks noGrp="1"/>
          </p:cNvSpPr>
          <p:nvPr>
            <p:ph type="title"/>
          </p:nvPr>
        </p:nvSpPr>
        <p:spPr/>
        <p:txBody>
          <a:bodyPr/>
          <a:lstStyle/>
          <a:p>
            <a:r>
              <a:rPr lang="en-US" dirty="0"/>
              <a:t>Data Collection</a:t>
            </a:r>
            <a:endParaRPr lang="en-IN" dirty="0"/>
          </a:p>
        </p:txBody>
      </p:sp>
      <p:sp>
        <p:nvSpPr>
          <p:cNvPr id="3" name="Text Placeholder 2">
            <a:extLst>
              <a:ext uri="{FF2B5EF4-FFF2-40B4-BE49-F238E27FC236}">
                <a16:creationId xmlns:a16="http://schemas.microsoft.com/office/drawing/2014/main" id="{24C772AA-DA6F-BA4D-6EBA-C3D14ACC8A4C}"/>
              </a:ext>
            </a:extLst>
          </p:cNvPr>
          <p:cNvSpPr>
            <a:spLocks noGrp="1"/>
          </p:cNvSpPr>
          <p:nvPr>
            <p:ph type="body" idx="1"/>
          </p:nvPr>
        </p:nvSpPr>
        <p:spPr/>
        <p:txBody>
          <a:bodyPr/>
          <a:lstStyle/>
          <a:p>
            <a:pPr>
              <a:lnSpc>
                <a:spcPct val="200000"/>
              </a:lnSpc>
            </a:pPr>
            <a:r>
              <a:rPr lang="en-US" sz="1600" dirty="0"/>
              <a:t>Legitimate and Phishing URLs are collected from the dataset provided in </a:t>
            </a:r>
            <a:r>
              <a:rPr lang="en-US" sz="1600" dirty="0">
                <a:hlinkClick r:id="rId3"/>
              </a:rPr>
              <a:t>https://www.kaggle.com/datasets/eswarchandt/phishing-website-detector</a:t>
            </a:r>
            <a:r>
              <a:rPr lang="en-US" sz="1600" dirty="0"/>
              <a:t>.</a:t>
            </a:r>
          </a:p>
          <a:p>
            <a:pPr>
              <a:lnSpc>
                <a:spcPct val="200000"/>
              </a:lnSpc>
            </a:pPr>
            <a:r>
              <a:rPr lang="en-IN" sz="1600" dirty="0"/>
              <a:t>From this collection, 11000+ URLs are randomly Picked.</a:t>
            </a:r>
          </a:p>
          <a:p>
            <a:pPr>
              <a:lnSpc>
                <a:spcPct val="200000"/>
              </a:lnSpc>
            </a:pPr>
            <a:r>
              <a:rPr lang="en-IN" sz="1600" dirty="0"/>
              <a:t>In this URLs are include phishing, legitimate. This service provide a set of phishing URLs in multiple formats like csv, txt etc. </a:t>
            </a:r>
          </a:p>
          <a:p>
            <a:pPr>
              <a:lnSpc>
                <a:spcPct val="200000"/>
              </a:lnSpc>
            </a:pP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46AF-18E7-A48A-9D06-2F2B460B0096}"/>
              </a:ext>
            </a:extLst>
          </p:cNvPr>
          <p:cNvSpPr>
            <a:spLocks noGrp="1"/>
          </p:cNvSpPr>
          <p:nvPr>
            <p:ph type="title"/>
          </p:nvPr>
        </p:nvSpPr>
        <p:spPr/>
        <p:txBody>
          <a:bodyPr/>
          <a:lstStyle/>
          <a:p>
            <a:r>
              <a:rPr lang="en-US" dirty="0"/>
              <a:t>Feature Selection</a:t>
            </a:r>
            <a:endParaRPr lang="en-IN" dirty="0"/>
          </a:p>
        </p:txBody>
      </p:sp>
      <p:sp>
        <p:nvSpPr>
          <p:cNvPr id="3" name="Text Placeholder 2">
            <a:extLst>
              <a:ext uri="{FF2B5EF4-FFF2-40B4-BE49-F238E27FC236}">
                <a16:creationId xmlns:a16="http://schemas.microsoft.com/office/drawing/2014/main" id="{7A9B8503-38E2-A50F-4670-6A13E3AE8D2A}"/>
              </a:ext>
            </a:extLst>
          </p:cNvPr>
          <p:cNvSpPr>
            <a:spLocks noGrp="1"/>
          </p:cNvSpPr>
          <p:nvPr>
            <p:ph type="body" idx="1"/>
          </p:nvPr>
        </p:nvSpPr>
        <p:spPr/>
        <p:txBody>
          <a:bodyPr/>
          <a:lstStyle/>
          <a:p>
            <a:r>
              <a:rPr lang="en-US" dirty="0"/>
              <a:t>All together 30 features are extracted from the dataset.  </a:t>
            </a:r>
          </a:p>
          <a:p>
            <a:endParaRPr lang="en-IN" dirty="0"/>
          </a:p>
        </p:txBody>
      </p:sp>
      <p:pic>
        <p:nvPicPr>
          <p:cNvPr id="5" name="Picture 4">
            <a:extLst>
              <a:ext uri="{FF2B5EF4-FFF2-40B4-BE49-F238E27FC236}">
                <a16:creationId xmlns:a16="http://schemas.microsoft.com/office/drawing/2014/main" id="{10E588EC-003A-A995-922B-7BCA06DA521F}"/>
              </a:ext>
            </a:extLst>
          </p:cNvPr>
          <p:cNvPicPr>
            <a:picLocks noChangeAspect="1"/>
          </p:cNvPicPr>
          <p:nvPr/>
        </p:nvPicPr>
        <p:blipFill>
          <a:blip r:embed="rId2"/>
          <a:stretch>
            <a:fillRect/>
          </a:stretch>
        </p:blipFill>
        <p:spPr>
          <a:xfrm>
            <a:off x="228600" y="1418155"/>
            <a:ext cx="4121944" cy="3603901"/>
          </a:xfrm>
          <a:prstGeom prst="rect">
            <a:avLst/>
          </a:prstGeom>
        </p:spPr>
      </p:pic>
      <p:pic>
        <p:nvPicPr>
          <p:cNvPr id="2050" name="Picture 2">
            <a:extLst>
              <a:ext uri="{FF2B5EF4-FFF2-40B4-BE49-F238E27FC236}">
                <a16:creationId xmlns:a16="http://schemas.microsoft.com/office/drawing/2014/main" id="{341235C7-9A09-0D72-8F7D-1B2C107D1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544" y="1321595"/>
            <a:ext cx="4865687" cy="3821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294920"/>
      </p:ext>
    </p:extLst>
  </p:cSld>
  <p:clrMapOvr>
    <a:masterClrMapping/>
  </p:clrMapOvr>
</p:sld>
</file>

<file path=ppt/theme/theme1.xml><?xml version="1.0" encoding="utf-8"?>
<a:theme xmlns:a="http://schemas.openxmlformats.org/drawingml/2006/main" name="Stop Cyber Terrorism Campaign by Slidesgo">
  <a:themeElements>
    <a:clrScheme name="Simple Light">
      <a:dk1>
        <a:srgbClr val="3C3C3B"/>
      </a:dk1>
      <a:lt1>
        <a:srgbClr val="FFFFFF"/>
      </a:lt1>
      <a:dk2>
        <a:srgbClr val="878787"/>
      </a:dk2>
      <a:lt2>
        <a:srgbClr val="C22B3A"/>
      </a:lt2>
      <a:accent1>
        <a:srgbClr val="E83345"/>
      </a:accent1>
      <a:accent2>
        <a:srgbClr val="D18E17"/>
      </a:accent2>
      <a:accent3>
        <a:srgbClr val="F9B233"/>
      </a:accent3>
      <a:accent4>
        <a:srgbClr val="FCC7A2"/>
      </a:accent4>
      <a:accent5>
        <a:srgbClr val="375D68"/>
      </a:accent5>
      <a:accent6>
        <a:srgbClr val="4DC8DB"/>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549</Words>
  <Application>Microsoft Office PowerPoint</Application>
  <PresentationFormat>On-screen Show (16:9)</PresentationFormat>
  <Paragraphs>76</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Oswald</vt:lpstr>
      <vt:lpstr>Nunito</vt:lpstr>
      <vt:lpstr>Bebas Neue</vt:lpstr>
      <vt:lpstr>Arial</vt:lpstr>
      <vt:lpstr>Nunito Medium</vt:lpstr>
      <vt:lpstr>Stop Cyber Terrorism Campaign by Slidesgo</vt:lpstr>
      <vt:lpstr>A Compare Productive Algorithms of ML (Phishing Detection )  </vt:lpstr>
      <vt:lpstr>01</vt:lpstr>
      <vt:lpstr>Current in the Market</vt:lpstr>
      <vt:lpstr>Introduction</vt:lpstr>
      <vt:lpstr>Objectives</vt:lpstr>
      <vt:lpstr>PowerPoint Presentation</vt:lpstr>
      <vt:lpstr>Data Collection overview </vt:lpstr>
      <vt:lpstr>Data Collection</vt:lpstr>
      <vt:lpstr>Feature Selection</vt:lpstr>
      <vt:lpstr>Machine Learning Models</vt:lpstr>
      <vt:lpstr>Model 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 opensource SOC (Security Operation Center)</dc:title>
  <dc:creator>Nirmal</dc:creator>
  <cp:lastModifiedBy>Parth D Vashishth</cp:lastModifiedBy>
  <cp:revision>2</cp:revision>
  <dcterms:modified xsi:type="dcterms:W3CDTF">2023-08-16T16:35:21Z</dcterms:modified>
</cp:coreProperties>
</file>