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826BC-7F3E-4977-BD0B-53E5D4EC457C}" v="18" dt="2023-01-16T03:30:0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Mangalwedhe" userId="bb9f2c499e41d2e5" providerId="LiveId" clId="{7A4826BC-7F3E-4977-BD0B-53E5D4EC457C}"/>
    <pc:docChg chg="undo custSel addSld modSld">
      <pc:chgData name="Chinmay Mangalwedhe" userId="bb9f2c499e41d2e5" providerId="LiveId" clId="{7A4826BC-7F3E-4977-BD0B-53E5D4EC457C}" dt="2023-01-16T03:30:05.929" v="91" actId="26606"/>
      <pc:docMkLst>
        <pc:docMk/>
      </pc:docMkLst>
      <pc:sldChg chg="addSp delSp modSp new mod setBg setClrOvrMap">
        <pc:chgData name="Chinmay Mangalwedhe" userId="bb9f2c499e41d2e5" providerId="LiveId" clId="{7A4826BC-7F3E-4977-BD0B-53E5D4EC457C}" dt="2023-01-16T03:26:05.281" v="25" actId="26606"/>
        <pc:sldMkLst>
          <pc:docMk/>
          <pc:sldMk cId="1011924250" sldId="265"/>
        </pc:sldMkLst>
        <pc:spChg chg="del">
          <ac:chgData name="Chinmay Mangalwedhe" userId="bb9f2c499e41d2e5" providerId="LiveId" clId="{7A4826BC-7F3E-4977-BD0B-53E5D4EC457C}" dt="2023-01-16T03:19:01.570" v="2" actId="478"/>
          <ac:spMkLst>
            <pc:docMk/>
            <pc:sldMk cId="1011924250" sldId="265"/>
            <ac:spMk id="2" creationId="{562D2960-697D-D004-9952-F88111E83709}"/>
          </ac:spMkLst>
        </pc:spChg>
        <pc:spChg chg="del">
          <ac:chgData name="Chinmay Mangalwedhe" userId="bb9f2c499e41d2e5" providerId="LiveId" clId="{7A4826BC-7F3E-4977-BD0B-53E5D4EC457C}" dt="2023-01-16T03:19:00.401" v="1" actId="478"/>
          <ac:spMkLst>
            <pc:docMk/>
            <pc:sldMk cId="1011924250" sldId="265"/>
            <ac:spMk id="3" creationId="{12ED3148-E485-62BF-045C-70C1E6414806}"/>
          </ac:spMkLst>
        </pc:spChg>
        <pc:spChg chg="add del">
          <ac:chgData name="Chinmay Mangalwedhe" userId="bb9f2c499e41d2e5" providerId="LiveId" clId="{7A4826BC-7F3E-4977-BD0B-53E5D4EC457C}" dt="2023-01-16T03:22:52.270" v="7" actId="26606"/>
          <ac:spMkLst>
            <pc:docMk/>
            <pc:sldMk cId="1011924250" sldId="265"/>
            <ac:spMk id="4107" creationId="{19E301E5-1206-47D0-9CDF-72583D739089}"/>
          </ac:spMkLst>
        </pc:spChg>
        <pc:spChg chg="add del">
          <ac:chgData name="Chinmay Mangalwedhe" userId="bb9f2c499e41d2e5" providerId="LiveId" clId="{7A4826BC-7F3E-4977-BD0B-53E5D4EC457C}" dt="2023-01-16T03:26:05.276" v="24" actId="26606"/>
          <ac:spMkLst>
            <pc:docMk/>
            <pc:sldMk cId="1011924250" sldId="265"/>
            <ac:spMk id="4108" creationId="{19E301E5-1206-47D0-9CDF-72583D739089}"/>
          </ac:spMkLst>
        </pc:spChg>
        <pc:spChg chg="add del">
          <ac:chgData name="Chinmay Mangalwedhe" userId="bb9f2c499e41d2e5" providerId="LiveId" clId="{7A4826BC-7F3E-4977-BD0B-53E5D4EC457C}" dt="2023-01-16T03:22:52.270" v="7" actId="26606"/>
          <ac:spMkLst>
            <pc:docMk/>
            <pc:sldMk cId="1011924250" sldId="265"/>
            <ac:spMk id="4109" creationId="{AFA31FBE-7948-4384-B68A-75DEFDC4955A}"/>
          </ac:spMkLst>
        </pc:spChg>
        <pc:spChg chg="add del">
          <ac:chgData name="Chinmay Mangalwedhe" userId="bb9f2c499e41d2e5" providerId="LiveId" clId="{7A4826BC-7F3E-4977-BD0B-53E5D4EC457C}" dt="2023-01-16T03:23:29.229" v="19" actId="26606"/>
          <ac:spMkLst>
            <pc:docMk/>
            <pc:sldMk cId="1011924250" sldId="265"/>
            <ac:spMk id="4111" creationId="{7F23EF37-19EC-4973-A7AF-4BBF68646D7D}"/>
          </ac:spMkLst>
        </pc:spChg>
        <pc:spChg chg="add del">
          <ac:chgData name="Chinmay Mangalwedhe" userId="bb9f2c499e41d2e5" providerId="LiveId" clId="{7A4826BC-7F3E-4977-BD0B-53E5D4EC457C}" dt="2023-01-16T03:26:05.276" v="24" actId="26606"/>
          <ac:spMkLst>
            <pc:docMk/>
            <pc:sldMk cId="1011924250" sldId="265"/>
            <ac:spMk id="4113" creationId="{AFA31FBE-7948-4384-B68A-75DEFDC4955A}"/>
          </ac:spMkLst>
        </pc:spChg>
        <pc:spChg chg="add del">
          <ac:chgData name="Chinmay Mangalwedhe" userId="bb9f2c499e41d2e5" providerId="LiveId" clId="{7A4826BC-7F3E-4977-BD0B-53E5D4EC457C}" dt="2023-01-16T03:23:29.227" v="18" actId="26606"/>
          <ac:spMkLst>
            <pc:docMk/>
            <pc:sldMk cId="1011924250" sldId="265"/>
            <ac:spMk id="4116" creationId="{B670DBD5-770C-4383-9F54-5B86E86BD5BB}"/>
          </ac:spMkLst>
        </pc:spChg>
        <pc:picChg chg="add mod ord">
          <ac:chgData name="Chinmay Mangalwedhe" userId="bb9f2c499e41d2e5" providerId="LiveId" clId="{7A4826BC-7F3E-4977-BD0B-53E5D4EC457C}" dt="2023-01-16T03:26:05.281" v="25" actId="26606"/>
          <ac:picMkLst>
            <pc:docMk/>
            <pc:sldMk cId="1011924250" sldId="265"/>
            <ac:picMk id="4" creationId="{6EF1263D-1190-44D8-CEDC-8A99CCA2A4DF}"/>
          </ac:picMkLst>
        </pc:picChg>
        <pc:picChg chg="add del mod ord">
          <ac:chgData name="Chinmay Mangalwedhe" userId="bb9f2c499e41d2e5" providerId="LiveId" clId="{7A4826BC-7F3E-4977-BD0B-53E5D4EC457C}" dt="2023-01-16T03:23:20.178" v="14" actId="21"/>
          <ac:picMkLst>
            <pc:docMk/>
            <pc:sldMk cId="1011924250" sldId="265"/>
            <ac:picMk id="4098" creationId="{0FDE8243-6667-C9A4-64F6-3FEEDD8D9DCB}"/>
          </ac:picMkLst>
        </pc:picChg>
        <pc:picChg chg="add del mod">
          <ac:chgData name="Chinmay Mangalwedhe" userId="bb9f2c499e41d2e5" providerId="LiveId" clId="{7A4826BC-7F3E-4977-BD0B-53E5D4EC457C}" dt="2023-01-16T03:23:03.827" v="9" actId="478"/>
          <ac:picMkLst>
            <pc:docMk/>
            <pc:sldMk cId="1011924250" sldId="265"/>
            <ac:picMk id="4100" creationId="{F6FA9307-168D-6EEF-2560-0E64D971CDD6}"/>
          </ac:picMkLst>
        </pc:picChg>
        <pc:picChg chg="add del mod">
          <ac:chgData name="Chinmay Mangalwedhe" userId="bb9f2c499e41d2e5" providerId="LiveId" clId="{7A4826BC-7F3E-4977-BD0B-53E5D4EC457C}" dt="2023-01-16T03:23:21.841" v="15" actId="478"/>
          <ac:picMkLst>
            <pc:docMk/>
            <pc:sldMk cId="1011924250" sldId="265"/>
            <ac:picMk id="4102" creationId="{E759DFC3-8C5F-2D49-AC1F-8F75ED3EE2D0}"/>
          </ac:picMkLst>
        </pc:picChg>
        <pc:picChg chg="add mod ord">
          <ac:chgData name="Chinmay Mangalwedhe" userId="bb9f2c499e41d2e5" providerId="LiveId" clId="{7A4826BC-7F3E-4977-BD0B-53E5D4EC457C}" dt="2023-01-16T03:26:05.281" v="25" actId="26606"/>
          <ac:picMkLst>
            <pc:docMk/>
            <pc:sldMk cId="1011924250" sldId="265"/>
            <ac:picMk id="4104" creationId="{07F32F9F-08E4-B781-D7A2-080512946675}"/>
          </ac:picMkLst>
        </pc:picChg>
        <pc:picChg chg="add mod">
          <ac:chgData name="Chinmay Mangalwedhe" userId="bb9f2c499e41d2e5" providerId="LiveId" clId="{7A4826BC-7F3E-4977-BD0B-53E5D4EC457C}" dt="2023-01-16T03:26:05.281" v="25" actId="26606"/>
          <ac:picMkLst>
            <pc:docMk/>
            <pc:sldMk cId="1011924250" sldId="265"/>
            <ac:picMk id="4106" creationId="{74E6A5E6-A74B-162E-B6BC-A487B75F5B67}"/>
          </ac:picMkLst>
        </pc:picChg>
        <pc:cxnChg chg="add">
          <ac:chgData name="Chinmay Mangalwedhe" userId="bb9f2c499e41d2e5" providerId="LiveId" clId="{7A4826BC-7F3E-4977-BD0B-53E5D4EC457C}" dt="2023-01-16T03:26:05.281" v="25" actId="26606"/>
          <ac:cxnSpMkLst>
            <pc:docMk/>
            <pc:sldMk cId="1011924250" sldId="265"/>
            <ac:cxnSpMk id="4115" creationId="{DCD67800-37AC-4E14-89B0-F79DCB3FB86D}"/>
          </ac:cxnSpMkLst>
        </pc:cxnChg>
        <pc:cxnChg chg="add">
          <ac:chgData name="Chinmay Mangalwedhe" userId="bb9f2c499e41d2e5" providerId="LiveId" clId="{7A4826BC-7F3E-4977-BD0B-53E5D4EC457C}" dt="2023-01-16T03:26:05.281" v="25" actId="26606"/>
          <ac:cxnSpMkLst>
            <pc:docMk/>
            <pc:sldMk cId="1011924250" sldId="265"/>
            <ac:cxnSpMk id="4117" creationId="{20F1788F-A5AE-4188-8274-F7F2E3833ECD}"/>
          </ac:cxnSpMkLst>
        </pc:cxnChg>
      </pc:sldChg>
      <pc:sldChg chg="addSp delSp modSp new mod setBg modAnim">
        <pc:chgData name="Chinmay Mangalwedhe" userId="bb9f2c499e41d2e5" providerId="LiveId" clId="{7A4826BC-7F3E-4977-BD0B-53E5D4EC457C}" dt="2023-01-16T03:30:05.929" v="91" actId="26606"/>
        <pc:sldMkLst>
          <pc:docMk/>
          <pc:sldMk cId="2224862759" sldId="266"/>
        </pc:sldMkLst>
        <pc:spChg chg="mod">
          <ac:chgData name="Chinmay Mangalwedhe" userId="bb9f2c499e41d2e5" providerId="LiveId" clId="{7A4826BC-7F3E-4977-BD0B-53E5D4EC457C}" dt="2023-01-16T03:30:05.929" v="91" actId="26606"/>
          <ac:spMkLst>
            <pc:docMk/>
            <pc:sldMk cId="2224862759" sldId="266"/>
            <ac:spMk id="2" creationId="{8E51816C-3BA3-02B4-CD94-4F118E1BD754}"/>
          </ac:spMkLst>
        </pc:spChg>
        <pc:spChg chg="del">
          <ac:chgData name="Chinmay Mangalwedhe" userId="bb9f2c499e41d2e5" providerId="LiveId" clId="{7A4826BC-7F3E-4977-BD0B-53E5D4EC457C}" dt="2023-01-16T03:28:53.201" v="81"/>
          <ac:spMkLst>
            <pc:docMk/>
            <pc:sldMk cId="2224862759" sldId="266"/>
            <ac:spMk id="3" creationId="{B5C72D1C-F597-FFC1-E200-6FBD77874A69}"/>
          </ac:spMkLst>
        </pc:spChg>
        <pc:spChg chg="add del mod">
          <ac:chgData name="Chinmay Mangalwedhe" userId="bb9f2c499e41d2e5" providerId="LiveId" clId="{7A4826BC-7F3E-4977-BD0B-53E5D4EC457C}" dt="2023-01-16T03:28:55.429" v="84"/>
          <ac:spMkLst>
            <pc:docMk/>
            <pc:sldMk cId="2224862759" sldId="266"/>
            <ac:spMk id="4" creationId="{F2873949-C978-A7E3-5AB1-3BFE34846094}"/>
          </ac:spMkLst>
        </pc:spChg>
        <pc:spChg chg="add del mod">
          <ac:chgData name="Chinmay Mangalwedhe" userId="bb9f2c499e41d2e5" providerId="LiveId" clId="{7A4826BC-7F3E-4977-BD0B-53E5D4EC457C}" dt="2023-01-16T03:30:01.508" v="90" actId="478"/>
          <ac:spMkLst>
            <pc:docMk/>
            <pc:sldMk cId="2224862759" sldId="266"/>
            <ac:spMk id="5" creationId="{80DFDE26-97E2-A757-47C4-2D214D86174F}"/>
          </ac:spMkLst>
        </pc:spChg>
        <pc:spChg chg="add">
          <ac:chgData name="Chinmay Mangalwedhe" userId="bb9f2c499e41d2e5" providerId="LiveId" clId="{7A4826BC-7F3E-4977-BD0B-53E5D4EC457C}" dt="2023-01-16T03:30:05.929" v="91" actId="26606"/>
          <ac:spMkLst>
            <pc:docMk/>
            <pc:sldMk cId="2224862759" sldId="266"/>
            <ac:spMk id="11" creationId="{AF1E5E62-9EB9-408E-AE53-A04A4C8110DE}"/>
          </ac:spMkLst>
        </pc:spChg>
        <pc:spChg chg="add">
          <ac:chgData name="Chinmay Mangalwedhe" userId="bb9f2c499e41d2e5" providerId="LiveId" clId="{7A4826BC-7F3E-4977-BD0B-53E5D4EC457C}" dt="2023-01-16T03:30:05.929" v="91" actId="26606"/>
          <ac:spMkLst>
            <pc:docMk/>
            <pc:sldMk cId="2224862759" sldId="266"/>
            <ac:spMk id="13" creationId="{9C5704B2-7C5B-4738-AF0D-4A2756A69FA1}"/>
          </ac:spMkLst>
        </pc:spChg>
        <pc:spChg chg="add">
          <ac:chgData name="Chinmay Mangalwedhe" userId="bb9f2c499e41d2e5" providerId="LiveId" clId="{7A4826BC-7F3E-4977-BD0B-53E5D4EC457C}" dt="2023-01-16T03:30:05.929" v="91" actId="26606"/>
          <ac:spMkLst>
            <pc:docMk/>
            <pc:sldMk cId="2224862759" sldId="266"/>
            <ac:spMk id="15" creationId="{DFB36DC4-A410-4DF1-8453-1D85743F5E07}"/>
          </ac:spMkLst>
        </pc:spChg>
        <pc:picChg chg="add mod">
          <ac:chgData name="Chinmay Mangalwedhe" userId="bb9f2c499e41d2e5" providerId="LiveId" clId="{7A4826BC-7F3E-4977-BD0B-53E5D4EC457C}" dt="2023-01-16T03:30:05.929" v="91" actId="26606"/>
          <ac:picMkLst>
            <pc:docMk/>
            <pc:sldMk cId="2224862759" sldId="266"/>
            <ac:picMk id="6" creationId="{962AF5BB-F1AF-AD6E-A41F-04BE3259B9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63CF-B6DF-1FCC-F557-10651EF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2596-6842-B1B0-CDCE-A4C2C5BC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17D7-CBE0-742B-4619-C0E09AB3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D8E0-CF28-112B-F589-373AE87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C08C-38DF-93E2-1653-3DBAF942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108-47FA-2722-7320-0CEA12C5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F8C48-ACA0-DA39-CFC3-85CDDFE0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3123-F860-55ED-24A8-DC2E8384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4AB0-0A9F-8932-150F-9132F6F0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335F-A2FC-D2B8-B2FC-89862930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539AB-52BA-776D-0C60-152DDFD3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CF0E-782E-E2AE-D449-1821E0505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89DC-DC9F-6973-6B3B-295BB007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9CD4-15BF-F53A-776B-E8374D8E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8829-EC48-9671-5E2B-184A4554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775-AE40-3A31-5407-9844655C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0F00-DEE6-3172-65E0-E2EAC91D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2E13-6A02-70A9-6314-5221341E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327E-DCC4-296B-4D1A-BA9D20D6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4185-21ED-E28E-E8FB-6F19069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B9D8-1DF1-ABF9-37FA-0839E748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9D0C-EAA7-F2EF-0D60-5D54E5CE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478-F12C-AC14-B25C-96548D18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CCBF-A0B9-51DD-B7C7-1677E71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DD1A-E74E-7AC1-FC6F-5A70B7FF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2C4D-1142-1FCD-25FA-DB968E11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E7C2-9726-176E-4A90-599AA814E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C52B-64A8-CBD7-0D84-510EF8EB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203F-41A5-60D7-F100-5FBB5FF9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F99F-44DF-A07A-083A-12F1CFE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62C0-BA36-54AE-D04A-AB084ED2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FD1A-6202-1619-8959-DCC01677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70C5-3D82-186A-953E-29127134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396A-D1D0-FAAC-3983-7B0B4804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E7C2-4C35-61BA-D06A-89347F747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7A9D-EA8F-374D-48EC-F8023179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466F7-09B9-33F3-DFC8-2AC0B5D5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0F050-B2A2-45F4-527C-9F5E5B99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8F479-8386-C61B-0E81-9651D3D0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AEF-1F61-CEC9-DDFD-B76F7668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55630-A745-0629-92B5-2A8FB68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41CF3-8A30-B81C-2618-28D0BC5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1ADF5-EC8E-2EB6-F55C-CB8D147F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1C39E-EAFF-E447-C7D1-7250D54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2714A-9A0C-E22E-21F1-5F7C5B6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4278-95C5-9F4F-8C48-AF39210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9331-18B9-E908-5501-EB372EFD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181F-55C9-BF3A-D7F9-23FF8C8A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524CE-93B0-388D-2C35-5A302A341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3FC0-8274-C538-4CBE-2863E5EC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AF265-D152-B583-A03C-A985C8B2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BF56-DC4C-5A9C-0EBC-C33E6F63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2E08-6E12-3D10-6B42-8ED94D30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A5EFD-0271-AF65-203E-BF457690F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4088-F36F-BF38-E5CA-0F87ABBA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4C00-F15A-B0BC-36CC-7B899C09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6A14-9B49-688D-E83E-2D88D486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2AF29-7223-800E-8BC5-51690089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976E0-CA6B-341B-14BA-EB9AC7BA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1E8-4F7F-9A2C-53BB-3FF194B4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88B8F-1F9E-0512-5BDF-4BE8BB5FE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2685-48FA-27FA-DCD7-B20D6DD5E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86D0-0294-5FD8-7F59-851EE86EF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9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RA0W1kECg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6FD-A49B-075F-0ED4-18ACA0A23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9"/>
            <a:ext cx="5021182" cy="164388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69AB-F3C0-E2B8-E201-38620CEF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9"/>
            <a:ext cx="5040785" cy="1643880"/>
          </a:xfrm>
        </p:spPr>
        <p:txBody>
          <a:bodyPr anchor="t">
            <a:normAutofit/>
          </a:bodyPr>
          <a:lstStyle/>
          <a:p>
            <a:r>
              <a:rPr lang="en-US"/>
              <a:t>The following slides will go over insertion, selection, bubble, merge, and quick sort.</a:t>
            </a:r>
          </a:p>
        </p:txBody>
      </p:sp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id="{A92E1519-63C7-B1A9-ED5B-A084ECF89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22" r="1" b="29774"/>
          <a:stretch/>
        </p:blipFill>
        <p:spPr>
          <a:xfrm>
            <a:off x="517871" y="2867025"/>
            <a:ext cx="11185082" cy="33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816C-3BA3-02B4-CD94-4F118E1B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Cool video (includes a lot more sorting algorithms)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nline Media 5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962AF5BB-F1AF-AD6E-A41F-04BE3259B9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85115" y="954254"/>
            <a:ext cx="5466806" cy="3088745"/>
          </a:xfrm>
          <a:prstGeom prst="rect">
            <a:avLst/>
          </a:prstGeom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Sorting Meme Review » PREP INSTA">
            <a:extLst>
              <a:ext uri="{FF2B5EF4-FFF2-40B4-BE49-F238E27FC236}">
                <a16:creationId xmlns:a16="http://schemas.microsoft.com/office/drawing/2014/main" id="{74E6A5E6-A74B-162E-B6BC-A487B75F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772" y="1123527"/>
            <a:ext cx="297083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5" name="Straight Connector 41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Sorting Algorithms implementation in Python - Gaurav Jain">
            <a:extLst>
              <a:ext uri="{FF2B5EF4-FFF2-40B4-BE49-F238E27FC236}">
                <a16:creationId xmlns:a16="http://schemas.microsoft.com/office/drawing/2014/main" id="{6EF1263D-1190-44D8-CEDC-8A99CCA2A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r="-1" b="8445"/>
          <a:stretch/>
        </p:blipFill>
        <p:spPr bwMode="auto">
          <a:xfrm>
            <a:off x="4310676" y="2474160"/>
            <a:ext cx="3537345" cy="190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7" name="Straight Connector 41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Sorting Meme Review » PREP INSTA">
            <a:extLst>
              <a:ext uri="{FF2B5EF4-FFF2-40B4-BE49-F238E27FC236}">
                <a16:creationId xmlns:a16="http://schemas.microsoft.com/office/drawing/2014/main" id="{07F32F9F-08E4-B781-D7A2-08051294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2108705"/>
            <a:ext cx="3517120" cy="26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70267-1EAF-43DD-353F-E5468BF2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Arrays.sort()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3CB2-C1AE-01CF-3B36-D578443F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Arrays.sort</a:t>
            </a:r>
            <a:r>
              <a:rPr lang="en-US" sz="1800" dirty="0"/>
              <a:t>() is a method in the Arrays class which can sort an array for us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The method is useful, but true </a:t>
            </a:r>
            <a:r>
              <a:rPr lang="en-US" sz="1800">
                <a:cs typeface="Courier New" panose="02070309020205020404" pitchFamily="49" charset="0"/>
              </a:rPr>
              <a:t>gigachads</a:t>
            </a:r>
            <a:r>
              <a:rPr lang="en-US" sz="1800" dirty="0">
                <a:cs typeface="Courier New" panose="02070309020205020404" pitchFamily="49" charset="0"/>
              </a:rPr>
              <a:t> sort their arrays on their own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B45E563-4432-7991-C554-357A59D3D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8" b="270"/>
          <a:stretch/>
        </p:blipFill>
        <p:spPr>
          <a:xfrm>
            <a:off x="1470300" y="2734056"/>
            <a:ext cx="933979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CDA4-C24A-7A59-D50F-452752E7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B075-2E4D-52EA-B316-2F33EEAB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Bubble sort is one of the easiest sorting algorithms to learn, and it is one the least efficient ones</a:t>
            </a:r>
          </a:p>
          <a:p>
            <a:r>
              <a:rPr lang="en-US" sz="1800"/>
              <a:t>Intuition:</a:t>
            </a:r>
          </a:p>
          <a:p>
            <a:pPr lvl="1"/>
            <a:r>
              <a:rPr lang="en-US" sz="1800"/>
              <a:t>Iterate through the array and keep swapping two adjacent elements if they are not in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7B7B-491F-520C-EE60-244F6F59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3" y="2734056"/>
            <a:ext cx="988330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1D8AC-0051-6F18-77FC-4D8E284F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Tracing through earlier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5DC1297-EA92-F8C5-31CE-86811DAD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 did skip a few steps of the iteration as it would just repeatedly check the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FE9FA-C238-22A7-D18F-45DA9530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7" y="2734056"/>
            <a:ext cx="1088707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B4E0-D516-C0B5-9C37-AC8143BB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BC09-410E-2CE3-B953-F3A79C9F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Worst case and best is O(n</a:t>
            </a:r>
            <a:r>
              <a:rPr lang="en-US" sz="1100" baseline="30000" dirty="0"/>
              <a:t>2</a:t>
            </a:r>
            <a:r>
              <a:rPr lang="en-US" sz="1100" dirty="0"/>
              <a:t>) where n is the number of elements in the array</a:t>
            </a:r>
          </a:p>
          <a:p>
            <a:pPr lvl="1"/>
            <a:r>
              <a:rPr lang="en-US" sz="1100" dirty="0"/>
              <a:t>Time it takes the program to run will increase quadratically as there are more elements to sort</a:t>
            </a:r>
          </a:p>
          <a:p>
            <a:r>
              <a:rPr lang="en-US" sz="1100" dirty="0"/>
              <a:t>If you were to sort x elements, this is how long it would take:</a:t>
            </a:r>
          </a:p>
          <a:p>
            <a:pPr lvl="1"/>
            <a:r>
              <a:rPr lang="en-US" sz="1100" dirty="0"/>
              <a:t>25 elements: 1 </a:t>
            </a:r>
            <a:r>
              <a:rPr lang="en-US" sz="1100" dirty="0" err="1"/>
              <a:t>ms</a:t>
            </a:r>
            <a:endParaRPr lang="en-US" sz="1100" dirty="0"/>
          </a:p>
          <a:p>
            <a:pPr lvl="1"/>
            <a:r>
              <a:rPr lang="en-US" sz="1100" dirty="0"/>
              <a:t>2,500 elements: 32 </a:t>
            </a:r>
            <a:r>
              <a:rPr lang="en-US" sz="1100" dirty="0" err="1"/>
              <a:t>ms</a:t>
            </a:r>
            <a:endParaRPr lang="en-US" sz="1100" dirty="0"/>
          </a:p>
          <a:p>
            <a:pPr lvl="1"/>
            <a:r>
              <a:rPr lang="en-US" sz="1100" dirty="0"/>
              <a:t>250,000 elements: 227,978 </a:t>
            </a:r>
            <a:r>
              <a:rPr lang="en-US" sz="1100" dirty="0" err="1"/>
              <a:t>ms</a:t>
            </a:r>
            <a:r>
              <a:rPr lang="en-US" sz="1100" dirty="0"/>
              <a:t> (4 minutes)</a:t>
            </a:r>
          </a:p>
        </p:txBody>
      </p:sp>
      <p:pic>
        <p:nvPicPr>
          <p:cNvPr id="1026" name="Picture 2" descr="Bubble Sort – Algorithm, Source Code, Time Complexity">
            <a:extLst>
              <a:ext uri="{FF2B5EF4-FFF2-40B4-BE49-F238E27FC236}">
                <a16:creationId xmlns:a16="http://schemas.microsoft.com/office/drawing/2014/main" id="{8F15F119-FEE3-161B-5DA9-92DA6F52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8067" y="2734056"/>
            <a:ext cx="664425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A822C-7E47-F381-F6ED-495B4829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Insertion Sort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C35E-16EF-5AD4-8114-CD80D27B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500"/>
              <a:t>Insertion sort is more efficient than bubble sort and isn’t too bad to grasp</a:t>
            </a:r>
          </a:p>
          <a:p>
            <a:r>
              <a:rPr lang="en-US" sz="1500"/>
              <a:t>Intuition:</a:t>
            </a:r>
          </a:p>
          <a:p>
            <a:pPr lvl="1"/>
            <a:r>
              <a:rPr lang="en-US" sz="1500"/>
              <a:t>The array is split into two parts: sorted and unsorted</a:t>
            </a:r>
          </a:p>
          <a:p>
            <a:pPr lvl="1"/>
            <a:r>
              <a:rPr lang="en-US" sz="1500"/>
              <a:t>Values from the unsorted part are put into the correct spot in the sorted part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0B00-B282-1899-2D5A-AC8C24CD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6" y="2734056"/>
            <a:ext cx="787314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76929-60BF-34F5-B679-8626CCC4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Time Complexity Analysis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74C5-BDC4-E6F2-401E-E9EB3863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000" dirty="0"/>
              <a:t>O(N) best case as there would be one pass if the array is sorted</a:t>
            </a:r>
          </a:p>
          <a:p>
            <a:r>
              <a:rPr lang="en-US" sz="1000" dirty="0"/>
              <a:t>Otherwise, it’s O(N</a:t>
            </a:r>
            <a:r>
              <a:rPr lang="en-US" sz="1000" baseline="30000" dirty="0"/>
              <a:t>2</a:t>
            </a:r>
            <a:r>
              <a:rPr lang="en-US" sz="1000" dirty="0"/>
              <a:t>), as there’s one loop that goes through the array</a:t>
            </a:r>
          </a:p>
          <a:p>
            <a:pPr lvl="1"/>
            <a:r>
              <a:rPr lang="en-US" sz="1000" dirty="0"/>
              <a:t>Time increases quadratically as there are more elements to sort</a:t>
            </a:r>
          </a:p>
          <a:p>
            <a:r>
              <a:rPr lang="en-US" sz="1000" dirty="0"/>
              <a:t>If you were to sort x elements, this is how long it would take:</a:t>
            </a:r>
          </a:p>
          <a:p>
            <a:pPr lvl="1"/>
            <a:r>
              <a:rPr lang="en-US" sz="1000" dirty="0"/>
              <a:t>25 elements: 1 </a:t>
            </a:r>
            <a:r>
              <a:rPr lang="en-US" sz="1000" dirty="0" err="1"/>
              <a:t>ms</a:t>
            </a:r>
            <a:endParaRPr lang="en-US" sz="1000" dirty="0"/>
          </a:p>
          <a:p>
            <a:pPr lvl="1"/>
            <a:r>
              <a:rPr lang="en-US" sz="1000" dirty="0"/>
              <a:t>2,500 elements: 17 </a:t>
            </a:r>
            <a:r>
              <a:rPr lang="en-US" sz="1000" dirty="0" err="1"/>
              <a:t>ms</a:t>
            </a:r>
            <a:endParaRPr lang="en-US" sz="1000" dirty="0"/>
          </a:p>
          <a:p>
            <a:pPr lvl="1"/>
            <a:r>
              <a:rPr lang="en-US" sz="1000" dirty="0"/>
              <a:t>250,000: 10,655 </a:t>
            </a:r>
            <a:r>
              <a:rPr lang="en-US" sz="1000" dirty="0" err="1"/>
              <a:t>ms</a:t>
            </a:r>
            <a:endParaRPr lang="en-US" sz="1000" dirty="0"/>
          </a:p>
        </p:txBody>
      </p:sp>
      <p:pic>
        <p:nvPicPr>
          <p:cNvPr id="2050" name="Picture 2" descr="Insertion Sort - Algorithm, Source Code, Time Complexity">
            <a:extLst>
              <a:ext uri="{FF2B5EF4-FFF2-40B4-BE49-F238E27FC236}">
                <a16:creationId xmlns:a16="http://schemas.microsoft.com/office/drawing/2014/main" id="{F61A5F4E-1514-D6C7-52DE-CBC5BB74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8067" y="2734056"/>
            <a:ext cx="664425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5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959B0-9993-2BB2-65FA-7F10BD16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Selection Sort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0B9C-F5B6-C1DE-3833-DA5B95F9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500"/>
              <a:t>Selection Sort is another sorting algorithm and follows the same concept of Insertion Sort as this sorting algorithms splits the array into a sorted part and an unsorted part</a:t>
            </a:r>
          </a:p>
          <a:p>
            <a:r>
              <a:rPr lang="en-US" sz="1500"/>
              <a:t>Intuition:</a:t>
            </a:r>
          </a:p>
          <a:p>
            <a:pPr lvl="1"/>
            <a:r>
              <a:rPr lang="en-US" sz="1500"/>
              <a:t>Search through the array and find the minimum element in the array and swapped to the beginning of the unsorted array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9A2D1-637E-9FF9-35C8-95A74231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71" y="2734056"/>
            <a:ext cx="733444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677B-1022-CF08-AF78-E2E48B8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Time Complexity Analysis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8AA3-9186-EF35-465B-D7F739F4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100"/>
              <a:t>Worst case and best case are O(N</a:t>
            </a:r>
            <a:r>
              <a:rPr lang="en-US" sz="1100" baseline="30000"/>
              <a:t>2</a:t>
            </a:r>
            <a:r>
              <a:rPr lang="en-US" sz="1100"/>
              <a:t>) as it would have to at least make one pass through the array to find the minimum element and compare with the first element</a:t>
            </a:r>
          </a:p>
          <a:p>
            <a:r>
              <a:rPr lang="en-US" sz="1100"/>
              <a:t>If you were to sort x elements, this is how long it would take:</a:t>
            </a:r>
          </a:p>
          <a:p>
            <a:pPr lvl="1"/>
            <a:r>
              <a:rPr lang="en-US" sz="1100"/>
              <a:t>25 elements: 0 ms</a:t>
            </a:r>
          </a:p>
          <a:p>
            <a:pPr lvl="1"/>
            <a:r>
              <a:rPr lang="en-US" sz="1100"/>
              <a:t>2,500 elements: 18 ms</a:t>
            </a:r>
          </a:p>
          <a:p>
            <a:pPr lvl="1"/>
            <a:r>
              <a:rPr lang="en-US" sz="1100"/>
              <a:t>250,000 elements: 42,686 ms</a:t>
            </a:r>
          </a:p>
          <a:p>
            <a:endParaRPr lang="en-US" sz="1100"/>
          </a:p>
          <a:p>
            <a:endParaRPr lang="en-US" sz="1100"/>
          </a:p>
        </p:txBody>
      </p:sp>
      <p:pic>
        <p:nvPicPr>
          <p:cNvPr id="3074" name="Picture 2" descr="Assignment 5">
            <a:extLst>
              <a:ext uri="{FF2B5EF4-FFF2-40B4-BE49-F238E27FC236}">
                <a16:creationId xmlns:a16="http://schemas.microsoft.com/office/drawing/2014/main" id="{DA434238-E1FD-E3AC-2860-C9715962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205" y="2734056"/>
            <a:ext cx="592998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443</Words>
  <Application>Microsoft Office PowerPoint</Application>
  <PresentationFormat>Widescreen</PresentationFormat>
  <Paragraphs>42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Sorting Algorithms</vt:lpstr>
      <vt:lpstr>Arrays.sort()</vt:lpstr>
      <vt:lpstr>Bubble Sort</vt:lpstr>
      <vt:lpstr>Tracing through earlier code</vt:lpstr>
      <vt:lpstr>Time Complexity Analysis</vt:lpstr>
      <vt:lpstr>Insertion Sort</vt:lpstr>
      <vt:lpstr>Time Complexity Analysis</vt:lpstr>
      <vt:lpstr>Selection Sort</vt:lpstr>
      <vt:lpstr>Time Complexity Analysis</vt:lpstr>
      <vt:lpstr>Cool video (includes a lot more sorting algorithms)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Chinmay Mangalwedhe</dc:creator>
  <cp:lastModifiedBy>Chinmay Mangalwedhe</cp:lastModifiedBy>
  <cp:revision>1</cp:revision>
  <dcterms:created xsi:type="dcterms:W3CDTF">2023-01-16T01:11:35Z</dcterms:created>
  <dcterms:modified xsi:type="dcterms:W3CDTF">2023-01-16T03:30:07Z</dcterms:modified>
</cp:coreProperties>
</file>