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6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3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0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5" y="1880316"/>
            <a:ext cx="6053070" cy="2550251"/>
          </a:xfrm>
          <a:noFill/>
          <a:ln>
            <a:noFill/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0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Project</a:t>
            </a:r>
            <a:br>
              <a:rPr lang="en-US" sz="400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000" u="sng" dirty="0" smtClean="0">
                <a:solidFill>
                  <a:schemeClr val="tx1"/>
                </a:solidFill>
              </a:rPr>
              <a:t/>
            </a:r>
            <a:br>
              <a:rPr lang="en-US" sz="3000" u="sng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Online Book Service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Manage your book sells and Pick your books from online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3831" y="1880316"/>
            <a:ext cx="5138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Presented by:</a:t>
            </a:r>
          </a:p>
          <a:p>
            <a:endParaRPr lang="en-US" sz="2800" dirty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Partha Protim Paul – 2016831005</a:t>
            </a:r>
          </a:p>
          <a:p>
            <a:r>
              <a:rPr lang="en-US" sz="2800" dirty="0" smtClean="0">
                <a:latin typeface="Bell MT" panose="02020503060305020303" pitchFamily="18" charset="0"/>
              </a:rPr>
              <a:t>Rafiul Islam - 2016831035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5616"/>
            <a:ext cx="4650908" cy="3095072"/>
          </a:xfrm>
          <a:noFill/>
          <a:ln>
            <a:noFill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Technology We Used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639" y="1413456"/>
            <a:ext cx="6555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PostgreSQL as DBMS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PHP (raw) for server-side scripting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HTML and Bootstrap4 for front-end designing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Features we added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4142" y="752167"/>
            <a:ext cx="608790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Management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book with corresponding author, publisher, category.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stuffs.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book stock with in-out copy and expenditure.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Orders and carts.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4142" y="4058879"/>
            <a:ext cx="608790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Customer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and manage user account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cart and place order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 order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The Way we handled the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Database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3217" y="425001"/>
            <a:ext cx="5859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Removed complex schemas states with SQL functions and procedures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293217" y="3133668"/>
            <a:ext cx="6658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Used Procedures as information Setter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Used Functions as information Getter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698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The Way we handled the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Database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81492"/>
              </p:ext>
            </p:extLst>
          </p:nvPr>
        </p:nvGraphicFramePr>
        <p:xfrm>
          <a:off x="5048518" y="2781835"/>
          <a:ext cx="6864439" cy="1159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9853"/>
                <a:gridCol w="875764"/>
                <a:gridCol w="862884"/>
                <a:gridCol w="1197735"/>
                <a:gridCol w="991674"/>
                <a:gridCol w="1210614"/>
                <a:gridCol w="965915"/>
              </a:tblGrid>
              <a:tr h="57955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ISBN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/>
                </a:tc>
              </a:tr>
              <a:tr h="579550">
                <a:tc>
                  <a:txBody>
                    <a:bodyPr/>
                    <a:lstStyle/>
                    <a:p>
                      <a:r>
                        <a:rPr lang="en-US" dirty="0" smtClean="0"/>
                        <a:t>2211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Xerox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78278"/>
              </p:ext>
            </p:extLst>
          </p:nvPr>
        </p:nvGraphicFramePr>
        <p:xfrm>
          <a:off x="4906852" y="1659822"/>
          <a:ext cx="1249250" cy="645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9250"/>
              </a:tblGrid>
              <a:tr h="645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59298"/>
              </p:ext>
            </p:extLst>
          </p:nvPr>
        </p:nvGraphicFramePr>
        <p:xfrm>
          <a:off x="5973651" y="861332"/>
          <a:ext cx="1534731" cy="645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4731"/>
              </a:tblGrid>
              <a:tr h="645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 </a:t>
                      </a:r>
                    </a:p>
                    <a:p>
                      <a:pPr algn="ctr"/>
                      <a:r>
                        <a:rPr lang="en-US" baseline="0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09694"/>
              </p:ext>
            </p:extLst>
          </p:nvPr>
        </p:nvGraphicFramePr>
        <p:xfrm>
          <a:off x="9053846" y="887089"/>
          <a:ext cx="1365161" cy="645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5161"/>
              </a:tblGrid>
              <a:tr h="645495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Publisher 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50860"/>
              </p:ext>
            </p:extLst>
          </p:nvPr>
        </p:nvGraphicFramePr>
        <p:xfrm>
          <a:off x="10573555" y="1506827"/>
          <a:ext cx="1365162" cy="6833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5162"/>
              </a:tblGrid>
              <a:tr h="6833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Stock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9475"/>
              </p:ext>
            </p:extLst>
          </p:nvPr>
        </p:nvGraphicFramePr>
        <p:xfrm>
          <a:off x="7572778" y="154546"/>
          <a:ext cx="1352280" cy="645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280"/>
              </a:tblGrid>
              <a:tr h="645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</a:t>
                      </a:r>
                    </a:p>
                    <a:p>
                      <a:pPr algn="ctr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486400" y="2318196"/>
            <a:ext cx="64008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22772" y="1506827"/>
            <a:ext cx="1133341" cy="10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55358" y="837127"/>
            <a:ext cx="746974" cy="184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775065" y="1506827"/>
            <a:ext cx="476518" cy="11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230377" y="2215166"/>
            <a:ext cx="12879" cy="46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6480" y="4803820"/>
            <a:ext cx="456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Complex Schema!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The Way we handled the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Database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05522"/>
              </p:ext>
            </p:extLst>
          </p:nvPr>
        </p:nvGraphicFramePr>
        <p:xfrm>
          <a:off x="5091939" y="2871987"/>
          <a:ext cx="6864439" cy="11333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9853"/>
                <a:gridCol w="875764"/>
                <a:gridCol w="862884"/>
                <a:gridCol w="1197735"/>
                <a:gridCol w="991674"/>
                <a:gridCol w="1210614"/>
                <a:gridCol w="965915"/>
              </a:tblGrid>
              <a:tr h="55379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ISBN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/>
                </a:tc>
              </a:tr>
              <a:tr h="579550">
                <a:tc>
                  <a:txBody>
                    <a:bodyPr/>
                    <a:lstStyle/>
                    <a:p>
                      <a:r>
                        <a:rPr lang="en-US" dirty="0" smtClean="0"/>
                        <a:t>2211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Mr. 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Xerox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55335" y="1094704"/>
            <a:ext cx="6890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SELECT field  FROM getAllBooks()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68237" y="1777285"/>
            <a:ext cx="1287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15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1506827"/>
            <a:ext cx="4010829" cy="3618963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The Way we handled the</a:t>
            </a:r>
            <a:br>
              <a:rPr lang="en-US" sz="4000" dirty="0" smtClean="0">
                <a:solidFill>
                  <a:srgbClr val="FFFFFF"/>
                </a:solidFill>
              </a:rPr>
            </a:br>
            <a:r>
              <a:rPr lang="en-US" sz="4000" dirty="0" smtClean="0">
                <a:solidFill>
                  <a:srgbClr val="FFFFFF"/>
                </a:solidFill>
              </a:rPr>
              <a:t>Database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2052" name="Picture 4" descr="Image result for database log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1" y="758994"/>
            <a:ext cx="2588653" cy="149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86619" y="2434105"/>
            <a:ext cx="33185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ful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Database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Image result for jav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522" y="4735687"/>
            <a:ext cx="631065" cy="129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php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51" y="4910185"/>
            <a:ext cx="1313063" cy="13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python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97" y="5107101"/>
            <a:ext cx="959057" cy="91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5089" y="4250028"/>
            <a:ext cx="15159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getAllBooks();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62717" y="4250028"/>
            <a:ext cx="15159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getAllBooks();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85760" y="4250028"/>
            <a:ext cx="15159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getAllBooks();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75797" y="3018880"/>
            <a:ext cx="1159099" cy="999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45887" y="3134790"/>
            <a:ext cx="0" cy="857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156879" y="3134790"/>
            <a:ext cx="1168304" cy="896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37" y="1867436"/>
            <a:ext cx="10187188" cy="2794715"/>
          </a:xfrm>
          <a:noFill/>
          <a:ln w="31750" cap="sq">
            <a:noFill/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Widescreen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Courier New</vt:lpstr>
      <vt:lpstr>Gill Sans MT</vt:lpstr>
      <vt:lpstr>Parcel</vt:lpstr>
      <vt:lpstr>Database Project   Online Book Service Manage your book sells and Pick your books from online </vt:lpstr>
      <vt:lpstr>Technology We Used</vt:lpstr>
      <vt:lpstr>Features we added</vt:lpstr>
      <vt:lpstr>The Way we handled the Database</vt:lpstr>
      <vt:lpstr>The Way we handled the Database</vt:lpstr>
      <vt:lpstr>The Way we handled the Database</vt:lpstr>
      <vt:lpstr>The Way we handled the Database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4</cp:revision>
  <dcterms:created xsi:type="dcterms:W3CDTF">2019-05-13T12:02:12Z</dcterms:created>
  <dcterms:modified xsi:type="dcterms:W3CDTF">2019-07-10T20:23:02Z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