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34492-8B6E-4037-80F8-E4BD2C49FFAE}" type="datetimeFigureOut">
              <a:rPr lang="en-US" smtClean="0"/>
              <a:pPr/>
              <a:t>3/14/2018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9EAB-6ED3-4A5D-9BEA-DFF14484AF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9EAB-6ED3-4A5D-9BEA-DFF14484AF3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8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6" y="1830326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DD4265-CD0A-4830-ABE9-2012317C242C}" type="datetime1">
              <a:rPr lang="en-US" smtClean="0">
                <a:solidFill>
                  <a:prstClr val="white">
                    <a:alpha val="60000"/>
                  </a:prstClr>
                </a:solidFill>
              </a:rPr>
              <a:pPr/>
              <a:t>3/14/2018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10" y="3265937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8" y="295734"/>
            <a:ext cx="62864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9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8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9BB3-6E47-4BA4-8C9E-EC7B35C196F5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2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4A9-9BB2-44D0-BE21-639AC30F822B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7" y="2603505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7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CB4A-7C44-4308-8DD4-30119D5A992B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42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7" y="3179767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7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7" y="3179767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E-AA02-4B20-988B-E6541773A914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D16-0400-4681-89BE-324C5CBAE1D0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0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E835-6143-435D-92F8-1A1288438CAC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75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3129285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6DA4-88A7-446E-9D52-C7FB3510A9F0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7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1693338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5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B9CF-4490-4DCF-86BC-6218D962AB15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36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C17-C622-495A-A209-012767318F84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87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D830-97C7-43C0-A5BD-3A25DCE54F23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27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6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5029204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FA4E-D968-48F0-8EE7-E5027D01BC6E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01BF-6C47-49CB-919F-4611D588B758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55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7" y="3179769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3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3" y="3179768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3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7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C739-E9EF-4B34-9AAA-242DCAED1CD5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83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7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1" y="4532849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9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1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4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D73-FB69-47A0-9BDB-69E48272DE1B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5" y="6391843"/>
            <a:ext cx="273321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5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2" y="6391843"/>
            <a:ext cx="742949" cy="304799"/>
          </a:xfrm>
        </p:spPr>
        <p:txBody>
          <a:bodyPr/>
          <a:lstStyle/>
          <a:p>
            <a:fld id="{C97E4D5E-58F5-4721-81D7-0CD223722C1B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4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31" y="6391843"/>
            <a:ext cx="744101" cy="304799"/>
          </a:xfrm>
        </p:spPr>
        <p:txBody>
          <a:bodyPr/>
          <a:lstStyle/>
          <a:p>
            <a:fld id="{15C66A46-974E-4A30-99A3-B3B4905DDA0C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7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30" y="6391841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839DF8-E9B9-4B41-BB20-1C36456DA7C6}" type="datetime1">
              <a:rPr lang="en-US" smtClean="0">
                <a:solidFill>
                  <a:srgbClr val="B31166"/>
                </a:solidFill>
              </a:rPr>
              <a:pPr/>
              <a:t>3/14/2018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4" y="6391841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7" y="295732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.org/web/search?cs_search_action=advancedsearch&amp;searchOperation=exact&amp;search-options=dl&amp;searchText=Zhimin+Chen" TargetMode="External"/><Relationship Id="rId2" Type="http://schemas.openxmlformats.org/officeDocument/2006/relationships/hyperlink" Target="https://www.computer.org/csdl/trans/tc/2011/12/ttc2011121692-ab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924800" cy="3733800"/>
          </a:xfrm>
        </p:spPr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 DESIGN </a:t>
            </a:r>
            <a:b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FOR </a:t>
            </a:r>
            <a:b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FASTER ENCRYPTION IN RSA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6646" y="55892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Under the Guidance of Mr. Biswanath Dey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Algorithm(RECODING)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2000" cy="4038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represent -1 in the redundant representation as 1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example E=11110=100010=100000-10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Thus as in the above example used reduce the number of non zero digit with the help of the redundant expression. For any given integer E,  E&lt;2^n ,the time complexity of computing    C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IN" sz="2200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mod 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  (n+|n/2 |+1) Tn , by applying the recording algorithm and redundant binary algorithm which will be faster by using the proposed algorithm 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28184" y="24288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11960" y="285293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Algorithm(RECODING)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2000" cy="4419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average number of non-zero’s after applying the recoding algorithm for the integers distributive in the range of 2^(n-1) and (2^n) -1 can be calculated by the following equation: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Table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shows the comparison of the number of non-zero elements between the original integer and the recoded one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Jasbir Singh\Desktop\Preziimg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048000"/>
            <a:ext cx="1630362" cy="1006475"/>
          </a:xfrm>
          <a:prstGeom prst="rect">
            <a:avLst/>
          </a:prstGeom>
          <a:noFill/>
        </p:spPr>
      </p:pic>
      <p:pic>
        <p:nvPicPr>
          <p:cNvPr id="5" name="Picture 3" descr="C:\Users\Jasbir Singh\Desktop\Preziimg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643446"/>
            <a:ext cx="2514601" cy="20198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</a:t>
            </a:r>
            <a:r>
              <a:rPr lang="en-IN" dirty="0" smtClean="0"/>
              <a:t>Algorithm(</a:t>
            </a:r>
            <a:r>
              <a:rPr lang="en-IN" sz="2400" dirty="0" smtClean="0"/>
              <a:t>MONTOGOMERY REDUCTION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405842" cy="4025900"/>
          </a:xfrm>
        </p:spPr>
        <p:txBody>
          <a:bodyPr>
            <a:normAutofit fontScale="475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sz="3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Now in order to perform a modular exponentiation we use the montgomery multiplication </a:t>
            </a:r>
            <a:r>
              <a:rPr lang="en-US" sz="3400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Montgomery modular multiplication, more commonly referred to as Montgomery multiplication, is a method for performing fast modular multiplication. </a:t>
            </a:r>
            <a:r>
              <a:rPr lang="en-US" sz="3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computations using montgomery multiplication , first perform modular exponentiation in Montgomery form   ,and then convert back the obtained result out of montgomery form to obtain the required result </a:t>
            </a:r>
            <a:r>
              <a:rPr lang="en-US" sz="3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3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3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 =M^E mod N.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3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montgomery multiplication it is defined as, given an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a &lt; n , where N is the k-bit modulus, A is said to be its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N-residue with respect to R  if ,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A = a*R (mod N) , where R=2^k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1600" dirty="0"/>
          </a:p>
          <a:p>
            <a:pPr marL="45720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b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0" algn="just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2" descr="https://lh3.googleusercontent.com/woLErrO7EHGrMpB8B7ruGxOAmIrw4EX_zKxpa6n6YKngrXzj6MpJk4MrkflZko_E1kHxC6PL1x9AcO8BYmVHqH9nxeT0J1gxKHy5wnBoHv6teRQcIXxevEQGsO6-E7_jt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13176"/>
            <a:ext cx="38890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23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</a:t>
            </a:r>
            <a:r>
              <a:rPr lang="en-IN" dirty="0" smtClean="0"/>
              <a:t>Algorithm(</a:t>
            </a:r>
            <a:r>
              <a:rPr lang="en-IN" sz="2400" dirty="0" smtClean="0"/>
              <a:t>MONTOGOMERY REDUCTION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439472" cy="4496544"/>
          </a:xfrm>
        </p:spPr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Montgomery product of A and B can then be defined as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Z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A*B*R' (mod N),  where R' is the inverse of R, modulo n.</a:t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i.e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RR'= 1 (mod N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GCD(N,R')=1 ,extended Euclidean algorithm can efficiently determine integers R' and N' that satisfy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Bézout's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0&lt;R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'&lt;N, 0&lt;N'&lt;R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and    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RR'-NN'=1.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montgomery reduction computes this product Z in montgomery form as given by REDUCE, where 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X =( AR mod N )*(BR mod N).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REDUCE(X)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b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q := (X mod R)N' mod R;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:= (X + </a:t>
            </a:r>
            <a:r>
              <a:rPr lang="en-I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)/R;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Z &gt; N  then Z := Z−N;</a:t>
            </a:r>
            <a:endParaRPr lang="en-I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       return Z;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n-I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reduction algorithm is used for converting in and out of   Montgomery form and calculating the Montgomery  product. And hence can be used for modular exponentiation algorithm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14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</a:t>
            </a:r>
            <a:r>
              <a:rPr lang="en-IN" dirty="0" smtClean="0"/>
              <a:t>Algorithm(</a:t>
            </a:r>
            <a:r>
              <a:rPr lang="en-IN" sz="2400" dirty="0" smtClean="0"/>
              <a:t>THE ALGORITHM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05800" cy="42672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computing C=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M^E (mod N)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,repeat the following steps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 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assumed that R', N' and R are predetermined as required for montgomery reduction.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as integer , E as E' 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representation of binary expression for E and N as integer value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result to store the temporary result for each iteration .Initialize result as the montgomery form of 1.Thus we initialize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 R mod 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where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gcd(R,N) =1 and R&gt;N.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the no of bits in E then starting from  most significant bit in 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(k-1)th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to the least significant bit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bit i from k-1 to 0  do the following: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result=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((result.R mod N)*(result.R mod N))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result=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result. 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mod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65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Algorithm(</a:t>
            </a:r>
            <a:r>
              <a:rPr lang="en-IN" sz="2400" dirty="0"/>
              <a:t>THE ALGORITHM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776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ith bit is 1 then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((result.R mod N)*(M.R mod 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result.R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mod 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ith 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result=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((result.R mod N)*(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M^(-1).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result=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result.R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mod 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ith bit is 0 then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           result=result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11760" y="414908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21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 Exponentiation Algorithm(</a:t>
            </a:r>
            <a:r>
              <a:rPr lang="en-IN" sz="2400" dirty="0" smtClean="0"/>
              <a:t>THE ALGORITHM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285992"/>
            <a:ext cx="8501122" cy="435771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all iterations  return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 which is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Montgomery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and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convert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Montgomery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to obtain the final result of encryption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 mod N)=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M^E (mod N).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computes modular exponentiation in  O((T(n))(n+E1)) where T(n) is time complexity of Montgomery reduction algorithm, n is the no. of bits in redundant representation of E and E1 is no of non zero elements in redundant representation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much faster in comparison to the binary algorithm which has complexity of O(M(n)(n +Z)),n being the number of bits in E,Z being the no of 1’s in the binary form of 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time complexity for performing modular multiplication . Since M(n) &gt; T(n) and  E1 &lt; Z.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3500"/>
            <a:ext cx="8382000" cy="38735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Chang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N.Zhang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Herold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L.Martin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“Parallel algorithms and Systolic Array Design For RSA Cryptosystems”  Systolic Arrays, 1988., Proceedings of the International Conference on 25-27 May 1988,San Diego, CA, USA, USA.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 Martin Kochanski, "Montgomery Multiplication" a colloquial explanation.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Alfred J. Menezes, Paul C. van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Oorschot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Scott A. Vanstone.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Applied Cryptography”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CRC Press, 1996. ISBN 0-8493-8523-7, chapter 14.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Petkov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Systolic Parallel Processing; North Holland Publishing Co, 1992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S. Y. Kung: VLSI Array Processors; Prentice-Hall, Inc., 1988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H. T. Kung, C. E.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Algorithms for VLSI processor arrays; in: C. Mead, L. Conway (eds.): Introduction to VLSI Systems; Addison-Wesley, 1979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7]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 Parallel Implementation of Montgomery Multiplication on Multicore Systems: Algorithm, Analysis, and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Prototype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,Issue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12 - December (2011 vol. 60)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Zhimin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Chen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Polytechnic Institute and State University,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Blacksburg,Patrick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Schaumont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Virginia Polytechnic Institute and State University, Blacksburg.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4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3501008"/>
            <a:ext cx="489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Suhrid Barthakur                 14-1-5-039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Partha Pritam Paul	          14-1-5-059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Jasbir Singh Birdi                14-1-5-083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Anirban Chatterjee              14-1-5-032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980728"/>
            <a:ext cx="56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077200" cy="42672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Encryption is what guarantees the security of sensitive information. It provides the mechanisms in information confidentiality, functioned with digital signature, authentication, secret sub-keeping, system security and etc.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At present, the best known and most widely used public key system is RSA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Here , we are to propose an implementation design/procedure for faster encryption process mainly through optimizing the modular exponentiation process for large key of sizes 1024 bits or more.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05800" cy="4191000"/>
          </a:xfrm>
        </p:spPr>
        <p:txBody>
          <a:bodyPr/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design provides a recoding scheme and makes use of montgomery multiplication for reducing the total no. of operations and faster modular multiplication respectively.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design is based on parallel processing by two processor for achieving optimal performance.In addition to this a systolic array design is implemented to provide potentially higher throughput for a large number of computations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2000" cy="41148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better security it has been found that the large size key are hard to factorize ,and the integrity of the RSA system depends solely on factorization of N which is the product of two large prime numbers. As it can seen from the RSA algorithm: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9624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proposed implementation design aims to make the RSA cryptosystems faster through faster encryption and decryption process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encryption is slow process when the key size is large like 1024 bits ,2048 bits or greater (for better security) ,due to computation of modular exponentiation C=M^E (mod N) which becomes expensive for large public key (E,N).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Thereby the design makes the modular exponentiation faster by making use of parallel processing and montgomery multiplication technique. Also a corresponding systolic array design is developed.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Work(Cont.)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153400" cy="37973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itchFamily="18" charset="0"/>
              </a:rPr>
              <a:t>The well known algorithm for computing M^E is exponentiation by repeated squaring and multiplication and called the binary algorithm. Computing M^E (mod N) by this algorithm requires        2|log E | modulo multiplications in the worst case where N is the product of two large prime numbers.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itchFamily="18" charset="0"/>
              </a:rPr>
              <a:t>Our work consists of three main parts: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Recoding, Montgomery Multiplication and Parallel Processing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 Exponentiation Algorithm(RECODING)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86808" cy="435771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2200" b="1" u="sng" dirty="0" smtClean="0">
                <a:latin typeface="Times New Roman" pitchFamily="18" charset="0"/>
                <a:cs typeface="Times New Roman" pitchFamily="18" charset="0"/>
              </a:rPr>
              <a:t>Recoding</a:t>
            </a:r>
          </a:p>
          <a:p>
            <a:pPr indent="15875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proposed technique in order to compute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C= M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mod N, involves representing E in recoded  binary form, unlike binary algorithm which represents E in binary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15875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i.e   </a:t>
            </a:r>
          </a:p>
          <a:p>
            <a:pPr indent="15875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15875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15875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,where n is number of bits in E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​ ∈{0,1} similar to binary algorithm.</a:t>
            </a:r>
          </a:p>
          <a:p>
            <a:pPr marL="6858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known that the binary algorithm requires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E1)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total operations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E1 is no of 1's representation in binary representation of E and n is the number of bits in 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Thus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need to reduce the value of E1 in order to make it faster.</a:t>
            </a:r>
          </a:p>
          <a:p>
            <a:pPr indent="15875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15875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Jasbir Singh\Desktop\Prezi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962400"/>
            <a:ext cx="1189037" cy="6318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Exponentiation Algorithm(RECODING)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7777750" cy="37544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itchFamily="18" charset="0"/>
              </a:rPr>
              <a:t>To achieve this ,we define a redundant expression of E say E'(E= E') which is given as</a:t>
            </a:r>
            <a:r>
              <a:rPr lang="en-IN" sz="1900" dirty="0" smtClean="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itchFamily="18" charset="0"/>
              </a:rPr>
              <a:t>    ,where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e​i​*​∈ {0,1,-1} and is a redundant representation of E 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 0 ,1 ,-1. </a:t>
            </a:r>
          </a:p>
          <a:p>
            <a:pPr>
              <a:buFont typeface="Wingdings" pitchFamily="2" charset="2"/>
              <a:buChar char="Ø"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Jasbir Singh\Desktop\preziim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591" y="3803677"/>
            <a:ext cx="1333500" cy="677863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3707904" y="3933056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14-1-5-085+14-1-5-089+02+WSN Routing Survey 2016</Template>
  <TotalTime>244</TotalTime>
  <Words>682</Words>
  <Application>Microsoft Office PowerPoint</Application>
  <PresentationFormat>On-screen Show (4:3)</PresentationFormat>
  <Paragraphs>94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 Boardroom</vt:lpstr>
      <vt:lpstr>1_Ion Boardroom</vt:lpstr>
      <vt:lpstr>  IMPLEMENTATION DESIGN        FOR    FASTER ENCRYPTION IN RSA  </vt:lpstr>
      <vt:lpstr>PowerPoint Presentation</vt:lpstr>
      <vt:lpstr>Introduction </vt:lpstr>
      <vt:lpstr>Introduction(Cont.)</vt:lpstr>
      <vt:lpstr>Introduction(Cont.)</vt:lpstr>
      <vt:lpstr>Proposed Work</vt:lpstr>
      <vt:lpstr>Proposed Work(Cont.)</vt:lpstr>
      <vt:lpstr>Modular Exponentiation Algorithm(RECODING)</vt:lpstr>
      <vt:lpstr>Modular Exponentiation Algorithm(RECODING)</vt:lpstr>
      <vt:lpstr>Modular Exponentiation Algorithm(RECODING)</vt:lpstr>
      <vt:lpstr>Modular Exponentiation Algorithm(RECODING)</vt:lpstr>
      <vt:lpstr>Modular Exponentiation Algorithm(MONTOGOMERY REDUCTION)</vt:lpstr>
      <vt:lpstr>Modular Exponentiation Algorithm(MONTOGOMERY REDUCTION)</vt:lpstr>
      <vt:lpstr>Modular Exponentiation Algorithm(THE ALGORITHM)</vt:lpstr>
      <vt:lpstr>Modular Exponentiation Algorithm(THE ALGORITHM)</vt:lpstr>
      <vt:lpstr>Modular Exponentiation Algorithm(THE ALGORITHM)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DESIGN        FOR    FASTER ENCRYPTION IN RSA</dc:title>
  <dc:creator>Jasbir_Singh</dc:creator>
  <cp:lastModifiedBy>Windows User</cp:lastModifiedBy>
  <cp:revision>39</cp:revision>
  <dcterms:created xsi:type="dcterms:W3CDTF">2006-08-16T00:00:00Z</dcterms:created>
  <dcterms:modified xsi:type="dcterms:W3CDTF">2018-03-14T06:32:35Z</dcterms:modified>
</cp:coreProperties>
</file>