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1BCC0-10AA-4ECA-8743-80077A1517C8}" v="139" dt="2020-04-27T10:46:37.803"/>
    <p1510:client id="{1E0BAE0D-6EDE-4E02-A76B-D5AC61DB3634}" v="179" dt="2020-04-27T11:31:26.353"/>
    <p1510:client id="{AAF889B0-82CA-46D7-B8BA-60271995B05F}" v="12" dt="2020-04-27T11:34:40.611"/>
    <p1510:client id="{7545B856-C411-44DC-99F6-71AEA3A02832}" v="102" dt="2020-04-27T11:40:41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70" d="100"/>
          <a:sy n="70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wnloads/" TargetMode="External"/><Relationship Id="rId2" Type="http://schemas.openxmlformats.org/officeDocument/2006/relationships/hyperlink" Target="https://selenium-release.storage.googleapis.com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lenium.dev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8295" y="526960"/>
            <a:ext cx="8637073" cy="2541431"/>
          </a:xfrm>
        </p:spPr>
        <p:txBody>
          <a:bodyPr/>
          <a:lstStyle/>
          <a:p>
            <a:pPr algn="ctr"/>
            <a:r>
              <a:rPr lang="en-US" sz="2500" cap="none" dirty="0"/>
              <a:t>Introduction to</a:t>
            </a:r>
            <a:br>
              <a:rPr lang="en-US" dirty="0"/>
            </a:br>
            <a:r>
              <a:rPr lang="en-US" dirty="0"/>
              <a:t>Selenium</a:t>
            </a:r>
            <a:br>
              <a:rPr lang="en-US" dirty="0"/>
            </a:br>
            <a:r>
              <a:rPr lang="en-US" sz="1900" cap="none" dirty="0"/>
              <a:t>For UI Automation</a:t>
            </a:r>
            <a:endParaRPr lang="en-IN" sz="1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1" y="3990791"/>
            <a:ext cx="8637072" cy="1456973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n-US" sz="5000" u="sng" cap="none" dirty="0"/>
              <a:t>Prepared by:</a:t>
            </a:r>
          </a:p>
          <a:p>
            <a:pPr algn="r"/>
            <a:r>
              <a:rPr lang="en-US" sz="5000" cap="none" dirty="0"/>
              <a:t>Partha Paul</a:t>
            </a:r>
          </a:p>
          <a:p>
            <a:pPr algn="r"/>
            <a:r>
              <a:rPr lang="en-US" sz="5000" cap="none" dirty="0"/>
              <a:t>Alok Ranjan</a:t>
            </a:r>
            <a:endParaRPr lang="en-IN" sz="5000" cap="none" dirty="0"/>
          </a:p>
        </p:txBody>
      </p:sp>
    </p:spTree>
    <p:extLst>
      <p:ext uri="{BB962C8B-B14F-4D97-AF65-F5344CB8AC3E}">
        <p14:creationId xmlns:p14="http://schemas.microsoft.com/office/powerpoint/2010/main" val="185769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B. Download and Configure Eclipse :-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Download Eclipse package and click on Download  from given link(Eclipse Enterprise Edition is recommended) :- </a:t>
            </a:r>
          </a:p>
          <a:p>
            <a:pPr fontAlgn="base"/>
            <a:r>
              <a:rPr lang="en-US" u="sng" dirty="0">
                <a:hlinkClick r:id="rId2"/>
              </a:rPr>
              <a:t>https://www.eclipse.org/downloads/</a:t>
            </a:r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4" name="AutoShape 2" descr="data:image/png;base64,iVBORw0KGgoAAAANSUhEUgAABAAAAAJACAYAAAATlRTVAAAAAXNSR0IArs4c6QAAAARnQU1BAACxjwv8YQUAAAAJcEhZcwAADsMAAA7DAcdvqGQAAP+lSURBVHhe7J0FYBTH28af87u4u4c4FtwdChRogQqlRo16qbv926+u1JUK0OLu7i4hhJAAcXc5929m7g5CSCAJoQU6v7Dc7uzsjuze3j7vvDMjyM4rtuKSCMhiZX8Cts7hXL3QG1ogIPep9cJbm96/tjuZ38ucq5uz92gT97JQKISzkxxOZJFKxBCLRPY9HM7Vh4Xcv0ajCRqtHmq1FkaTyb6Hw+FwOBzOP00LDQAcDofDuRoQiYTw8fKAQi61Gbo4nGsIagiorVdDpdbYQzgcDofD4fyTCO2fHM51CW1FdaxxONcyjnvZ3dUZTgoZF/+caxKJRAx3N2dIxO3rtcKf8BwOh8PhtAxuAOBc15xz8+diiXNtQ+9lhVxGxJOLPYTDuTah3VZcXJza1YjFn/AcDofD4bSMZg0A1ib6T3M41yL8XuZcL9B+/xzO9QA1ZnEnFg6Hw+Fw/nma9wDgv8yc64Ts7Gz7GodzbUPdpzmc6wFbFwD+nsHhcDgczj9Nuw0CKLKaIVJXA1olOasIVmcPmJ3cYeGNr5x/mbVr12DMmLH2rUuj1JpQXm+ARm9i/UoVUjF83aTwcOLii/PvEhLk1+59pzmcf4u8wjJYLBb7VhPQB/Dl2Agu93gOh8Ph/KfZv2+vfe18evfpa1+78mRknESHDjEQi8/XIZWVFRCJxPD09LSHtJzLNwCQH1fXqhy4HlgAy6lDMNZXkzAhZH7BsHbohbpet0Dj7GePzOH887TUAGC2WLH/TD2WHy5Hdpka9Wodm33N1UmGcF8njEn2xdAED4hFfOgMzr8DNwBwricuaQDgcDgcDudfZPjQgXju+RftWzZee+VFHE09ad+68nz/7deIiY3F0GEjiOC3vQMWFxfhu2+/woMPPYKIiEgW1houW8m4F6XCa+5zMGz5C8bC07CU58FaVwF9dhqMa3+A9/J3IdNU2WNzOFcnVPzvOVWLj1YVYHNKEQrL61GvMUCpNaC4UokdJ0rw2dpCrE2pgsl8eTYzDucfQV8HS+4GIJ8sygLAYrbv4HCufcxmM76c+SWyc3gXLw6Hw+G0L2+/+Rp6duuEgvw8vPXGq2cX2jAok/2z4zHdcedd2LB+HVKOHmbbJcXFeHrG45g69W6Eh0ewsNYimvHMc2/b11uNVF0FTyLw1dnpsApFEAZ1gHzMdJhLsmDVqWEVSZhBQC6XQRueDKugaXuDrjQTf8z+E+s2bcWpXAtiOkZA1jiqoRLL/toNz9gwuEgu3QJmqivA/L1nEBMSALGorT6AVlRmHMDBPB1CAr0gJKdRH52L1TWxSPBtrTt4PbZ9ugaG5Chyjr04UyNBgJ9rm70Ttcfn4JkvFuPYwa04UeSOxIRASP7hhmmrSY+Dq37Cn0tWYukfy7HvxBHk6b3RMcKH1FVzJbNCr1TCLJZCDD0q8qshcneC+BJjTtCXvYKCfDg5OZ21flVWVaK8vBweHh5suznOnDmNmJgY+1bTVNQbifjPR2KIE964vQseGNUB943ogLuHdcBtA8MxtkcI6lUabEyrQbdIV3i7SOxHNsJqRnX+cayaOw8rNm/Brm27UOXeAbH+5Fo3LqJJieISHZzd5BfcB+qSbZjz534EJSbARSqEPn83Zh9WoWOAFLt2boDCJxouji+JrhK7lpHrsHwLdh+rQXSXGLiKL16fJl0t6lRW8t2UcA/Zf4EcIlqkUilbKPX19SgqKrqkG5ebqzNEwkt/0a1VGbCkzYHQNRDwSoBArADE5AermWdw05Rj9hP34dt1+7BxwwbIE0Yh0uP8u6Vmw9v4uSAJXcwH8M4OJYbE+1/2/VSz/i3c9d5S7N6+CWtX7oLRJxSh/t5owWP/Eqix5aNlqI4PR5CTrd5bjgEps2fhkBP5Lns3/cNvqs7B7PWHEBURCRn7/pVi3VsfYebixfj978XYun07jp82o2LTYWg7RiFQ0cwzpBGqQ39g2pu/YvvWzVhLfh8HdIoi5294HVXY8M4S1HWOAjJ2Ia1UgqBAt8uz7pu0RFjnsGeexWKFhNynQvoD2ASZp07BQp7Pzs7ObFun0yErOxue5LksvMS9WldP3hPaOEgr9Rz44cfvkdy1GwIDyX3O4XA4HE47sWrlCnz7/c945dU3MP3hx9jSo0cvVFdXYfeunXhw+iP2mFceuVyBrsnd8NVXX0BPfmNXrliGx598GklJHYm2aNtb12W9IzgXn4ApNx0QiSGQKiAdOhWGg9uJOlWRN1Dq1meF2SqA5MAyKFRltoMaQ378c7Iz0GnkvXjllVdx9y1dIG2HBlaxeyjuGNod8n9aFf9TCCVIuvEhUmcvoXv1AqT/C04WArEMvSY8RvJwPwa69sMj5PrdOyIR4mZeFG2YUJlxAuVacn8I5fAN94O8BTevwWDAnL/mYjm56S0WMwoLC/H9999h46aN9hiXx+L9JcguqcNNvUIwuKM/jpyuwrwduZi9JQupOTXon+iHW/uHo6iinsWlHgNNYVDl4fCuCvSf9ii7n1956XH0ifK6UPxTlBlYueQ49PbNhlQdOwGvAFfkl1azbqwXQ3tqNQ4oJtjSu28AFC2oT3XxERw6UgzufPvvsHT5Mvz191xoNBqoVCr88efvWEbu7faYscJq1sOcNhfCxCkQRIyCwDUUUPiQ71vrx7DwDOiJVz/8DF998RmGhjd/X8mjh+Kdmzu3mzFpyLQ3WZpfff4E3HO3IiWj4pLfg6uPAIz+37v44n/P4cbJU/HRR5/i5acGoy2TOMaNm2Grj0fGwFXWvCUkMHko+iaH4LJtJRQnLwSHhMDL8+LdnpYsW4533/8QxSUl7P6d9cef+P6nn6HXN/Vk43A4HA6neZ547OFmlz17dtlj/ffw9fXDE0/MwGeffYzoDjGIi4u372kbl6GOrZDkHYPFYPuRF3gFwlKcBaGXBxRP/wRJj9FE6xnJDgGsteWQ5h9n8S6AvDG6uQiRsv8E9EYrpAoPyMh7qpWIvM0/PE4K+zi+21xgj2xDU5KGz996HE8+9RTWpNUTIZWG37/dik3z3iHx38GOIh1MVVlYseModHojUtb9gFI1fTE24ej6H9l6zvKXsWTdGrxFzr8oVYm9f/+PHbuzqOUvLaU7vsWzTz9OXpC/RX61AWZDOn4g56N5/nFrEYujPr4Izz3zBF796BsW5zwsJhxe9Q2L/+zMrdAQKZi++HM8/dTjePerWSjXABXbv2T7n/hxI3SmJuRa/RkcNw5BLHm/V6cuwC+b1+O7d79CJjk4c8GztmPfW4BKgwkV6fuxJy0fZrMR+zevwNGCWpiNepzYuRbFh+eTsjyBJ979BqfJsRaDBiu/tpXllx0lgL4Uy+dux5Y5z+H7uQegsyd/IXXY8eXT7LhZW8/AbDLgyIZZ+PDjD/HT8lRUFmbgWH4OUndvRmZxJYrzK2Ak11qnroWOiCGzyWQ/z/nI5XKMHTMWO3fuwp+z/8ScubMhlcowdepUe4zLY1t6NUxmMxMZ1GMkws8ZQR4yrDmQDyeJ8GyLm8lkxu7MmmYHt9TkH0ZVdBICnWW2AKkbAtxk5Da3oOTQCrz1HLnWL7+G1IJCLPxuMQ6m/ImZs5ag5rwKzUdKVkcMSHbDycJKXKqLrDwoBuKdvyG9kmw4e0GmOo7183dATarSpK7GptXzUJm+CjNmkOv7+jfIOL0Tv30+Hwvnf4I/9xSSa63G+r8+ZtfsjZ/3k2tbjY0fLsfRA7+RsA9xoCgXmz55khz7HTIryJeHc9nccfsdbHaK2XPIvTxnNioqKnHX1LvabMk9j8qTRPB7Q+AejoMHD+AZ8px88IFpmD79QWzcsB6ffPQRpj90Hx566H5m4abeNS1GeQIzH5yG8RPvx2/rToI84RmaE8vxxdrTMNUVYcnapVj59gOYQOL8vj6DxTmz7nNyzC0Y//wikCc2Snf+iHum3oIp05/FkQItO0eTyPzRuXc31BRlQ0+yufETcg7HeYx1WDFnHfLrdNCWn8bsRctQrzOjouAwUg4V4tTc6Zi1Zi2eoPG/2m0/oR1jLZZ//Aomk333PvkqTtfQwAr8+bT9/F/vYdFQsB3T7rkT4+97GltO2aysppp8fPji/Szei8uzWFirSZ/Ljv/fnJ3Q0keeuhSfvvkkC3v+x/1o9EtxAZqSdLzxmC2vv+9jmWfkHVmH/aklsFRswfcfzsPrz93H4qxhXvL5+GvaPWT7bny/9jgM5LlScnQZPnj9TXzw0VryrW8bM558AkKhCDO/+RZffv0NNm/ZhvvuuRsKhcIeg8PhcDiclvHOu+83u3Tv3tMe678Hdft/4/WX8elnM3Ei7TiOpRy172kbl9c8rqyyDeBDhL7QPwKQSCHpNQb6BZ9D3HMMiWBTSSYi6kSqCrZ+IQIEdx6NkUFF+OaLN7HhQAF50TPh5JynUJFABMsT98Fvz6846mjhtuhwaNNi9LzpCTz6yBTo9ixBhcYEdfZmSHo8i0+f7ILVG9NgIqJST0SvlfwZDVq7YLPCpCfilqwbNfUorg7EKx89ipqf/g/aXs/jk0cSsWBHJkvmHFocXP0HPv7wfXzwwfv4YtEB6E1W1OfsxdbqCNw//QlMSA7A8cxcWMUJmPIaFd23QrhkA/Irs/HndjGe+PBLvDP9NihFajR81VYfm4MN6s4k/hO43X8n1u44ic26GDz1xqd446n74edUiH2rFZj+9sf4+uGRkDd0+7QYcWL1z/jg29Xw6x0KE3mLtJp0OL3bhClvPAHZwV+xzOsxfENeyj65VYav/zgMiYsQBdW1pD5UUJ3KQFFVLQyadBTly3BihwHjn3wLM8mxMX5SpP39IozJT+DxJ6bBY+csnKixQF+4G5a+H+DRO3uhaSdYNQ7+/CfKez1AyjQNss27kF5XAY3SHdMefw7Tb+oMn5B4dAmLROf+wxHn72S7f8j1MBuNpP5kEDUzwBkVRsldkzF8+HBs27YN1dU1uPfee+HsZHM7vVzKaqjxwcwEPm3dT8upYS3/NG/ZJSoYyDU3mizMSFBZp2m2pVZXWw5Pd2fWElq273e89/ZL+HVnLjS1WTh0rBY33f8E7pncHzk7CjDu0cno2fUezLh/EjzPVqgF5VvXQt2P1FVwNFwyzqCMvqlfBIFPP0x/dSqO/vgxFm1IgUEaAScfJepUBmjrMsn9HoOCA6cw8t7X8cX/PYH4mIG479nbcevtL+CefiEoT5mPHJeB7D4c6bYFe07VwaBOwTbNCHz+0iAs/Wklgh76Aq+M9UJqNvnON110TiugLssTJtyEI0eIWD2WgltuuQV+fu0zWKqVPBsELtQlWoD8vHzUKesw7b4HyPdlGvz9A1BQUIBJk2/Dvffch85dul7UTbum9CDef/k5PPXMF0itVmLV7P3o9OJMrFw6C/eNToDDiZ12B9JQhW61IGffMUju+gJLZ78PZd4xlNSWIvNQLd755g+s+PQWiEpPYM0p4JFn38ATt/TDiYMHQR7hzSIQiCEWWZD63WPY3/0LkvYi/HV7Kd6ddQJeygrk1BlQV5uJor2VKNfpUXn6CKrd3WDV1eN4igIfLP0W959YiC0l9hMS8vevhLbTnfh78SJ8PmMM+U3ZTfLgg8mvf4p33noGN536G1vzqjB/YTrufftHrPz+HTiJjEysV5fmIqLr/fh74QJ8fFO0/Yyt4RR+yumBlX99B/fSQuSrdTiybQE8et5O0n4DfbAOx/LON7RlrppJrsFz+PjvndAa9di/YQXGvvQbq4tpfc51G6EGXfqcgsWA4rxTuPcVkvdZL6Jo1m/IP7QTh3tPxW9/zcajYzpBWroOC3eIMHHavZgyWIN1+4vp4+4cmmoUFRaiuqaO/J42/wxyIkKfGq2zsrKxdNkKTJ50M7p07tw+xqxGfP7FZ7jn3rvZcv8D97GwL778/GzYa6+/yrogcDgcDufaxMvbu9lFJrM3rv2L0IH3oqLa8tvfduhv8ffffY0333qXzT7wwkuv4I8/ZmH7ti1MY7eFyzIAWN19meWfttYLXDxgqSyEbt57EHcaBFFEJwg8yUso2SeRSGBx87cf1RQSRA69A8+98DycirfjTEUlaip8ILYqUV9vQdjoGxFib0ywog7qOlcYdEqoVGJED+gHFzEpSNBQ9OjgAnlAOCKq6i7SQm1DKBKiy8BkyJ3d4C3sioRoZyjcPJt4aVGg54334sWXX2Uu1s/c0ov17zTozBASsahSKSH0DEVshD9UJ1ZgxZF8kmcrFD4VKC+vRUSvWIRIyAuspx+S3D3Pc83U1FTAg7zY1tcrIYgei65x4ZjYLRw1KUswd9l61Or80fv+bqg+sA6/rD4CQ8PB5852AXgVfS3bsCrNZiGJHJQML5AX4ppITB4UzsIUsV3Q5UQu9IHhEB0vQkndCUhjBsFQrYIq8ygUvXqh56TucC47gr/nLkdRbSVqSf0LLUooSVkiRo9GIP3O+fREctjFnEsNqK9wggwqVgcxE7ojQOGH6K6RyN+2Fmv35KC521QolkDCDBzNvzQWFhUiNfUY689PHwI7d+6wGRDaAYVMTES+BYdPV7F8JEZ44nh2NZ6+KREzJiaR/SLsy6yAnlwDmbT5vrtOvhFQnslnrZ7+fabh+Qduhr+7lORTDW29GFq1EgarL+L7RZ0VT+dhKMfevYU4s3U2vvllPtJPb8aODNpmenHkbgm45+Un0FGzCxuzTAh3dUFZbR0qU4/Dp0dHxI0aBV9NOhb+vgIFted/Owx1lXASGNl9KO8wGrG+tH90PCYODIZU4QxRUj/EuYmgcJbT3j6cdoC6/R86dBAhIaEICgrG/v37WHeA9kDokwiIyN1lNkIqk0KprMfGjRuwedNG6KhbtsCKlKMpOHL0CMvHxYTauS4Az6CjWImKAH90Dr640S0wuRd6B5H7xsUNnVRClOud0W3SMBSsnoP/+2kn6qhBVicgz5ZaGKW+6NwlBtKL/BLVFmfD4CxDbXl33DEslIW59hyCzscKETXICQv25ENfrET/gS44XlKJ6jNSJIS7sXj9Jw+BK/yR2KsU1Q2/RuQ73iEpmqXr7hUKk0QNU/ZmfLvoMCpqTVB4FqKiVA1jbDy6B5EfH7kb+kQHQEHuf4+wBMSGKbH4k4/wy94GVoUWE4vpN8aRh44zkvQCqM0WWOorITJqUVtbC+/ONyLM6/yng6MLwIt3DIRCko/ykyGIDXG1720av7hhCPch32XPXkjokAZDwHBM7OSCnXM/xqqD5FlcU4UiZ/JMIveA2jUe/SNsdXaWs10A3C/arYsaQ9et38DGr+jcuRP27dvPugNcCcbdOB5PPP4kWx599DEWduON486GTZlyB3vf4HA4HA7ncqGj/TfsgvDZpx/hscefwl/zF9lj/DN8//3XuGPqXUhM6si2aXeA997/GOknTuA40UVt4TIMAAKYwrtCIJVCIJbCnJUC6bA74TTjF1hVldDNfou9gLKY7j7Qk7hNQl4eyk5tR4mKntEVIqkWeqMCPoE1KBEEoRcRp7169oSvky26gMhbuKnhE57I9nVJjGUvZc1BX271QmdU1qlgtWQh54R9x2Uic5Ih2yBGl+QeLB8xge6oOLkFbiHJ6BXvRcQ9eb9z9UBGWi5qjCYYK4pxsLriPAHs4h0IdY0EnVgZeyDa3xMhCZ2RPHA8Qtx1KK41wC++JwaOGIjQ9DwUkPM0RXVxFrycGrbJy+DlexI/rzrFttSpe7GnRxx8Jb7oGVmJlJ0FRBR2QkTxISzbLUF0tAs8SH327DMI3QJdUF5GXnIDalArC2Vl69G9O7xa5M0ph1dgMcrNkbbr1qsTuW4SBEYno9vwvvAvOYbKNjbO0P6k8xfMZ4OmzXjqaUyaOAk7d+7EipUr7DEuj46hbhAIxZizLRs5JUoM6EiETrQ3ThfWM/F/qrAOv286w6ZgiwtyaXaQQ+fQvhDVHcSpUqU9xIZI5EK+B0Z0SOxG6qUn4iL90dQ4ffpycr90uxlPPjAN995zP2Y8PRE1C7dd1D1XdXQdUqotJBEnuEgqUKsyITTSA+lFKTiWFYd4fxmcgjqiV7/+6BkqRF5Z3XktfQpXP5gs7uhKr1n3ZIR4/vsW1uudhYsXMrf/6Q89jAcfeJB1B1i4aEG7jAEACRHfQT0BQz2MRiMRcWF44omn8Ohjj9sGS7MKEB4RjsjISLi4tLxHulDuBPfTGdiTe/693Zi80/mo0BtgqqvBfjczghQyBCYOxpi7JqBr/mZkqFyRT/KQ3Ksfhg4ZjC7RgVSPN83JefjfnFwkduyMkLAd+HrZGRZct3UF9vVNQmB8N3Q5eQAHywPRfWAHZMz/BakuPRBwqTH+jBacOJgOPfnaVJdnQaJ3gyZrF7LdkzBySDSQJYSQCHTJ0TycUeuptRYb0wtYtxqpsy+69R+JWx8bBtHC/aizn/JykEp9IPaKxEBSH0P79oC/68UKEAmp3z6k5V48ZWVWKqrp87ZiC46k9YJ3cAAGDBiAUTeMQkVxPvRuvogor0N4Yhd0TEpCuD95RtkObRV/zv0Lm7ZsxeOPPIyP3nuX/eb+8PMv0OnafwyA2NhY+29LL/TsYXMFjY05F9apY6ezg8RyOBwOh9NW3n7nPXz8yefndUH4+psfMPbG8fYY/xwvvfwa4hMSz2uwcXV1xf0PTkcS+d1rC5c1C4BFLIdL7kFYaitgUVXDeGg9THuWwpSxj43+D7OJDR5k6X0zamMHkzfIJn6YSWGs+nosn/0r1m3fDWvYWAzrGgTfpD6o3/grFmzYid17VYjvGwFNhQaBUcHkRcUTmxbOwfptu5BT6oy4OFciWoWISSIvkmYVisl6hzh31GkFCAvyhatIh3V/L8CWfRJ0GOSE4KAkCGpOwxLYB/7OOlSe0SCgdySc9DU4rXZD78hzLpW0q4COiDd/bzc2C4BZXY5aeQRiwgMRXH4IfyxejR07j0MWHImEhHDsnzcP63KsSIp0QUDyIPQUH8Yff6/C0aJqJLpHI6RrBGQaFaxOHvCP7QGnsnWYs3gD9uzfDw9yjs1L/8DqTbshcuuJ/j0k2PH591iw8xA8hoxE7zBvlgeKRVmMrWvXYteunTgTdR+m9Q2EWVmGClEo4gLIi3qHLvA58jd+X70d+2s64Nm7+sCJXAsPNwM25flhePcw+MjLcMA5GSOiJDjy12zMXr0JlTIv9OvdHaEdu6Fk7Sws3rgTBw7pkNA7BMoKPUI6BEF2QWsQqcMsLQJ7xSAyOQ7VC//E/O3bsStTh6R4Z+yZ/wd2HMuBW8+xSPR3gkKiQkZmFswKLyjIy5rCRc48RURiabPCmgqZnJwc3DFlKtzd3ZmQcXVzQ1FRIesacDFaMguAj5sUW05UoZa87G8/VopBHQMwdWg0Nh4uxMYjJfhuTSbyyP3nQsTM46Mi0CHAmd66FyCUKMg+KVYv/hvrN23H3mxgSL+u8PPygYuxDIvmLcLWvQehloUiKjoEyFiCzbl6REdFQSayoKagDK5BkQgL8GReDjJ3b0ird0PvHQez2BnRfq5Qqurh5RtK6tGmmqSBzjjy9XdYtGMHUj0n4IkRURC6SFD4yxLI77gL8R5GnF45Cz8v24xiWTCG9eoEZycp0jb9hTPSWHTp1BX1J5dj4fLNOJCSCr84Up+l9fBJJgLRpEaOUoLkCG9y71dBKfFHuHfTZee0HNr6T41YoaGh7CEeGBDIpjPr3r3HeQ/4xrR0FgBy4wDkXszKysL+ffvYjBlpaWmQSqSoqCzHXXfdgy5durDvUvMYcWb/Wsxevh5r12+AOmgwJg/ywt+//YwlK3ZA7xqOCJc6VDl3RJxrPYos/ujkJyDfyeNIW7IGf+1Kw9Cxk9EpzIo1n7yO75bvgWjEdEzpE4FwZSa++XUOVqzdA6N7BKJDPc9ao001uVi4cAlLc+3hILz11XSEy4Tw7T4EphWf45tFG7BVPQQfPtKHPIs84addhdLIm9E50g9OWXvhPvQ2RJBiaUvTYQgefG49ZCDc66rhGh+GqLBInNi7CL/9tRQphQbcPHUygjuGo2rWD5i1vgoRQ8UIiBuPYXEV+PG7WVi+Nx2JER0QkZQI5+oD+OKdr7Fs2wkMeHYGyE8Nw6KtxfG8aiR0oKP0n7uGtGtWmdKEyJBASOh3PL8Gbglh8JYJbOuJYYiLisSh1b/izwWrsCf1NGI794Kb3Q5Hn+tbVi3C8tXrsPZIDbp0T0B8dChW/vw15q3cAGNwL/jqNHBPCoezvhYWuT/85cXYfqAch/csxOItOtz69oPwzV2LNz/9GWsPFWLIqNGIiuyEAMUZLFi+BWknTkDoF48AN7s13WqBzmhlzzvbM7n5e3L9hk2YMH4c+vXtwwy0Xbt0RmbGKSLQu1+yNf5yZwFYvmI5+vbpy2cB4HA4HE67Qn/PFE5EszRaxOJ/3hWW6oGm3g1pXtpq9BZk5xW3ucmJSHe4khcr9+Ufwph9DAYreYWjIp9m0mwk4o58Jo9C1biXoHPyth/F4fyzrF27BmPGjLVvNQ11/5+1rQi/bC2CVqMmItcJdw+LZi+/Xyw/AZXeDJFMgSl9A/HkDaFwkV/dvvDGimP4enElHnpoGFzbPA0m52ojJMiPeaG0lOrqauTn5cFgNLJp3EJCQqDX6Zlr95X4ETPVFmDBtuMYM+oGeDr9t1pi6TSAc3ecwcTRw+Emb4GR5kpStg5f/+2Ch58egNZOePhPkldY1uZuXHTwytffeA333H0vEhIS7KEcDofD4XAuxWW9pVghgDIgEVUPfA/RiHvh5h9AXnwkcFNI4RbWAZYJT6Pq1ne5+Odc9UjFQtw9MAj3kIWOR5Bdpce7c1Pwv9lHUKOzwiKUYHIvfzw+6uoX/5rqI/jq8y0YNLYbXLj4/0/j5eWFrsnJzD26R4+eCAgIRHhExL9iweZw2hPa6vHG62+ybgEcDofD4XBazmV5ADSEuibIjCqI6ytgFYpg9AyCwfrfagHiXJ20xAOgIcfzlVhxuBw5ZUpYLFaE+bpgbLIfeka7c9d3zr9Kaz0AOJyrmcvxAOBwOBwOh9M2mjYAUJHTLmYBDuffp7UGAA7naoQaWUMCfSHmBgDOdUJBcTmbepXD4XA4HM4/R5NdAHgjJ+d6Iioyit/UnGseKvy5BwrnekJ6kSlVG8LbIzgcDofDaT+aNAC0x0xUHM7VQlx8PH+D5FzzSCViCAT/8uByHE474iRv2ZSj3O7F4XA4HE77wd8mORwO5ypHKBTCxVnBRvLncK4XnJ0UkMuu5nkKOBwOh8O5/uAGAM5/B66dONcoCrmMLHL7FodzfUANWp7urtywxeFwOBzOP8j5BgD+G8y5nrHSW5zf5JyrH3qX0lZ/iUQML083+Pl48P7/nOsSuVxK7m9PyGQSiERCNtglh8PhcDicK4dApdbae0fTD/7Dy+FwOP82VANRA4BYJOKj/nP+E5gtFjYjgNlsgZUPRMThcDgczhVDQH5o+S8th8PhcDgcDofD4XA41zncAHAFMVsAg8kKI/m0WKwXDERPa76xt2NTYU3R0niU1sS9XC6W1pXOR1vqrj3zdKlztTWtlhzXXJz2LF9ruRLlbWrfv1nG1nAl897eddCa87UkLo1DaUn5m4t7tdGaOvoncOTncvN1Odek4bGXm48rTVvzd7HjWnPOpuK29PjLTedKcbG0rnQ+2lJ37ZmnS52rrWm15Ljm4rRn+VrLlShvU/v+zTK2hiuZ9/aug9acr6VxaRQ61otYCMjEAoj4CHT/OtwAcAUgWh+ldWaU1lugNVhhMFuZMYCGczgcDofD4XA4HM5/ATrOKxX9UpEACqkAvq5CBHuIWDjn34EbANoZvcmKkyUmVKmJ4if4ugjh7y6Ck0QAqbiRpYzWfOObv6mwpmhpPEpr4l4uF0vrSuejLXXXnnm61LnamlZLjmsuTnuWr7VcifI2te/fLGNruJJ5b+86aM35WhKXxqG0pPzNxb3aaE0d/RM48nO5+bqca9Lw2MvNx5Wmrfm72HGtOWdTcVt6/OWmc6W4WFpXOh9tqbv2zNOlztXWtFpyXHNx2rN8reVKlLepff9mGVvDlcx7e9dBa87XkrgkjsEEaMlSVm9mC1Wenk5CJAWJISf6iPPPww0A7Yhab0VGqQkq8ulNhH+UDxH+Un5jczgcDofD4XA4nP82WqMVuVUWlNeb4Uw0UmyAGG7ya18rmY1aGPUamIx6VFRpodIAnp7OCPD3hFgqs8e6euAGgHaiTmvFiWIjROQejvUXw8NZ2K4GOQ6Hw+FwOBwOh8O51qkluulUmYl5TncKIrrJ6docGMBqMaG+PAO15ZnQq6uRfbIS7/x0BlWVGoRH+OK5aUnoNqgvvIMTIRSJ7Uf9+/BhGNoBOtAfvYl1JiAxWAJPLv45HA6Hw+FwOBwO5wI8FAIkBopZd4CTpTZDwLWGVm/Et38tR86Z3VAW5CJvRy5UxWp0CXWGyGpG6uHT2HooGzmpG8iyEVaL2X7kv4/obYJ9vdVoNBoUFRXD1c0NwvYcgtKOyWSCSqWGRCKBoB3Pb7FYUF1dg5LSUpSXV0CpUhHBLoBMZnPRqK2tg0IhZ+stoaTOwgb86xJ87VqwOBwOh8PhcDgcDudyKC8vh1AoZPrtYkjFAqabCmosEIsAd4WwVTMaUCf2yspKHDt2DHv27MGhQ4eQlpaGkpISphudnZ0hFreu1T0t/ST8fH3tW81Tp9LihZlL8NeWk0jP1SBKp4fFAEQnuCAx1BkerlIcybcgsaM3OoZLoawtg9VihYtXEKkbUth/mTYbAPR6PX77cy42bdmOAf36XPIit4X6eiWOHT8OHalULy/PdjECULG/ctVaLFuxGhs3b8H2Hbtx8OBhnDiZwcpw6vQZHDx8BF27dLIfcXHoyP5pxSYEuYvYiJaXyqJWq8XWrduwd99+qEheQkND7Xs4HA6Hw+FwOBwO59rll19mwd3dHf7+fvaQ5qGDAFqIkC+utSDQXQhRC6cGoI25qampOHDgANGL9YiOjkaHDh3gS8R7TU0N0tPTWXhAQECrNGp5RWWLDAC/rtiLZQePQyITQEH0fKjQADd3CZy9ZTCSvPl6y7HvjBGjB3khLEAGqViIuqoiCMROcPMKsp+l9SiVKixZvpJp5LDQEHto62lTc7XBYMD3P/2K42kncPOEGyGXt7y1vDW4urrAx9sbRcUlOJOVzSw9lwO9Wdat34R1GzYhMNAfr7zwLL7+4mM8+djDEIlF+GP2X5i/cAmUpFJbilJnYV0AfFwELbJabdi4ETW1tRg0cCAOHT6CAwcP2ve0F2akr12G+ZtPwaBT4cfPnsbBfLV931WExYjU3duRVlTHBhF1oM3fjvlL9kFj324vtEUp+HLeHhjNl3MPmZC+aw3WpZZefErHqnR8veggTJeVFofD4XA4HA6Hc+2Qm5eHtBMnkJGZyTy5W4Kfq4i9nyv1LX9vzs7OZq39ZWVlKCgoQEJCAmJjY5GUlASz2YwTJA+5ubnMQNDeqDR6zN5wABYi/MVyESxCAdQqA6wuIuiqLaioMODz309BbNKga4I7TmXVYv66UtSqTajI2QeLyWA/U+spJeXduGkL06yXQ6sNALTV+pff/kTmqdO4ccwN6N2rB3PzuBKIRCLExcYgKDAAxSWl5AIXMhHfVgqLirF12w5Munk8HnnofkREhMPV1RXx8bEYOmggRKQcRqPRHrtlUPd/ar1q6TQWe/fux/hx4xAWFoqpd0xBRkaGfU/7YdbroDOYIZS54OHnvkTPMGf7nqsHo74WOXnF8HZ3Pm+8BKvZAJ3eeJ5RoD2wWozQ6OgX7nLObIXZaIDBeJE+PFYTTmVkIzCMuvi07J7gcDgcDofD4XCuRfR6AzQaLetCvWHDRnQkIryosIh1tabdxXU63UUbcWViwEkqZJqqJdCG6DNnzjCd2KdPH6SkpKCUpEU9xWlaGzZsYK3+4eHhzFBA97Un8zcdgdKsJ+kLWRd4DUTIN4hwNKUaX805iW27S+Ampt3NTVg0Px/71xXhyL5KzF1dimOpJSjKybSfqfX4+fmiX9/emHLbZHtI22hVFwDq9v/77L+Ym/ydU27D0MEDr5j4d0DP7+3lxdbz8vJZHtraHWD23HkQkot16+SJcHJS2EOBbTt2YtHi5VCTm5RCDQ7UsNESsivMEIsECPIQkZvAHtgMO0g6hw4fZjfioUOHmeUqNzePfFES4eLiYo/VPGZDJeZ//DJ+mL8WW3QxuCHBVi+600sw463vsWbNWuhjhsK7IhMl4gB0inTHrm2roHeOgHPJWvy5oxjbVvyGOQtWo1Qajc5R5HijFqt/eA4z/1yLrYWeGNg9BBKUYtFzb+HblatxwhiEXjH+DVxyrKg4uR2fffI5FizfgFPlMiR1ioTUosPWrUuQunkpZi08jej+3SA9vQwvvfcDVh4ugFvFJmxVJ6JrsK3e9bmbkK7vhB6JfjDrsrD8j2XYffQoKoXO0KikSOwUDqG+HJsXzMfWA0eRml4In5g4uFUdwt/ba9Ah1g8SVRZWLN4L5w6xcJOUYuvfOyDxV2D7ztOw1uzFsnX7cKRYhC4dSBrKYuzLMaJ/l3BSFhUOrFyFdbvI/qNnIA4JgZ+zHAJlAVasWIWd+w7hRJESoaEhUEiAijNHSPg6HExNR4XaArlPOGIDFDhzaAtWrNuOlPRMOIV0hA8pmoXU5/HTuUjs2BFeTlfPaJ8cDofD4XA4HE57YTZbWAv78hUrsHfvPtYPn46xdu89d6OqugobN24movgYDh46hPy8AkRFRUEqbcodX4Aq8n5Np1EP9bp0/3ilUsnc/zt37szc/o8fP86E/oABA7Br1y5s27YN06ZNQ1xcHNGOeazxOCwszH70xWlJF4BvFm1DiUoJsVgIgZXUg1UAD4UQd430QFG2BqMHBmDooECcKdIhJtAZg5K9EBoox/IdZVh/TA13okH79O1iP1vrkMtk6JbcBZER4faQttEq9f7DT78SAXuU9TuY+/cCzHjuZTz5zIvnLU+RhbrRt4WU1ONEvO26YNm5ew9yifg3GI2sFT8rO8d+ROugXgu0T4q7u5s9xEbf3r3w3jtvsO4AdHnw/nvsey6N1mQBuf5s+r9LcYQIXGq1ouKfLkeOHGWuK1VV1fYYF6Mea968C9V9nsM77zyLrjsex+oCEpyzCBMeOYPp77yNd54bDZG2wRfHYkZeTiaqNCaYKlLx8c/z0WXsdLz98lOo2fcljhaooT4+CxsFN+NNcvwjyU4woRYLHnke2WOfJenMgOfiFdhYds5VxajJx7e/LsSAu17AO2++AJ/yvVh3jHpmmJGzeQMyA8bgxRdvh1/5Pjw2uwwPvvwa3pnaET/NXoX9+Vr7WWqxb91R+MXHQIxczP/kL7gPvA1Tbh8Fy/5dUNnjbP3xB1T4DyTht2FMeBnWrN0Pja8r1Pu2Ik8J1GTuwfYju5GWT46oKcSxUhlcBPXIPLQU6+qSMWV8f5jTVmDhyYYuSGZk7NmArcogTL7lVkzoH4R1C3eijFzH6oI6BPbqj9smjYdfbSZSKqqhU+dj446T6DlqIiaOGQlr3nHQUujVhUg9XYeh42/DzePi4aSznV2nzURZuRSeLlemWwyHw+FwOBwOh/NvQ1vAO3ZMgkFvYAPvTZ48Ea++8hKCggIxedJEPPfsM6zRtqS4BH369Dqv8bUhtI2RnAo6Y8u8dGnXAtogTPv3U0/uTp06sQEACwsLcfjwYXh6eqJnz57skzYk19XV2Y9sH7KLq6hrMcwGE8RiASQiK7oHAAKSVmSPAOzONWLJtnpEecpRW2uA2EOBBVvzUVhQCQnJe7hn2/NTXVOD9z/6DEuXr7KHtI1WGQC8vLyYuwVd6MAOweQCN17oRW8ssFuKQi5nIzY2tdBxBmirP73ZpDKp/YjWIZbQ6SYsF7ih0HPTG4imo1SpYTS2rM8Khc4e0FKncksTHcdpXlo0tkHFASzY3BHBTqU4fboMId27YP3eVKz/fS0mfPEEupBr4x05Fjd1bqbVWSzDiJsewKCOIfANCMSA8F4oL6wApB6QFOUi/XQJ3Dt3hHN5NpZIk5AgzSPpVCKyfxUWbC+xn4QI34JdELnchD6dQ+HtF4ghA0KQnZcPEy1bVAKGdImDj5cTSk5noPvAXoj18yX56os3J4YyFx+KsegYUhRj0StcCGPGEaR7DkWfWBe4uIRg+G1DwHwhyk7gcE0Chg6PYd4RXt3HwFudjTptLHol1aCwTI38HAluvKkr6guLkZ+SCpf+XeBBDTEefXDbkAi4+MVheDzJS3klPSPDajSgqMyA0YOTyH3qCr/4RCQZs5BSZIFXXAxCBFaUVZIvtlyGukoD9PlpMHvGkXvbE56+Pkju2wv08SUUSSGGERUlhajRxyDUPp5H3bFDcE7qDo+23aIcDofD4XA4HM41AX1Hf+GF59C7dy8sWryUNXRSvUZd8OcvWMC8t2fMeAqRkZEX9d6meor+ayn0XLRln372798fTk5OmDNnDusaMHnyZDb6v6PbeHt7q0ukIqr/YaYGC6Lh9ERXePopUKOQwqObJzbkizD3lASbSpzw2yExVh1UIspdisQYf8R09EPvzu72M7Ue2s0iLz+fNY5fDq2qkalTbsXEm8YRwSxDeFgonnv6Cbz8wjMXLKNHjbAf0Tpof/8e3ZIvWLp27gRnhQJSqRQJ8XEIC2nbqIfdunZhrh0VlecEYUNSjh3HzK+/x+GjKfaQSyOXkBuA3gQttQK0FasZpg4eMFdVo5osWp/hmNbDC2aTqEXeB+dDByy0XXrnpCl4+t5O0Bbsw3cv/4YzWiusrnKYampZOobQG3Bn8rkb1Uq+TBbq8sAQsC+cWEK/APYghgWqajWMGkfGjKwfjM3OocKBLZmIGJAIOjIBPR/5Zp79zlvrq1gLO/1mWUgez6YkcCdp2YwlIYkJKN23DofkcUjuMgAudfux87AEXRM97LEvBj0HPZ99EzL4uInIQ8KIM4f24HBuCeqVKja3J4PUO43MolvIl1yrBR0BQKIIwsjRg6GwapGyeg72naoBlGewcZ8V8fHeNDaHw+FwOBwOh3PdM2L4MPJ+bWGt80XFxVCp1WwcgOTkrmzcs4tB2xBpQ6KiheOpUT1I9Qcd5I9C3fupEWD//v1QEL3Yu3dvFk6nI6T58fHxYdvtRVKHQAgMVgyOl+KhYc549DYP+EY6wSwXw6K3QmcVQEzqopIIGqNSDX1hPSaOisTEwYFI8jFC6nrp2RGaIzg4iA1e/8yTj9lD2karDAC05X/EsCGs7wG1PCxYtJSNtHgloec/npaOqpoaxMZEw9/Pj+ixlt0gjRk7ehTrm7Jj5x6YGuW7mgjeVWvWMdeKLp062kMvjatMyEauvOIjvvv2wASfbagPGIixY8dg7Jgb0C0qGL2HR2HujF9AewOgfh82nufu3gCTHlmHlqNERW5GXTEOnjqM8MgAVG6chcqgnhg7eSBk+9JQ5xGOkYUHUBgy1JYOWUbGuWDf3z/hj61nIAruDV35cqQXqsnF0WHnjtPw9wkm90bDayJGcJQ32bcdFSZSz9UZ+G5HKQy0ymuKcUgQhxuinFhMqV8oXAs3IqWYbtViz4ZjYNLbLx4dpSnYuc/mfaA7uRy5xmC4uQjhEtkNltwMuAZ7w03uCR9hNY5Ig5Ekv/TtLBBL4ecJbNiXAzN52GiLMrCjPhCd/M3kgVUO/6hEdOucBE+RBrTjgzDQH1W5p1Bdb4RJp8Pp48dZuEabgbQsITp2TUbHABUKybe8JnM3arqNRXTTHk4cDofD4XA4HM51B/WedlI4Yd269fjww4/xy8+/wsvbizUmXgr6Pm4g8oVqqpZART5176cDqdMp/6gunDhxImskpOKfeiXQQd2pNwD9pGMPtCeDusThthgRbu3jjA4BIgT6iFFaZ4ZEKsCSbSrkn1ZDW6uH2EuCmEg5+sQ7QyAVY2APBe6/yRsyjwj7mVqPTCplY8fRccouh1YNAkihRoCOiQlsHIB9Bw5BIhazgQiuxGCA9KKlnyQXt7aWpREcFNRm8U9RKOTMJWX9hk3IzDzD8kwtVEdSjmHRkmWoq6/HA/fdjajIll8YsQgoqDHDy1kIJ3LhLwadQYEaHry9vZk1ii4hwcHo3j2ZdUG4KAInxA/tiY0vv4RvFy/B8lVr4dtnAuI7DcCNobvw3GvfYfGqCvScNBC+2moYXPwRFeyK8vJi+IUmwl11BJtznZG25lvMXrwbEbe/iRtpi7kuHS+9+AkWL9mOHl98hTEhbug2Mgbb33od3yxYhMWLU+A7qD/cagph8AhHQmQkOoUI8ePH7+P3+Wshi56MaTd3gtRiRml5CfzDEuDrIoFzUCziqzfinU9nYWGqGjdHVqAqYgKSTDmo84xAx1BP26CJTiHomeiEjQsWE7GfhYgbBsEVLoiMjkJcj0TkbFyItTv3I60iDLfeOxye5BiBSAGtQY2I2ESSlgzq2mrIwzsjieRdaFKjoMqMmPgQOJEEtJUFqHOLQbynGcVKMTpGByEwKgzm1O1YsXkHDmUbMe72MYj0cIICKuxYuxY7Dx2DRhZAHhgdSB1Gw19RidVL1+DAiZPwTeqPAL8AhLpJkLJhIdaRvBXKh+KW4V7YszYDscMGIMSp/b8LHA6Hw+FwOBzO1QgdhG/T5i2sH/yNY0ezmQFOEoGu0+vQr29f5pLfHCo9kFdtRpSvCM6X0FIUqkWpnisuLmZTAHp4eDCDgJpoum7durEu3enp6SxPiYmJiImJsR95aVoyCGBUoBeCZdnQiswQSYSorjRAqhDhz01qFOcbcHtPGeRuUsT7imGOdYc8UIE9GhG6hZrh5OoN/9gRRM9eerDDpigtLcPb//chmx6/Z49u9tDWI7C2qAP6hdCWeSqkd+3Zh9dfeYG5YrQ3tJ/DiZMnEU1EJx1z4HLEvwNqVMjIPIVdu/chndyYWq2OXGgfcoMkYGD/vggLDWlVOtT9/1CekfVv7xwiueRMAP8WyoOf4uWjg/Hl9J5oavzNK4mxPA2vPf0zhnzyLtzSNsCr62gk+Lu0pqvPVU/96T2Yn+mCO8d2YoYHDofD4XA4HA7nv8DOnTuJKJeic2fyHkw0IXW9LygsxPHU4+jbtw98LyKqUwpN0Bms6BYmhlTcsndoKl+pAeDgwYNsqkE6yDsdGJAaGug4BFqtls0SQA0A1FjQUtLST7KG7ktRVpaJnIJd0NdrYak14vtDBuiqzbinhxQRLhbkZJtRbhZihUSGIpUA7h5C/F83K3p3HQcnr7Z7JNBp8T/94iuiV0Px9JOP2kNbT5sNABTamq3X6cmFVrSLOG8MzRpNQywStev56XmpIYDOKkDXRUIhuzlac4M0pLjOgvRiI+ICxAj1bJtF50rzTxsAdPn78MgzbyAtvx5Wcyge/+x93DUkBgKjAULyZWj9uAVXNxYTuZ+sQsglV+f153A4HA6Hw+FwrgRUV9GW+cYe4dQQQMOa8xSnc/+fsGuoEKKhWisPqPjPzMxEVlYW87SmWi4oKIgJf2p0aK2HeksNAHT2s5OZW6BJP441B1UoNougMFkwooMEIoMAdSorat1F+L1EgNpKILybHDNvHIC40M5E07bdU5gObEgbr8ViEWQymT209VyWAYBjw2gGMwBUqCzoGiqBt7OQXFz7Tg6Hw+FwOBwOh8PhMKj4rFFbcKzQCHeFEJ2CxZBcY62DZpMJq2avxC+rUqBUatDRW4jhtwehvMoKlViARSWAMk0Hn0RvTB/TBXd07X5Z4r894QaAdkJvtOJkqQn1Oiti/cXwdzs3sj2Hw+FwOBwOh8PhcIAKpQUZRDcppAJ0DBJD3sIZAK42TCYzTp0qwIE96fBzrsDMSgOqzDqEihTo7+2MzqFRCIuNRqyfF4RXifincANAO0IHvD9RYkSlygJ/NxGifESXHBiQw+FwOBwOh8PhcK53tAYrcqvMKK4zw8tJiEQi/mUt7Pd/NUPHxjObTdCYrbAQaS0UCOAkFkIiErOBEa82uAGgnaHdAXIqTaw7AJ3Swk0hgLeLEApyc9Pu4Q27BtCab9xVoKmwpmhpPEpr4l4uF0vrSuejLXXXnnm61LnamlZLjmsuTnuWr7VcifI2te/fLGNruJJ5b+86aM35WhKXxqG0pPzNxb3aaE0d/RM48nO5+bqca9Lw2MvNx5Wmrfm72HGtOWdTcVt6/OWmc6W4WFpXOh9tqbv2zNOlztXWtFpyXHNx2rN8reVKlLepff9mGVvDlcx7e9dBa87Xkrg0DtVGeqKJqtQW1GosTA/5EG1EG0pbOugfp33hBoArhNZohVJnRZ2WfGotUBus0Jms7IvA4XA4HA6Hw+FwONcz1EBAW/jp9H5uCiHcFQK4yATcQ/pfhhsArjAWUru0htknG/KiAXSz8f3fVFhTtDQepTVxL5eLpXWl89GWumvPPF3qXG1NqyXHNRenPcvXWq5EeZva92+WsTVcyby3dx205nwtiUvjUFpS/ubiXm20po7+CRz5udx8Xc41aXjs5ebjStPW/F3suNacs6m4LT3+ctO5UlwsrSudj7bUXXvm6VLnamtaLTmuuTjtWb7WciXK29S+f7OMreFK5r2966A152thXBqFusRTYwCfKfvqgBsAOBwOh8PhcDgcDofD+Q9w9Y1KwOFwOBwOh8PhcDgcDqfd4QYADofD4XA4HA6Hw+Fw/gNwAwCHw+FwOBwOh8PhcDj/AbgBgMPhcDgcDofD4XA4nP8A3ADA4XA4HA6Hw+FwOBzOf4BWzQJgST0GmEwQREVB4OEJy5HDLFzYuQusWg2sp0+zuR6Eyd1Z+LVAU8UX0HkqrlEsFiuOFZkx74AeqQUGuCtEuKmzAsMSRfBzE7IpOK41zGYziopLoNVq2ZSKQqEQ3l6e8CLLtXyt2gq9Zy0WC4qKirBk8RKMHDUScXFxEIlE/8n64HA4HA6Hw+FwOC2jVQYA3ZjhsNbWQvr+xxANGQptv54sXL5uM6ynMqF/6jGqzqDYfZCFX83QYlOpZMo8Af2eHTCXlULo6gZJt56Q9h7AynHNiSlSJmVKKu5d6YR9ah/IRGKEuEghF1kQHyzD8zcIEeZDDRz2+NcAVdXVWLVmHQ4fSYFep4dEKoVOp0NggD9GjRyG/n37MIPAfwlqEDl58iTmzJ6DG0aPxpZNmzBq9A0YMGAANwBwOBwOh8PhcDicZvnXlFPVqW34as5GaI0We8g/h0P8G/buRN1bL0Ezfw70W9ZDu2IRlB++Dd3iv5mQaoltxFi0ATMm3oLxZJl0+xs4Xmff0RpqD+Pj+39Hbkkqfl13EHpTi20y52E16GH+7kM8efQDhBhLMamjCF2CyLksFmQWmbHyVCqsMNtjN4UVJYdX4NEvVkHX4LqY9SrM+eE9pBWr7SH/DEajEUuXr8LOXXswZNBAfPrR/+GJR6ezfQWFRZgzdz527dnHtltHNZa//DdOGRrWhQknVi/B6v0FsLDqr8Lyl57G3DQj22vDhLRVG3HwdDmpqbaRt/glzDvZ8Jytw2QyIS8vD1999RWmPzwdgcHBeOiRhzFn9mykHkuFSqO+6H2bu3UJ7p9iu19ty7PYUX6xe6IRZxbh3kc+RZb9VrBoqrF7zyZU62zblYcWYvrd9nM//w3yHDsuiRnZG2Zh2u3kuDunY97hCnv4P8eJ+S+crZfH/j5lD+VwOBwOh8PhcK4fWmUAkK/dDMXewxANHQ4IhGydLgJ3Dwh79rZtt6T1nwiU8tpCiPcdw6GqlgqE9oOKe0tVDpQz34fAyQkujz8Hz5/mwu2N9yEbPAKy0ePPxmseEyp3LcIL36rw2tJFWEmWhR/0hkZr390aPLrjxVnTEGgxQmswtU1ckjo1ZZ6EoLQIXfXHsWpEGj6ZIsPbk6WICRRA6z4Px80LUGdQEYHbnNHFCrNRjsj8w9hTda4gmqylSKsIhMKmjP8xjqefxJGjx/DU449i4k3jkJWdi1l/zGYimKI3GLBw0VKUlpWx7ZZjgV6pJZKzYXnESLpxEm7sHQqrvh5Lv/oNxZ7l0J0npkkd6w0k/fPrT1d3Bmv+XILaFuh6s04FnS37rYa2/JeUlGDe3/MwY8bTSE1Nw7Fjx6BWafDI009g6ZH1yMw/zboHNGcEiBg6CbPmLcLPL48iAv1rct9+jkF+IvveZqjcjvff3gwNXTfroHA1Yevmg9CRarCSujQa9cxoUpu9BSvShPjgx/nkvAvw/X2joBC1zMBXuPN7rC0JxVezyXfp968wIEAPbUvsEpXb8ME7W9CWr11jJE6ueOaTP0jef8XEgpnYX9wKwwiHw+FwOBwOh3MNIHqbYF+/JO/s+hlrsnYjwMUbfk5eeGKVHmtOmTE4UgRR/XHoDj4JY/5iSMJvsR/RNFZrHU5vzkKPkQp8e8QV4zv5AOosLJifjbriZfj5r3VQB/VCrJsGW9efgKVyI76ctRLFokAkhHqh6swe/PTNH1i/MwuhPZLhJbWfuAWw1n9qAMiYQcTMaThN/T/IBo6C0NMb4vBIyPoOhEAut8c+F/8CNEX4ek01nnz2RviLbXYUoWcsQlyAiv1/YZdajH3f/oATkhAElK7CR79shN4zHJF+zkjf/he++WM5du7JRVi3rvA0nMbChfkIj7AitcSMbjEhEAtb6cpN8mkuyIVl82aI+pXBfexwCFwSIRCasaVyCfKEK+Hr7I1hQX2JKJNBKGjK9mNFfWE2NE5K7N8jQd9+oUQWl2HTR7tg6RWCkKAoeEryMef9b7Fk+w6UuiShU5AF+3/fA40kFTO/X4BTBh90jfRBzak9+OVnco12H4RXQj/4O9mTaAVfzPwGcbEdMGrEMHYNDhw8hJycPBhNJiZyKSaTEXK5AokJcWy7KbTF+/DD579hNcmzOaI/ojx0OLEmE84R+fjxh0U4bfQnefZEwYEUlEMBHy93JPTuB++Cbcj3uwHJ/g6BbEHpySySZg5mzV2Ck6U6xHTww7E/v8a83cdx1BCEvqEapKzciyXbVmLbLhX8XPLx569zsKvAHT06BUB5fA3y/Eej69lztgx6H1K3/19/+QWx8XFYnbkD1SUVrPxHy9Ox9tBW9AxKwsHt+yAWixEWFnZRA5aq6DAyLXHoHuYKVf4ufP/lH1izvQKxA+PhpszCdz/NwsqNe6Aj90r62lXYeDQFtWInxLvXY6EyGYMNGdAHRMNPbkZ+cRH8ggOR/tcChE1+iNSvmKQggJufN5zlEluCF6UYG2cexeAZd8NfRjZFYri5uaFq5w84Iu6GcDcBSrfb1gOUR/Htz79jzY4jELq74djiJdiQkop6mRvio8Jwatn/4ZuF27E1A+jZPRzW4iNYeaoWFSt+xLIzBiQo8vDhN3Nwpl6MWBJf2uAyVJ3ajnrffoj0sqLo0Em4Jfcn9+1/q3sJh8PhcDgcDuf6plVvt9vyD2Njzn6Uq6tZ2+nqTBNbjGYiUHTlMOYtJMsiW+SLYMlYhlXO3RHarR86L9+BQhpoqMbxpZ8g3XU8np02EIfenotCix4523/H70Xd8eyjd0CzehdOqrTIyzyCAXc8jKefvA3hbRCWVExZNdsh7+cKSVwH1in+QJYZk7/UYPJMLft8eZ4OOmPTragUQ101nMI84CYSwlCWhteeugc333YnNhVQ28Bx/PjWFvR65DbULf0C3xf1xBO398H6A8ehNwFxfSbi2RlPYvogNf7eTUpvrEL68VK0sWHYBimDKDAC1kQVnPoVAflvA2VzcSTrR6Rp15ILbYW70AXOYvkl+8wrIkdhrOwn7COnQc5epPSdgAipHrSBWywPx2SS92dnjEf9V6tRCgMKUxbirR3+JOxuuK1fjZ2FahzMKUTPiQ/gqUenI86TnbbVKJUqeHt5QSqVsgHuxo4ehXfffh2dOyXZY9BiC6HRsLbppqnZj5mvrUef+2mexyHrf58iU0l3HMDMvSEk7E44r1qGXWUG1BaVoLL+Uh4pefhqlwiPPXQfXDVFOF1mQqcJt+GGvoPw6JhOsBpLMW/jUfQbfRdGeW/A75urcev0uxB5/BscLbWfog3k5xdgzpw5uGfaNNY1IiM7E9nWMmQY8hHoEQClRoXaihrcffe9WL5sOdLT0+1HXoLqvfhpjhZT6DW9UYO35mcg5+BxBPYcj6efmI4hPTph5KSBSIy5Abfc0AfORM8Lidju28sX36xOgflsA38pTh8LQZAPFf9Z+OqW2zD+wfeRWqqy7b4Y1Wdw2qUr/M7Z3Riq3EPIq7d9B1W5B8m6Hqlb8tF19B145tH70DsuBiNvGYSk2BsweUQPlC9+GjNrR7Hv1gPhe/DC/NMw1xdjyRezYLzhQXSsO4SHF+rx1PS7oS/ORm7N+V1adLWl+PjZezB+4tuw3DwDid60LBwOh8PhcDgczvVDqwwAXf1i0SMwAZ5yN9aHvk+oiC20AVwg9YTYfwhZBtsiN4sOB5euRJCTFinH1QhJXIMtqTbRJexwN24bEAqP8CG4feB6HMkmgUGj8MiYOHj4dSAiKwd7TxnhpJBj35EDyMotaZmbcBNYIIKWiGaD3R3eSQqE+9JB8oTMoKHSNS/+KVJnV1QU1kJNFJDUvyPe++pP/HR/JBzdyse8OA2x/v4IFPbCxFHR8Avwg1Aig8WiQ9buZfji/Xfxf38fhamgjAnry4YaAEKC4PzwcJI5sqk9jdzMpzDz1BqoDHpI5FIMDekNhVhOrt0lvAsEEiQOH4vUA7uxdlUFRvUNPnuj6MrPYPGcL/Dm/2ZhvyEd5WzMg554/b5u8PCIwI2TZNiZVoVwiRmHDhxBdl4+1G0soJX8rVm/EdMefBQPPPwEPvrkS+buf+9dU3H31Nvx9JOPwcXFmRT9IuWpzIX5junoGepB8peMMbeokZ5bT3b0wmv3JZOwKIy7RYKdqS3tcx6Op27tAx9/P3R08YVJQ+rWxQVOcgXcyE0kgByDug5CYrQ/QhJiEZTcFyE+kYgO1+NyhruorKyAj7cPnJycERQUgq4RsXh67P0YltgHkX7BSAoOR0REJKRSCaKiolBa2kJrQ0U21qctxXv/exdvzj2GYK0GTsGuSFu1ldRTPqpVJiicFZBKnODiJIfNMUUAt45D8aR1H+anVNtHlfBDaNQZlFXTrWg8tWgOXp84AM52Tw1GXQq+eu55PPXMlzhUUseMiAyvEASVnkCVwb7dLGIERFuxafU+cl8VopZ8R51cHHkzofB0Z7x4X09yTT0QPmYSeq7fh0pyVOLt0zA0wgchAeG4Z1wyPH18EOHiAWmjLi1yjwC8+Pmf+OFhVxzdUwjLJb4mHA6Hw+FwOBzOtUarDACfj3gWP415Hd0C4qnexLzb5WxxlRHx6d0dzqO2wnnkZnvsZig/gN90NyPJqRa1tbVwHTgZVSvXoI6KxJJ0sHHm1FnYfSwR4f5kvSoX2bUmwFiH4yd90CFIgqThD+GBQREo2/kzNpxq3cB0VCzSJdd9It4pc8G2skzWJ75jqAif3ynHs2OkkIiA2EARRBdzw3cOwu1+Bfj87yOt6n9sNmTjwM46PPq/z/D2lHi0zhH8UlghinwRcB+CTJM7nq/shxy9K4RiAW4MHoQRof2odmsR8sgRCD39F/b5dkdXn3Nu3DlrPoW5x5P46t2H0FXuaCE9hcxCKvRUSN2rQ0yYNxKGT8UjY+NQeWwJFh2tskVrJQFEZDug/d+zcnKwZdsOJvqHDxsCuVzGZgTwcHe3x2oCFy8YN69HAbtIpTi6XYBAXwVZzyR5pgJQiWO79YgJdaMRmqVs1yxszW+jtakd6N69O0aPvgE//vA9qisrYCjS4pO/v8X2zEP4ac0cqHLqoalX4vtvv0WXLp0xbNgw+5GXwNUbSX7d8fIHn+GrLz7D/x7oAf+EEXjjvTvhVpyJ3VsONGNkU6DzHbfBuu0rpJfQbXfEj+6Aw2u2QdmckHfviqc++5Sk8zR6BLo3uBWD0W1oFVasTYGOpGXRq5GXfRoSTz8cO11M9tfi9AkjrFYhQvtNxLszhkObexh7tpxqYDyTE2GfiUXbqdsKeYSk7cOJxGi4sq3WETz6eSRXrcSOrDKkL/waOwtNKDqwGhvSq6CtKcDR/cehvwxjDofD4XA4HA6H82/RKgPApMUvYPhfj2JnwVGiNS0wrvNjC3Xft1Ztt28H2mM3TdGhHUgaOw5Dhwy2LYNvRbzHXhTV6GH1lmD+C3QU8E/h/uhT6OhMDvCQ4sjn92H8rU8gK34g+vlJsfWnp3D742/jx+zuGBTThj4AhICY15COcHx4+Df8lLYAqZWZWJG9BS9vmQeDxYyBcSJmCGi2dVkkR+LN92Ka21Lcah85/JFNXdAn1L6/GUTiCLg5HcGDd9yCz/db4WsPbx8EsIq9oAp9B99Zb0Ce2RViUoZOXrF4vNOdkItoC3XLLAAiqSs69JmEm7uEsHM4CO07Anvfm47xLy+D2cOhgiKRs/RuUgf3YHPIcNwUI8GGP97EpIdewS9rfTC8W9v6ANx999SzYxVIJBKMHDEUyUTc0mui1WqxZNlKyGVyDBrUn8VpEv8heGhEJR4m9T1+4qMovfkZ9PCnBo0onFk8lYTdi+3RYzEhlt5szaPOP4LcuqZVn0TqjYq8Vbjrsw0wnPOJb1dot5XEpCQ88sgjyMjIwNOPP4XBwT2gr1Gjl2ciXn72JWRnZ+GmiTejT9++9qNaQMBwPHlDBR60zwzw+bYS5Gz5A/dPuQ//+3stXBM6Q+Ebj/Dyb/D6zHlnR/tnuIZj9OhuqMmzGXiCu9+OWFMKpt9Gz3UH/jqZDzePlkhwGfkuPYWw/GW4+5ZbcNv053DG6IfQ0VPg8dMMcq73cFSuIre3AYf++gpTpzyKr5ftJunFQewVj+Dir/Dmt8sRNPVRBCx6ipXj9u8tmPF4b3LmtuCKjmOScHLNOpw5egB5SguURaeRVa6BSVeHkqIyNBoHksPhcDgcDofDuSYQEGFxcV/3Bgz76xHU6pT4ZNgMDA/vAeMKmzKUjKmAtS4Fpj0jyRmJcJ7Qht7sNQfx1gdleO7jcTjbFqsvx6wf9uOGB0cjmHY+biccRT5SkY6vj81GrrIIWpMOEqEEPnJPTA6fiimJ/SEWNjMA4FWOmZTvlxOL8MepxfCUueOjPs8hyTumxeK/dVRj8dMrEP/hnUhq0YBvLYeO9r942Qps3rKdXAfgrqm3IzAggIn/FavWoqq6GndOuQ3du3W1H3EZWA3Yt3w9hEl90DPG94rU1OVCvSAoe/fuxc6dO3H7lCnIPH0a8bGxWLFsOSIjIzB23I3sOtNxHq7Fe5fD4XA4HA6Hw+FcOVplANiefxgGswld/GLg5+wJS7FtwD9hwATAWAtL1Q6yRcRH0MVnAWiSf9AAQHEUu1JXg9z6IiiNatZCHujsh3DXoGZGyb82oH3n1UYNHtz8Ojr5xOGF5AcgEYmZMGx/rpwBgKIhYj/txEmsWLka5RW2fvp04L/krp0xetQIhIeFXr7QVWXgzy8WocAnHvffPRGBLu3bMaM9qK2rg06nh4+PN0RE3KelpWH+vHkYPWYsNm5YjxEjRqL/gP7s2ldX17I4Xl5tHH2Rw+FwOBwOh8PhXJe0ygBwRbGaoFZb4ORC3dTtWC1E9JgglUvtg4+1P7T4DauAislrveWUikAq9hdnrUeAwhf9gpKvkPinWKBXGSBylkN8Ba+RVqs72wJOiyKTStnsAO2CxQiVUgNI5HB2kl2xmrocqLdDaWk5nF2c4OHmBolEisqKCrzyyst46eWXERMbC4PBwGZOqFcq4ePtDX+/9u1gwuFwOBwOh8PhcK5trh4DAIfD4XA4HA6Hw+FwOJwrxrXr587hcDgcDofD4XA4HA6nxXADAIfD4XA4HA6Hw+FwOP8BuAGAw+FwOBwOh8PhcDic/wDcAMDhcDgcDofD4XA4HM5/AG4A4HA4HA6Hw+FwOBwO5z8ANwBwOBwOh8PhcDgcDofzH0BQXFrOpwHkcDgcDofD4XA4HA7nOkdgMpm4AYDD4XA4HA7nOqOuXgmT0Wjf4lwtWK0XvnrbgmzhttXz1x37z32Sha5Z6LrFtk0WC/1sEGaxWOxh5LOZxUyWV9/YDYuZnlFAE2jwQVYarJMz2c7PUrfjOKxB0FkEAohEApIO2UnyYQ8kixUSqRTe3t6QSWW24ItAy6JSqVCvrGd5tgWSxZ6386BJNVhheaV1wMIIZOXuu3pj0MAYvPr6MlRVqREf54+77uyNzp1DUF6mxJy/9uHQ4Xwolbpz2W4AKRYpl4iVQSaTk3Ux2xaQHUIhzRT5pJHIQj9s20KyTk5Gw2jQVQwtstlshl6nh1qjPnsvyeUyuLq6sbLSWJcqyT13ekIkFpI6EUEktH+K6GfjRUQWWne0juyfNJzVn2OhYbZ6pdvkP1s4S4mu0yD7lv2T0ty6g6bCriWkUgn5v3VlEJAL2sRtzeFwOBwOh8O5llGr1dBotPYtztVCc6/eDcMbrzu2bZ90+1w4Xag4u3CdiHtzA0NAg4WKu4brM57dTj7PpUn1BJNWDl1B07Onew77xnlhNhoKMZqPs5BtKRH8bkREOrs4M6HXGmh+9ToddHTR62EyGc8zSDjkoANHOIPViS27n3w0CTKpGL/+tht9+0Ri0sRu5LxGbN6agb/nHURZWX2jsp6DiVAiWKUyGRP/YiKGz4l/m4Bl8cjn2YX+0XC2zT6ubmg9kQrQGwxQKpWsnmn+afnc3T1I3Ult8S5Rjocf8IJYTMU9XYSsnuhC1x3bNuF/LsyxONJz1GHjdYpju6l1B82tO2gq7FqCGgBaWwZuAOBwOBwOh8O5DjGQl/f6eiV7kedcPTR3PRqGN153bDe1ThcqjC9cb7kB4OnndhCRR4Q60RFERrHzkxRs8pn8Z187nyaCHEKEfjqEP2snJsFULLu4uMLZ2QkiIvgYrdMtNuzpWsj5DXo9MwTodFoYjUZWnrP5Jx90nUZvqI+cnaX49ae74OamIMeb2P6VK1OZ+M/NrbTVQwPY8XSFnIS2PovEYib+JRIJEf8SIkZtwtO2UPFqS4xts0zQcDAPANumbfuqhxTcSO4NlbIeGq2GldVsNsLVzR0uzs6sHJeCGgAaiv5z6zbRT9fpeRz7zy2OuuQGgEvRFgMAHwSQw+FwOBwO5zqEChQOp0VQAcH+2YQEFfxnuxMwCdwIe1DDPbRl3AE7lpyL7qdizcvLG76+fnB1cWFijyVzLnrrsB9LzytXKODu7k7O7Q8/P3/mns7K4oCsntu0CcRAf3co5FJmGDl8pAAvvrIMs+ceQG5eNcm3Pb5jOfcBESmfmHynqAeDWCwm6dvc4M/FoJByn1cptn20XllN0no5L8LVDc29iBk5RMygQ7NuMpmYoYVx7RSF0wBuAOBwOBwOh8O5DqFiR+pw1eX852heZ164g/WrpiKVCVQi9KgSpjTUthQabN9FP9hu8h+91+g6/aRCl+peiUQMdzcPBAUFw83VHRIimhsaCS4GHTPA4aVwKWiatF+5TCaDl5cXQkJC4Ek+nZyciVCnraNU7tjEP/2srFZj4eIjeO+D9fjk883Izq4C7f0gInElEikR+WShAt/eAk0NFhIp2UeEP03DIf7Z+dg56Wltxg4btjVa/7QuaQxaJ7QstH5t+bg2oOWn15HWL807LbfZZGKeJayYtsK1mnP3ZtMHn9vPuRJwAwCHw+FwOBzOdQo3AHBaAhWn1KWeClWmvRpqVBrgWBwfZL9tkDv6TwAhEcm0ddzRQu7p6Q0/vwAmxKknil2DN0+D81PhbzQamMikrc06vQEmEtbSlnMqWl1dXdkAg76+vvDx8YGriysT8jTLdXU6zFtwBPv355J0zOwYh7s5jUMFPjUESOUym6u/jKzTVn9aDodbOj2GHuioE2owIfmzGVDoKt1h26beELQcNG3aH/6a0f8kn9QVX8wGOKTu/2ZynYVnrwvtcsHKSyvBXg+cq4dZs2bZ1y6EGwA4HA6Hw+FwrlPa0j+U89+DtbTbNOsloY34jjuKimExayGm7vC2VnZqdHJ2dmYDxdlGbLfFvSgkDhWSGo0G5WVlKCstRXV1FXQ6PRtkj3oEGAxGIjqp+3nLBCfNCxXzcrkc7h7u8PP1g6eHF9tm+rwBLIv2MHocLQ8dp4D296cj/FMDBy0rXWzRqLcE+2D5tp3AARX+tjVqMDAY9GcNC9ciVPTbyi5iRgCzxcwGB1Sp1dDrDaitrbPH5FwtUPG/Y8cOzJw50x5yPtwAwOFwOBwOh3Od4hAznOsRu8psJeeLX4dSbbA0B9nHxDz5T0DEIGvxt7vY0/vMsdDW4aqqKtTV18HAWvJtrezNQVvPqbivqa5mop95I5BFp9WQsErU19dDTEQoPTcNNxiNMJI0qCGgpV4B7HsgFsHJ2Yl5BPj7+8PF1ZVN40cFLt1Poeej67az2spDDQGO/bQ131ZnNG2bS79jIZHOuyJ0v16vY4MeUjd6+2HXHLTsUnatReRaWZgxwExnXyD76LWlZSQ1YIvcLOfVjP2T1pF9pdW0+cDrng0bNmD79u3snjxy5AiWLl16wXeQzwLA4XA4HA6Hcx1D50/XanX2Lc6/TXOv3g3DG687ts9ftw3KRrepMHbsc6w7hHTDdbpQMXBu20y2LXjqmW3k054m1brnkrdtsw/q6m9rCaYisDHnRDR1ESdpkHRoC7qLiwubOo72I28MbdGvq6uFVqNh+bG52QvY6P7UcOXq5sbc79VqFfQ6LdknZKJdoXBic9LTbVo+6mlAW+ntWWgxjvqgRgs6awadXtABPTctOy03/UfLfDY9uk7iOOqB5pkt9nBqnKCCmQpnWmfXMrS81ECjYtdAxzwoaF1JZXLmYaTTatlAjE0NOnpuFgDbfeNYp/VI12n90aXhOl1oXTZcd2yfW6e1bK9zslAarztobt1BU2HXEo29vA4cOGBfO0dycvJ514cbADgcDofD4XCuY6gbNZ3Lm3N10Nyrd8PwxuuO7fPXr5ABwAHRFA5ZQYUtdYWng/jRv+Y4d34i/ongc3F1gxsR8awFvBE0bllZGROQDaFp0CkDPTw8mDCvra2FyWgke87ljwpI1tXAxYUZA6g4pOU8N31c60Wdo56oEYB+Z2g5SI2ywQBpyo5zU7HFFhLmEPxnP8l+Omc+HcOADkhI83U9QA06ao0GapWSlEnERCf1hpBJZaze6PVVKBT22OfgBoArD58GkMPhcDgcDodzHraXb/7Kx2kFRE9QScGEmlhsc/WnoosaHOx/57AJZyp86QjxNJqLixv8AwKICPY8T/xLJEK4u0ltbv1iM/x8ne2CkIg3ciAdZT8iIhjx8WHQqFWoqqq8QPzTvNBR+ekgdDXVVaioKGeu6bTFncKMENQDgXURIAH2Q2kaHh5yyOVN98Wn+6kQpeMX0Hx7enrCmc4kQPLPBjxkkHOS89tOTD9sNWHbK4BGo2YeDbS1leajpTg7S+HqSj0a7AGthApib28nBAW5snO1N/T5QcdioB4aZrOJFZ923aDjAdCBEu3VwblGEL1NsK9zOBwOh8PhcK4zqLChLrutESSca4FzqosKUQeOdSZOG603t6zdkEs+SUQiQKkIpa3erFWWtcxSVdpImZLNAH83PPnYYNw4NgmDB8UgIS4AFVU6In5d7K3+51omaRpanQ49uwfg3ruTsWdPBiZN7Ixbb+mGnbtziWh1g5OzC+QKOcaPS8Ctkzti69aTUKn1LGVbKWwtvDRfDvFJ06BdDFxdnTFhXDxuGh+P4uJaVFapmWgdOTwat0xKQm2tlohzAx68vwdkUjFy82rYGZvDlo7Ny4C2clNXfpouycFZwU/jOBYKFcZKZR2LR7st0AENqRcBzYej9bo5Jt6UgM4dA3Ays5Ic0/rvabfkIDwyvScG9A9HTbUWBYXtPzAfvT/odWTGHqOJ1L2YrUsl1OAgYNuN6dFNYS8/rSdbPdjWG7fon1tv6eK4H2zr566HY91Bc+sOmgq7lmD3ZSvLwM3BbcSSuxn6Wd3OLpbCPfY9HA6Hw+FwOFcPtpdu/srHuTRUSFDRTwfMo27tFGYYaGBsoFAB7qQQo3//KAQEuEEhl2LK7T3w+qtj4ORERZ9dkJDDqEisq6tDVWUl9u7NwS+z9qG0tB5enk4ICnCHXCZjg/NRcUkHAZRKrMy4IBJfKGpoXqingYmIbblMAV9ff7i4uEKtqkd0lBv694tAv77BrGtBTU01JoyLI2FhJJ4LVCoDliw9gQOHCkn+7SdsAbQs1OOAlsvV1QUebm6sHzytK2ZAscdjXQZIvRgNRmh1WlKZQmi0GlRUVLLy0+4Mtrq8kK3bsrFpSxYMhosPmNgciQm+CAv1wLvvbSPlK7KHth+0rHQWA+p9QacFpBeWlpdCPTEcdcG5NuAeAG3EUpUJc8ZC8hQiX3CyiGJvgsA9wr6Xw+FwOBwO5+qB9henA3lxrh8aCq6m1pk4PW/93JgBjnWbm7wF6zfkExFHDUW2vthE8rHjKI7GRdupaAswHeDPAi8vZ4wd0xH7DxRg6YpMdEsOhkIuxpZtOfi/d0aga5cAbNqcgVEjIvD8M0Owe08W+vaJwPQH++HAwTz06B6B4CBPInxzERQkx/vvjMHkSV2JyKb9/52wbHkKlCqbB4CTQopXXx6Np54chnvu7EvieyMnT83661fTbgImA4YPi0O9UouoSF+sXZeODtE+5HxdUFmpxuEj+SivUOHRh/tAIhYiO7cGgwZE4Jmn+mHiTYnw9XHCqVNVmPnFjQgOdsND93dHdbUWnp5OePbpfrh1UkeS32DkF9RBpzXh3nu6Y8aTAzBhfBIzfmRlV5NydiB5HIUpt/VAeJgHDh/OwbgxnfDaq6MQG+OD+6Z1h4uzkMSLQcqxYuay/+7bI1BWpsKggRFISvBD2okydO4UgGdn9MMtk5PQMdEfh48WkzB/PDOjP24cG4fkroHIPFUJjcb2fabnueP2zqTOFIiO8mKeDi8+N5B1BXjs4d7Iy6+Fq4uUHT/ltk4YMCAcRUX1qKrS4s3XhqB7tyCW1lRyDnd3OSlrEu6+M5n18c8m5WLTLhLYfUBWqYeC7b46Nz4C7X5BDQSNW6J7dJOz++mcB4DtkxmaSDj9PH+dpnNpbwB6f56/TY87f91Bc+sOmgq7luAeABwOh8PhcDicC2jojs3hNEZI57on4t9xj9APx0K1HhV8tCWf9q2nrdx0JH5XVzc20N/oUfF4580RCAp0w8bNWaxl2MVZArlMhJqaGiJQQISlgp1LKhUyce/t7c3c6+l5jUY9Hn6wL1t/9/9WQ6m0iX6WDyYv6UCWRixbkYYff9qH1OOluO2WriRtPRHplax7i4N9+3KgUEiQ1DEYN03oTAR1ESoqldCo1Wy8AJmMRBKYSRwh6xqwe08ePvxkB9ZtOA29wQx/Pxf4+Djj51mHkZNXi0k3J6C4RIlPv9hF0jHhgfu6M2HdtXMgMyzMnnsMhw6XIDLSB9Mf6seMIbN+348bRiaie3IoKbsVYSEeKC2pJWVbh+07ziAx0ZcIZwMiI1zYLAhnsquY4UThRKfaE+LRh3shPaMCH32yC4uWpMGZhD9I0q2u0eLveankOE9MuinBVmACra/snBro9Sb8MusQMyhQwd+ndyh+n30UOWTfXVO7krrSkHLsRmFhPW6ekMA8OKjRQC6X4MefDzJDQXKXAMxbeBzbdmRjQL8wEqfByPHkAlKRT58lEokUdCpIenXYlIDMIMC5VuAGAA6Hw+FwOJzrnKZa5zgcBw3vjYa3iU3820f2N5tY9wA3d3cikn3ZCPz0uF1ERH/17V4UFtXhhlEdiFBWM3d3R/93qYyISHJOajSQK5zYMdSYQOfzp3GMRg0bnC8ruxJp6WU4mlJgT5csJA80flx8CF54bgRefnE4enQPIQKUjlFA9lMPBruRgKJS6ZCZWYquXYKQ3DUYGzadZOehsDKQ+FqtFhp1Hby9FUTonsHpMxVM5NOWbZqvlJQSHD5SzAQ1bV0/frwMZ7KqWL/66EhPKFUGVuYOHbyZWKeftMXfzVWGKbcl47VXboCbmwL+fh4k70Im0DdsSsehw9nIzi5FaWkdevcOx9DBHbD/QC5y84qh0+tJPq3w8lQw8X76TCUR9dUk3Wp4eTkxo0O3roF46ok+pO6dEBTsbisUgXYbqK/Xs7IVEHGv19tc86mh5NDhImi0RkRHeeJMdjU5bxXzMvD3dyF1aBs0kaaTlV2D4mIluYb1bD2bLHSsBDbwYwNs11PKBkakgwLSFn1aZ7QbAOfagRsA/mF0h3/GxNum4uHHZ+DJJ59iyxNPPoNnnn8FH8z8GSt3HMKJ04VQ6kz2I/5DnF6Oe+/7A+3fc+lKY0Tq8h/ww+rTaDyDTrOUp+KZR+/B1IfoPUDvhYstz+KbeTugapdbQo2dXzyBDzeV2bcdlGPhcw/j0bkn7NvXF2ZNNRZ8+0YTdTsDjz/8ACZNnIi7pje8FufWfztw8YGCrhwmpK/4Gm8uPvfyci1RV3gAX/y8EDXatvVn5HA47Y+MvLhzOJfCJr6tzM2fDmxHP6nwo4Lf29uHiHUPdi85+vkT/cdc9aur1ayF32jQwkDEs7ubHIGBbkiID2Ruyp6eXkQ02qaPU6qo4Lb9PqiJaFeR42ncoCB3IlZ9mfCUyxVsij93D0+MHJaExIQAvPTycixYdJgITjMkRKDKFQrWGk3z52DTlgzcNK4zE7B79uaQEFYg206GhQhuAxHNOoSFKkjeDKQ8RMQaqAinYwzYukcYDRYmrKOI6KeeAb4+zkQg0+k0rdixMxdvvbOFeQEMGRRBRL6BGQZ+mXUYTz+3Bo/PWIWU4zWkrmxCnfWdJ0ttrYZ1R+jfN4IZDlKOFbHxCGh963V65BeUsbIFEIFODRRBAa6sbnVE1G/ako0Z5NyPPrkSX8zczc57MRqOJ1BSqkJQoCsrR2S4B/MGoOWkOFz6aQ3Z3P0bmlTOhxqHqPB3DIpIvUacnJyZNwfn2oEbAP4FvCKS8ORLb+Od//2PLG/jjZeexhOPTsOYvp3hVJ+DTfO+xYdf/YaUgvpmv4Cc64OB095g98DFlzdw7/hecLIZaq8cJvKv9QPPXhOIFB4Yd89zTdQtWWZMgY+7HEPvf6tBuO27SZdbupyzsv8rWP6DxkAOh3NFoFOscTgXgwlBe4s/XWgfb2dnIkZ9fOHl5UPEnm3OfVtk28ewIZF4/ZXBrGX69z/2obxCieUrUxEa6okP37uJiA0ROy+dQ16jUdFE2OJoWzYRAfrHn/sQHOTB4ru5ylm6dBo+Pz8/lmbGqRLU1WvxzIzBiIv1hYGIZAMRzHTAPVurtIwJUplMjlOnqokgFWP33nxIJHRAQvICRZWrPb/0o6ZGg5WrUjH9oYH45MMJGDcmlohstS0CgZa9tk6LNetOoVu3ILz60mA2NsDsuSlwdpLiwfu74/57u8HVRYYTJyuQkVmB1WszMWF8PF58fiAemd4Lfj7OEJG80fRp3QUEBLB6PJpSiqhIH5aHAwfPQK1WsekTqexWq/UkjcMYPjSK1emdUzujvLwef807hk4d/fDScwPx/DMD2JgCrYEenxDvi1dfHoQePYKxdv1p5hnQFtigiHaDBusOQD075HQKw/O9BThXLwLyheQasw2Ys9bCuO4R+xYgHf8nhGGD7VvNQz0AnlpcizdeeQGhrvbABlgt5IGmVSF14x/4cZMJT777JLp4nut/c11DPQDer8X7v92LYHvQtQH1APgVe8TD8dDYGIha8vyjHgBvfYquj/6Kezv/k9eXegC8hN2d3sDLI/ztYZRyLJzxBjb0eAo/351kD/uPULIfj772FQY/PxtTEq8mmyj1APge8/RD8L9bOrF3l2sJ6gEwa20ept01CZ6KK2294nA4LYG+8lVVVbNPzr9Hc/XfMLzxumO74Tp1vabQbbru2OdYp5/nr9tc4Km4bbz+3Et7YXLMnU/iUjEnk8uZ+FcoFKzVt7E7OO17bzSq7S3n9FzUvd7ABL2zsxMR9L5wc3NBvVKP+voaVJTXENEoZH3OaYs//aQD8qnYYHZW5kIvk0qgN9CB7TyJyCdvLRoNlPX1LI/e3s7kvDKUl9Uz9/X6+nOt2EKREP7+PmS/K8uHgvzuVFXVQalUw9VNAaPeDK2epCkTkjzqoSPiVyYTM1d9Nzc5lCozyZsCPt5uqK6pR3V1LasDWg4vT1eyOKNeZTg78J6bq5Qdp1bbWv5pqz0tm4uLlBwjZW7/dNYBGkbTofFsres2W4STXEwEuBYlpVXQ6bQkXzZ3e1u+pPD19WD5rqnWsIEN6RR73l5u8PFxJWlZ2fmNtOz0lOR8cnI+Ka0TEk4FOs0D9QCg3RgoNMyFhLmQfFOvBloOmh+aX6PRwuLRc9Ay0/EW6KB+MpmI5Lvp/v00jNY9vS7UWCMmaTdlAHj4AU+IRGKy2Awhjk9qtLF5ENDthut0QEDbuRz76Lpj27HeeKE0XnfQ3LqDpsKuJaTkO9PaMnAPgKsMOqCGzNkdPcfdh/uSlfj8/TnIJQ8lDufK4odbZ/743xP/HA6H8x+jqbm6ORwLNQQQ4U4VJW3Rdff0hJe3D5v2jt4zDvHvMCbQPt/V1dVEjNcQwaxGTS0R6iodiSEkx7gTAeqG2jrq0l5FhDgV1Crm+k+FJm1ZN5H01GodWSci3mhigwvW1xuh0dOuBh5E/AtQW1uH6spKGIhwp3HKSuuQk13BWsnrlTqSU5vgo8JQIpbCbBEyIa7XG5CfX4rKSpu4Li+rInmjrfsCso8KPgnzGDBbaBo6VFQYiQB3ZdPbFZdUoryikpWPGjiqa2qRm1eC9IxCEq+OnZu6zNcREU3HBKAD89E0KVQQ0/PREfYdffKpCKdi3SH+KVRPq7W0xV/CvAJCQsKI+HYlx9PyCKHVGZBH8n/iRB6qqutJ3QuZUYPm7XhaHslPOVSk7qjxhnoNUHQ6ExP/FJoWTdMh/ik0jO6n/fypYcKRH7ruiEfPodVSwU+n9jOzfU2Jfwqtd4mYCnq7dwXnmoIbAK5WxK7oc/tdGCjYgsVrT8D2leZwOBwOh8NpG+ylXfIf8SrktAoq9CRSGdzdPdkAf+5ubqw13tGySHWggYhfOqp/RUUF+axlApQaC6TkOJlUDhcXN9Zfn/YHp27tdHq+yopy1NZUMRd32hIsZn3HbS25VFrShQ5Q6eLmDi9vbzgpnJj4pgP1GY0Gm+GB/KP5cxgfLI5BCck6Td/D0ws+vr7MLZ3Ot19VVQEDOdbRkkz/6FgGOnJOvZ6e18jy6OvrRwR4IDy9qLeBkYjtanY8NYQ40hOS40UkfzQ9pZIaMqqIMFax+mgvaGu7h6cHAkle/AMCSL587TMsCFmelSRPKpWS5Zt2z6CGCZVazQwkNbW1pK7VLH92W8A/B7kutpZ7Wx1zrh1EbxPs65xWYK05A8uZVfYtUpFxEyFwj7BvNY+p5AjWntRh8MD+cL9EVzyh1BPB5hNYdrQaPXv1gGszv9kWQzX2rpyDL7/5DrP/XoxVa7fjVJ0VYRFRcJdfaOPRpv+Nd/84jMTkrnBp5px1e3/AG3NSkNQ1GW6ypr/UmpOL8MX8LHKeODAPX10xfv+/X1Gd0B2RLiTAosLJbYvw5Vff4Pe5C7Fs3Xbk1IuREB0KubQJl+DqTCzbqcPwm7vCzR7UGFN1LjYs+gVfffsz5i5YgtVb9qFILUdMZBDk9tFMm8VSi5R1i/HN9z+Q/MzHkuXrkF6qR1B0JDwV5EfOHq05VPlH8cf3M/H1L7OxaMly7DpWAJfgBIR6SVCeeRQFwih0j/EmPxb2Ay6Gugzrt+1BQM+b0NX/Evm+FLXZWD3/Z3z7wyz8NX8x1mw7gCqLB2Ij/CElP7LnY0T+vk0o8B+MAVEu9jCKBvt+eANLNF3QO9zZHkaxh+t7oHeAEcd2LMLP3/yG3//+C4sWr8Tmgycg8IpAuJ87+aGyH3IBVlLcM1j6+9f47qdZ+HvhUqzYtA05FSKERAaTe/RirVFW1OenYcHv3+DHX34nx64g5duPQp0CkeFhcGqP91hVEbmP9iOi3yR09L3ExTPrcXrfCvzw3Xf47Y95WLRyLbYdy4LEPQqhAc6X7P5hqM3Dlvl/YOZP5P6dtxgrN21HodoN0aQenCSND7agIvMQ0swRGJroT15iAGXeAcz+/mt8++ufWEjqf09qEdwiohHoobjQmltyAM++uRkdbugML3qwsRo7F3xPvo8k7YWLsW7HEajkgYgN8YH4YjetxYzqU3sw56dvSbqzSbqrsPVwBrvuEf7kBaWZQ/X1RTh6pg5dOydAIWn65jDUF2Lt3z/hq+9/wl8LlmLt5gPI0YoRHREB50tcW6tRixM7l+CHH38l14Lcj0uXYsnqzThyuhSBETHwcZXizJZf8L8P58OQ1BvBujP44o91iE1KgHNTz58GGI/9gTd+KUDyAPJsu0jVcDjXIrZWyXPTpnGuXahAddDUukPENlynm02t79pbA1cXdzg5O13gUkzFpUajRW0dFZsqJkSp6zeNQ7sHuLl7sMH66MjwdJ9arST3GG31NrNzO0Q7XafYXMYlkMvlbBA/F1dXJvxpvPp66rZPW9pp05dNfNOpBml2SE7pf+jbNwojRyQg81Q1PDw8mZs+TYsaJTQatc2TgaVlT48IabpQaBq0ZN26RSAxPgjllVpyjIYI/1pmcKD07xuJ4cPicIz8xtqgdWTrTkGFrpOz8yU9aagopvPr024L5eUqe+jFocYOagyRSqRs3ANnlo4EZpIum1WBLCaTka3TPFEDB4V6Jej1OuZVQSuKGi0aXj9KXKw3bhwTh6AgN/j6OLEuB9R7gYZR1/+KCo09ZuugydCyNvcS3aMbHYPB5tpPvRscnzR/DV36G6479rdmoTRed9DcuoOmwq4lqBGmtWXgBoA28k8YAMgtCYmLAdvXZSCuV2/4NbIAWAxqnNm9CO9//CdyjW4YMOZWTBw9HMkxvijN2I81y1YgzxqA2DBfyMTnXsCtCiGOrNmLgK49EUBeki/AqsIWIrg2nDGjc88eCPZUNPG9NuHEyh+R7TUcgzr5gz2CjLXYu/4wXHskQ3RmN3784U8cLBKi1/AbcdOY0ehJHj6laRvx5/ZCRCUmws+l0cPzIgYAi6EeB9fOwZe/r0alNRTDbpqE8TcMR1KIBAWpOzBvxUEYPUIRFuAJaSOtQcdVKD2xFZ9/8jMOFenQcfCNmDTuRgzsEoqq3CNYMnsNyl1CERfue8Gx9AGrrs7Fqh8/xnerT8AjrBvG3XIzbhjUH76CYmxfvRB7SRlFynzUuyagxz9oALCY1EjbPA8f/LwCZWZ/DBozHhNG34DEIAEy96zBr2vS4RkchWBflwYirTkDgAE5O9cg22fQheE7VuOEIBBZq3/AqsPV8O7cF7fcTOpgYFd4Wiqxa+1iLDtWjYjoDvAl99N5xbdokbnlb3z961roAzthxNibMW7kIHQJ80ZN1h4sWrET1dJAdCD3aOO6t2gqsHvln/hlwQ6Yg8mxY+ix/RDrLULO0V1YtfUwRD4RCL2ICG0RLTIAmFGbl4r5P3yBVWl6xHcfjBsnj8fQ7olwMxZiz8Y12HdGieDoSHg1ZZUg9XD64Fp8+/3fyNb5oP/wMZgwfgS6hroi/+AWzN94GBLfCIQHNCyLwwAQjh5etVj71yzM2XAc7on9cdO48Rg5oAucdPlYvmgjqt2ikRjmYfseOqjPxaJVxeg+KhKFmxfh21lLUWINI9+dCRg7agRifYxI2bgYSzIF6NEpmgjuC8uurTiFeT98g7+2n4EirjduvfkmjBzaDd6WWuzfsAzLjlQhODIcfm7yC54RFzMA0FkZ0rfMxgdfLUW9WziGj7sdE0YMQFygHHnHd2Ht2q3QkOdpZKBHE8YJCzQlqfj9sw+xOVuMhB4DMW7ieIzo1x0dAhSozD2B5Wu2Im3vBqQogzDptvHoGu4PD7kQ6Zs2Ii+gK7r4O9nP1QTmWmz8+UfU9LkTIzs0Z4rkcK5lqBt28669nGuHhtewqXX62Xidbja1fviIDhIi/B1CmUJd3XU6HRPHtAWaDVRHDyLQeHQQOCcnF2YwoIKfxqGD/FF3foptmD/yPxEntjVbWjRhajhwd/dgQhdWAWvxp8c7O4sweWJXpKcXk3Maz45HIBKLiBiWskH+JpL3xIk3dcXGzXSQPwk7JxX+rGWexKfp0H/nENAkGdRbgRoNxo7piMBAZxw4mE3yq8WAAdEoLqkl4tqMSST9CeM64+/5h9hxVPzTNKjBwpMcq3CS4+GHeuL1V4bA01OOQ4eL2blvmhCPj94bxabxo1PtDRscRdJwYdPxtQpSWazMRNjRNF1cXGzGALGYlM/KumsYTUYYDbQ7gskunoXMQEFnEqDeD9RoQE9Ez0P7+X/68Rg2p38NEf10MEDq4p+TW4tHpvck19iIkxkVZ+uoPeEGgCsPNwD8g/wzBgCC2ILjm/fAJ7kPwryc2AOUYTUhY/tfmLlZhVsefAhTbxqJxMhA+Pj6IDC8A3r1G4A+HYORuX059tX5oEcHPyIsbEcLBM4oS9+EQiJYO4Z4XihYKw7ghz92Q0ldpCK6o3tUE6JWn4Uls7Yh+qa7keBjF/Kmehzauh2H0w8ju0KGEbfehTtuGoak6FD4+XojMKwDuvfoAVnGEvy5V4wBgzpAbjvSRrMGAC2OzvsCi9MlmPLI45gytj8RjAHw9fFGSGQiKWs/IihF2D33V2SLo5AY5QNxg/zWZqzDzDn70PWm+/DAXRPRIz4C/n7e8AuJQo9efdC9gwhbf58DZXhPxAc4n6tjgllXjeU/f41TXoPJw34axgzqgrAAP/j6+aFDUncM7N8THvXpWLl2MyQJw9HvHzQAnFr3FeYetmDSfY/gzpuGICEyBL6knkOjktCrd29ES7Mx95eVEIR0RHSQq72FuDkDwEXC927E2n2p8Igbg8cfvw9j+nRESKAvfPyDENe5J/r3ToZbwXr8tCodUV26w5/8eDso3/crZi5XYeoLMzBxcA9Ehfgz18LgyFgk9xmMnjHO2PfXHByTJaFnpNu5uteVYPlPX2JVVRweI2neOKC7/Vh/hMV0RN8BRCx61mDZ7ytQE9YdSX7n3Umt45IGACtqT23HzJkL4DriQTxy13j07hyDIPJd8wsMQUKXPhjcLxnm7G2YvbUcnXsnwu08i4QBZ9b8hO/XFGL0fY/jnknkOxETDn8fP1IPCejVvy+ipAX447dlqPbuhM5hjmtlMwBs23MQx4+fgn+v8bh76q0YmByHoABa/8GI79IDXX1q8Pvvq+DbezjCnBukqyzAys07kZOVBqU0BjdPvQsTR/Ym9RjIvjthHTqid/cOKFn5C7YZO2JAgtf5XgSaM/jt0++hjBqNRx++B6N6JtrS9QlETKfuGNC3O0ItRIjP3QH/xK4IdDv/gdasAcCoxOb53+OXFA9Mf/IhTB41ALGhfsx9M7RDAvoNpAYiBTYsXYpTkhj0CD//aWApS8FXn/wIDHoUT08bj54dOyCQ3Pc+foGIjOuEfv37I1qQgyU71Lj7jefQJ8IHTiR9gVgG5/pjWLjbiEEDGz17GqDJ2YZvV5kxZfoY+PNZjTjXIfRFkXoAULHAubZxiHFKU+v0s/E63Wxq/cChc63UdNsm/OtYi7yerNMWfCqqicRiQlzh5Mzc1D09nDHp5gSMGtEBiQl+yM2rYoaDm4lAn3J7D/ToEcHm5R9Inrsdov3I+28MhgyJR1mZjsTpiLGj44gg9UJ2dgkR8DrcNbU3HnpgAIKCPFiLdh453/Bhsbjzjl4YSES6Vgt0IO+0ISHu5F624oZRMeSHwYTM06WsrzwVkn6+ruQc/ZFB0nUm4nfGk0NZ/3ajSYS77+xDRLWMlMJK0tMg/WQhpk3rQ8J7IZL8XtA8hIV6sYUK0cmTkqFQyNg4Aa6urszLgYpY2rrv4a5gc/Tv2p1HRLcZ0x/oAalUhDNZlaQ+CxEa4gE6iN6ZrCqEhrrj5gkJGDY0ioh5KYqL6klZu0JG4o+/MR5q+6B8dH0kqUs65WB+AR2IEKRuYxAc5E7KmoChQ+NQW0v7/oswYVxHlpdRI+NIPhTIyi7DiOHxmHJbMjp3DEBhEe3SoMHkiUnktzgIhQX12LQliw1eWFKqRFGREjeM7IDCwjpmAAgldXrbLZ3Qt08ouw9KSlrmuXAxuAHgytMWA8B573ucqw+B0BeeMg2q1HSwk3OYDIXYsPYEJtx2M/onBEHWWEMKxPAI64ybbxyM/HWrcLju3EAgQrEUEdFBSE8vgtk+CEhDilJ3oVSURB44cdh3OJM9yBujyzyAA5pOiIto/BqtgzBkFB558Db06OCLxp6/QrkXhgzoBtXpQyhq4XPFlLEWP2wswpA77kFyuCe5ye077AhECoR2HIj7po/CqW0bUFLT0LVRh4zd2xEx/G6M6xsDl8atnEIZApNG4o5Rvjix/yTUjYpac2wp9ilDceeE4Yj2uVAyiBTe6Dz0Jky+oR8aOs5fcSp249dFZ9Bz/B3oTeq5ocGDInbyRNcR9+CpKZHIOVUA/WWOIykRRePm20Yi2L2xIhJA4RmMIXc/isGmo9i2Kx36s7dUNfavSYF0wE3oHOR2gWGEDnjp16EXHn/jddzfN6DBw8iCgkNbsKooCs8+Mg4d/FwuPJaIuahu4/DoGDds/GMlis/d3u2PQYkt67dASsT/XUMS4dFElwWxix+GTp6MzpUbMXdPuT3UhrngIL5fegLJUx/BoMQgUpfnF0YodUbikKl4dZIPjqecQuNp87VGL0x45GmMH5AEz8ZzQQpECOzaDT2sxTh8qsYe2BA1QvrciftvG4W4AFd7mAMBZF6xGDPQF0W7jqPOHmrDjNQl3+GwMRm3TByIANcLyyxx9UOX4fdhShc1Nu9Og6aF91hdWTo2pwKPPTIJyZE+FzwjIJAgIL4f7hoajL2/L0Q6HVPqLFbkHd+Do05DMPWGjnC94MFH69MJnUaORH95IY5kNnjIkGdiXHIyhCfX4ej5l6gBBpw6cAyiwTcg6R/9QnM4/xz0RZG+MHI450F/u+2L0WhCbU0tVEolTKzfuc1YQF/A5AonIqpdWUs8DRw5PAoTxiegskrJpv0z6E1ExHbG008NY6PSU7ErIr97yV1C8forY4g47UnErQfrAuBH3qvS0/PRIdobLzw7AmISLzTUA3SEfzp4HhXEgwfH4vXXxsKXiPrAQA+SBfqjIWDz5HdLDmDnePaZwUSMi2Exm2yj1xOBP2JEAjrE+JM44aw1/8axXdisBOPHJRIBrURYmAszWNCZB2Ki/cgZqWGMutjbXgSDiOCmBoeIcC+8+tIoREX5XfC9ycysgEIuYcI5MsITHp5y5OXXMMOFTq9Fhw6eiI/3YdMG3nVHF/TrEwYjKZeTk+039cYxsXj80d6IiyO/heTH8NZJSSyMlvvmCfEkr/GkToTo0jkATzzWGz7ezujVIwRPPj4AXp4eGDQwDh9/OBm339aDufQP6B+F558ZCieFCH16h+OVF0eQenNiLf/0nCq1FhqyJHcNYHlu+D5NZyt47tn+cHOTsTw+cF93UiYP+17O9QY3AFzlCAQyKGRWNnJqQ2oPLEehVxd0jw26iPuzAN4xXTEqvBJ/Lz+Js7N9khfhkMgY1GemorCxMjTX4sjBMih6j8CI7olwzTyIo3WN3+wNSDuUClmvvoi8wIshEMNG9yBCpfk+9fLgEASQX5gmbA8XYlFi+4adkPZ5AINjXJs9J72V3SOHoYdPJXacLoH57Lnl6PvgR3hwRBSkjVWkAyKiAuIT6Lxl0DW0HZjLsWHpTsT2HoWgi0zFKBCK4UJ+CC+USJem4MRhHNx/kCyHmlhSUVx3nvqxY8TxtctRG34ThnTyatbjQCCUInbkY3jyjt5orBtbi9eQsYh1a/4kQkkwxt41Enknj6JW7bhfzDBprRBT1zl7yIUIIfPwhEsDUW01qHDgWD4GTR6H8OYGqaCQeg8eMRHJxl04mdO2vmstQV1XhFMaf9w6MLqJLiLnEDlH4ebJCchZtQlljiqwkmt1+BDUcZMwsetFrpVIgrAxr+Lzx4eADp/RkNABI9DV37nZfvoCmQ8iguiLT1Oted0wfEgkZM2OjyFAYHgcuVS0NeEc5qpjWLpZg4H3TELwxabwI/dYwrBJqEs/gMI6rT3w4hQc3ALvnoOR4N/A46Mx5AUvvP+NGOt9DIvWZ5M7yYERlaUqhHTqAu/mH3wQKAKR0EGErKLz3S6Fod1xe4Ia6zakoSmbkUVdg73ZFozsF31+dwoO5zqDtuByOA0xEfGs1Wmhoq70ajXbtrXcCpn7PW01dyHCn7ruUzd7lbIeVVWVyC8oh5mIZjp3/+w5B0CnlOveLQyHDufhldeX4e13VqG6Rs9G3S+vUOP5l9fi2x/2sW4oa9aloaJSyVqp4+MDodHokZJSQNK24OtvtmLP3hxMGN+FhBvx8We7yLm24NTpctbdgLa4P/PcQsz6fQ9z248I82aDFNKuBLU1KuTkVGLwwHgikuNxLLUUCfEBCAl2A506MC+/jJTY1jWBzsW/fcdpFBXX4rsfd7D0WX2QMr3x9josW57BDCAhwe4svCH0XfNkRjkiiFAeNCicpFlNyqhiv6e02wCzmpDFlYjq+HhffPP9PrLsx8pVmWwKPxER3es3nsELL69HQWE94uJ8sWRZOr4l8Q4cKmKt81Sl05//M1nVmPnNHmzZloMunf3JdbCN00ANJU89swaHj9bg9lt7kbrW4O131+GDD9chKNAVLs5CLF52hNS3CctWpuFISj7z/qHdBOi4DrRLAc1mUqIf/HxdUFOrZbMbUMNNcBDvBne9wg0A1yT1OLDpKAK79ofXpTyfRR7oPygRVbt3ovCsuBXAOygc3toT2HTyfOFkqCzA/iId+lBX9/AYBLkWYtkeW9+ms2hKsOekCb37x+MS43Q1jYT8iNhXL4WlphA7TzvhhtGdm3XZdSAk541PDEdqah6zdLYK8hC2GjU4T0MVHcauUn907RbZtnK2AG19JfkxUpKFThlz4aImD/YLSqIpxJZDKnQbNxAezWugdiXQz8u+1jzOkeR+NJaiQu0wWnggeUgUcjbMwpbjJbAb1S+JQVOLHK0z+kS7X8TgY0cSjW5dXVBEhF5jM1V7ocw/Col3DPxcLnUHAt7JAxBen4ryWtu2Va/C8Uwl+g/riobe+e2LELLLGKlOTF7KzseK0pPHkOUzCKPiL90M7uIVhghJFfYVtMQAUIuUwwXkRaMDFJeymEmCMGp0Ior37kdNA7VO3TZr6+rtW82hR32dFb4ejV/YXNH7tpHAgbXIq7vwhqwrP4Malyj0ClbYQzic65O2zBvNub6prqqyje5fXQ2tRsVau2lLPx3V39XNA07OrmyufTqtHu2rT0enp4PmrV6bitfeWMYGkvvkw4no0zsKdIA8aghwcnJmMwO4ubmzwe2KS+pQVlrBRtIfPjQcb742BkYD7b9vIucWgLrwM+iLD7k/qZeBsxP97bW5dtPR7mvIsbRLQl0dHbzPwFrt6TsfnVmAHUrW65UaIsxLiVAORkKcH3PRdycifMCAUKSlFZP3qwaNK+RrcP57li0tOmWeXO4Ci1Vga4QjCzUEMOwfNMUdu3LRs3sgBvaPwKo1aTZBTQQ2/aSD+tncs8nrOFmnYr0h1HBfXq5mxgZHHFpvNBlapobfUUfaNJyu0hZ7Sn5+LTsvLb9MJmEDJtKuls6utIXfNqighY7dQP5ovdHBAukJ6DgN9FparGboDXqSBwPLM61TldqAn345iFNnqlganOsPbgC4yrFY6lFNxUTDK2UsRlaOBf5B9sH3LoFbYBDkuhMoauAhLPYORk9/KXbvS28gnKyoLMpBpSUOg+KdIPYKRZ9QDxSs3w1qK3VQX5KPHF0gusddZCCtdkJbV4laoydCA1tQUgGdRsULytISaBwP6caQcG1tKdKP78byOX/ih68/wUsvPoeXPliExo+5msJcqIUJCPG9cm2BMb1HYdiIoc0s/dHB9/wxCSjm2irk6jwQFXJ1iRSJxA1eZj1KdXr7b6ME4aOn4+EeBvzyfy/ihQ9+w97csgbeGU1jNFTDbBZBbDBCQ37EL77oSP1IUFdZ12SLbnugLSmDhbwEmLRNpd9oIYUTGpWoqbcZ1kwGHarrLQgKvHCQvKsXE8rpwyI0CD4tuPWFUhn8XYC8/Bb06THkoqhMAk+Pi7T+N8AzLBxWVQZqztoppQgK94Rmz45GXQMaUXoG28o80CPBxx5wDkXUMMS55+B0XqXjHe4spccOwDMyFu6ytvjzcDjXDqxVl3cD4DRAq9MQUWhkLv90zn06+j4d7Z4O0kcH2qMDzqlVKmg1NJ7tF5e6zd8wKhH+fm44llrI+r87O0uQV1CNfv2i8eD9A/Dk40PIflfyu25m59aS31IDEaEe7jIWnw5WR93t6W8CHaDPaCaCmwjRBx8ciP794nDqNB3pX46pt3fCvXcnI7lrEBPDjqUxVPRSw0FJiY789rqx/OzcfQpV1Sr07hVGRG05G/TOHpmkK4RSqUVYqCfG39gJPXtGQUby4TAE0NkIqDBWqUnZtXTufQvdxaCpn8woYSPr0+4Ou3afIXm3DVro7OzCpiWkcXVaE8rKVSz/1MV/zA0xJI9i+kp69neIjhVQUFRP8hCHCePiSTkDcfCgYxYCsIH7br+1E/r0DkVxiZKJdArJ2ln2Hygk4t8ZU6d0wX1392CGFY1GBG8fH1oaEsNK6l7P6pwab+g4DzQPtL6PpBSS8hng7i4F9ZKg3QbobAKc6xNuALjKsVqV0Apd4OfcYABAdT0qyBc2wLOF7ehuXgiCmnzp7dsUgQe69QqC6eAWnFTbwywmFOacgTipM8Kpy7DABV36hMFasxlHcxzuA2aUFuTBGtMJ8Rd03m1/dFo1TL5e8KX+T5dEALmTjAhHDdQNfxSsFlQXZ2DDvK/x6oyn8cr/fYHZCzcjs6wCJoU/eg8cgqGDO6KxnK4qy4cg0AcuV/D5R63D9Iei2cUeryE6rQpGUwCCvK+uBzPt0y8Wy8/7MRKIPTHo/vfw2cv3IVKUh8Uz/w9PPPMqvlu0FinHM1BSrT4vPsVsqkVlykF8/fn7+N//vXvJZclJOQK9LjSUtBd1tUU4tvVvfPBe0+mfvyxFfXQU3GS27wZ9mdIppPCVXkuC0gRVjQ7Bvr4tq1ORmAhmGTTk5ajRpbwQZQ1U5KXS3fnS3hQMT1/4mckz4Gz/JSCo540YF12Cnz/7C2n5pVCRFyvakkFfLo06NcoL0vHX3A1wGXkPBgQ2UQKBN3mpjEfayTPQmRrk2FyNg+n5SEqIhP3ycTjXNTIZ7wbAaYCVPC/Jewc1DMnkCiIAnVlrMh0PgI4FQKf2o6Lx3OCR9hZqctyECV0wYngCVq4+jvUbM7BqdQa2bMti/dU9PaVsvvozZ0qQlVVBj2K/++s2pCPtRDFuGt+JCPTT2L0nixkaMjJqsHdfAbonhyMw0BULF6diydI0xMT4IikxCHX1ehSX1iM1tYgZAKgnQMqxAtaNgM5i4ObuTtL0QkGhirnn7z+Qh/y8UqxbfwIpROQeP05FtRX5+TXIya5kgv7goXwcTSkiZUhEWKgfKip1OJFeyjwxy8prkXq8GLUkHWoEqK6uJuEq5OVVIye3CpWVSmzbcQbzFhxmAw3Sgfuqqg2QSaXMlb6goI4cq8Nf81KJwDaR359w9u5H000/WY7aGpv3HHXRnzc/FRmnKtGrZwiOHC3G3HnHzho5TmZUIizMnZRTh6+/3Ud+9ywkLXJ+kobjx3ft+tNYvPQE4uN8oSXno10OqsnvudksQEZmJfnOu8HPPwA5ObXM84Bez+NphaR+KlBdVY9X31gNZycJbpnUEdFR7qiprWdGD3oP0Ove8NWac20jIDcWv5xtwJy1FsZ1j9i3AOn4PyEMG2zfah7d4Z/x1OJavPHKCwhtPCZXE+gLVuPVz1Pw8KsvINbX/mOtSsH/PfI5El/9GZMSWzCVQMUuPP/sLIx9fxaG2Qb2ZFjLd+OlZ35C52e+xF09PGE21OOvD14DbngeU3uH28YW0KThw8c/gHjcq5gxOQlikw4bf/sUudG344GhMeePP6AtwPdvzEbkM89jdPBFXixq9uHtZzZh8tevo1PDOji9HPe+X4v3f7sXwfagmoyNePPbdDz+2ROIv8Tc3ZTyY6vw1qIKvP3mPfC393uuyViLL2YfQGy/QegSn4DwYG+4ys8fo0B5ZilmLqjEQ08/BMcMYUVr/4dX1yTgk69vg58tqBmMSF3+K/aIh+OhsY3qpDnKU/HMW5+i66O/4t7OretgoM8l1/PdLbj9s9cwwKO1LThq7PziJezu9AZeHuFvD6NcJPzzF7G7y5t4eXjD8AsxKsvx45c/oPt9T6FPiMeF4tFqgU5ZTX5081FWmIfDh3Yhp8YJXcdPw7TB0fS9g1FfuhMzfz6J+x6/p8nB5y5EwNwS6ciybaJkPx597SsMfn42piReqPxOLngXa603YPqkbpfshsIgBRGSFyiaHX1NAb769Ff0e/JZ9A9obV86E9JXfI95+iH43y2dztbPhSix9cNnkNL3QzwzuEGLd9FuPPRqGl74fTpimz8YSP8LD/8kxftf3gJvFqDDnllf4HfjUPz4cJ9LGwGsGmz57lNs8JmCD26PPRu/rvAAZq3Nw7S7JsHTMY5A3R68+fxC3PS/j9E9qAX3fck6cq9vxQP/9xESGvRCMatLsWv5fCzcngFX/2C42BW7yaCB1kzuqcFjcMPAzvCUN/39qC84hE9/P4x7n56GaFfbM1Rz/De8OVeI598m9538kqXmcK556FzidN50zj9Pc6/eDcMbrzu2G647xDjdtgk02z7HOv08f902sB41mDZef+aF3eR3VMz66rPp9oiApcfRef+pyz89/jwrL3lMUgMA8yYhP3jUcCAS0/nrnZnbOb2/9HoNNGoNjHRaQHIu23gCtOXbwgy3zO2fnIoOSE2nFKSzCtAp7+h5zWYjEaB1MOh07HdVKhWTDyE9DcvL2bLRfBGo0YJOlScl+abH031Go5Hl3zaLATmQLhSWdzrSvG2DHuPu7g6FQk7yZYVOr4NSWc/KTwcrpOW2nc9AymVk5ZBK5aycdJ0utvn7JaR85PdfaHP7bwwNo676joEGm4O69zvi0K4VTz/Rl9XRZ1/uZmH0ul0Mmgarm2ai0XIxozm9RqRuNGo16MwgFMd4D1YrvbakHKRsjutMpyG0lZGU21HAJsrZkIcf8CT5EbM80fM5Ptm9QN+V7PV3bt2erj1NutB1x7ZjvfFCabzuoLl1B02FXUu0pUsXb+e4yik+shPwiYZXw9HXnT0R6GxFSVW1PeDimCrKUIYQeDbqDivw7YphsWZkp5wEtT+a1GlIK3NFQqDHORHrlIgRvWQoPn0UdXraoqlEVoESsWHND2jWnri4ekJqrEeF6uIPSxsWKOvIj5SHDzwcXwRLIVZ8twi+/W/DrWOGoFN0ANwaif/mcHX3hkVVDGVDz4mrABn5gXSWlqCo8uI/AP80RmMdaqxyeMvIj6897DzIj63czQexHbth4KgJePS5N/HAyDDsmPV/mHvM4YZCuxIEQCTVkKtJfgQl4hYs9Efjyt2Mrv4+5AWE5E/QVNpNLPTH354diVQGV4kQlUra/+5aQQIfPxdoyqqga0mmyQtRqUYL/4AmjD6NcfOFp8SAOlXLBm00lhSiVhIE5/Pccwwo2bcM83dno+PgGzFq6GCMGH8r7r/3Pkx/7Hm89vLTuGV412bFP8XVOwz+1ixsPe3IRy32LN0Jee8B8Ofin/MfgQk2snA4FDkR0DK5nAgJIXP3p3Pq04UOFkc9ARwCreGDngpJ6h5Pu2BKZU5wcnYh55GTeCJ2nFKpYq3HDiVKpxKk3Qeo+CdHkk8q4mnaTnB1c4dMJmOinaZbRd5xdRoNMyTQrgN09Ho6aB3NG4Xmh+bZzd0DXt4+TMDT42melColKisrUVtbw0Q7bSSgwpYutPWdwgwHJFt0UEMPD0+Wbyp6qfivqakm6di6M1IhTY0RBoOO5YMKLWqsYN8dcio6WCKFHi8l7z80vDktRqvhUuKf0lwcWrZLiX8K9S6wV3mT2MoghoLkmdYb9QrwDwgg79y0oUJA6l/NjAKO7hr0GpjZIJE61JNro1QqoaFjQJBwdv051xzcAHAVY6o9hqUry5EweAC8GzaoC0KQ3MsVpScyoLrUyGdWIzKOp0Ia0x/R/8/eWQBGUt1//LvJbtz9cu7uBgeHu1v7p0qdKjUq0NJS95bS0iKFFopT3A444NzvOM4l55Lk4rZZ3//7vZnJSnYj50m+n7uXeTZvdGfm+3sWXQFpS8ekOeNRvm+tEihKPH+wDC2FA1GaH54xAePOuxSNB/fgcK0T3uo12N9aiIG5XevDe6w48ooxIqcCS1ZWdTrIW9DvwYF9+zFu9Ej1sjJubf+OpXi/cQDOO3sskjsQiQGXepCZfousYeOQH9iC3Qc66mysUE9Zl9d9wvqgtyOnH2YV2LBi6fZ2+3wqaSn/AAFHP+SkdaFVivo4SE7NxqRLP4kvn52HBS8vgTWsW1JqHkoCTVhf0XhaiOaMIWPgPbQb9c7un+0E9UE0sMSPVasPI7y1eVxOi/doIvoNG4T0XSuwurbzu9rTUouDDbmYMaoLY4LYhmLsKGDP/sPwdnaswVZ8uGotckbNRmGYAcC3awF+/u8duPw7v8bnP3o5zjlnDmaMH4aifkUoKshEelpq3BkTLGxpubhgYimWvLMaYlv0HPwQb+wrxVXSEsXMQ0hfQEQAIYLUdMugdC4l+pqaGtDYWK+b/etpAFW6UXubCLuuzRVjgHT7sxvTAkp/d2kxoMSy9CsX4SjjCEiTfjGMWzW3UpCumVblSVjWycwyBgmUFgdSKy3iv6GhTtdMi+ANR8oXw4JbfbOJKE1JTkFmhnrup4daHUhrhRblvEqwy2wBXo9XlyvPdqnNluMUw4FsNzcv3xT/ycb+qT2TMrRhQ/ZV+cXgIOMAyPFIHqnNlhYSYlSQfAm2BFP4nxhJJd0Kfv/nJbr2P+p0HBfkmKTiQgwhBQX5KC3tj8LCYqSmqXe62qAce6uMfyDGGHXupbWIblmhwnrA6qamqG4CJ2AnyXGHBoDTFGni+sLDT2Dn+Jtx/cwBUR+liRh36Q0Ibl+AHYebOtQM7qodeGWFCxfeeAZiNUDOnzoXWUcO40DNbix6eyOKhkxBbtRw5UlDzsEUx35s2FeF/csWwFY6GvnZJ2pc/ChS++Gq80di62uPYWtNx2LEXb8Ny7d5MGdyP1jP4aB6IPltaerhZoRjEmjAqtcXoN0s6sWzcPmYAJYvXoqmDjbtczVg69aN6Fqd5nEgsQAXXDcDjYufwZqDHRsnWqs34OWXFqIhNDn/icFzEG8/sxAlU6ebc9UH0LBnLV5ffaDjF5YtFUOH5iFY3wCroUViahamj8/HO8++i0OdVUG37sK8F5eh4QRaQjILJ6A0YTf+t3J/py/fylUv4t2t9br1gsaehlkzJ+HIoqex7FAnTUlqP8Djj/wP5aHGEKeMzJFn4vJh5Xjt2eVo6sTydvDDd9GkngkTcrsyKKgdk845B9sXL8PhprZpSWLSXLYQT65Mx4VXTYkYnyOxaAwum2bDK/f+Br/57e/w2xjuD/c8jFfW7Ef8LTgwYs5slG55DQv2t2Lz4pVonXo5pnQ+2QUhvQYtwJQYIkQQUd3qbNGC1xJxIuhEEBs1wEatvQjojExjdoCsrBwtHOVeEsOB1LjX1NRo44HUvEtrAqktF4EsYl8bA6Q2PjERaWkZSnznafEvTfA9SlSK8BfxrlsIqH2Qfxr1WSrbsFyiKjMtNU3X+EtY9k9mCKivr1di1JqRxqabqUu6Pg75HlT5BDFY5OTkICMjXf0GQh+IkjczM0MJ4CJ9fBdeOA7jxvXT3+BTpgzEsGGFet91FwZ1PuT3c+UVEzF6ZIle90Qhtf5dqfk/HoghQ86LnIOSfv1QVFSkx1WQ45OZH6yBIKWFhNfn1QYZpwo3qfjGpmZ1HZxwuT3q/HTcCoGcWmgAOA0J+r147+n78GbLZNz5ufORH6NCNbnfWThngg2Pv7AcDfGaCvk9WDX/ZVSOvATXjIo94IA9azLGldRg6+pleP9AACMmjUH0jGJ2Rx7GjC/Emi0rsei9wygYNRpZJ63SwI4B59+MK7K24YVXFqEpntAL1GP+P++Hb8jZGNMv1DrBXjoYpb4d2LknzgjlwRasevxPeHhdbfsfgy0DZ378E2hZ/iaWl7UfMdxi3zv34fV11SHRd8KxIWfKjfjY2Aq8/Op81LnjbNlVjpfu+wd2tjjgsB/bi2nzi49iQ1Wckx90YsUjf8f8qv6Ye+YYOPSmEuBtOIjX7v8Nnt/egaL1VmDBwv3InT3J7H+usDkwYe65GFD9Lv78r4Voinfig01Y9O/78cKq/TiR9o3E1DxcfNYobFT3yUvb45t5vOVr8feHX8X6Sm/YvZSAgskX4KYhtXjq4WdxON7qzgN44q/3Y1VdLjK7OD7eCcVRiCs/dxM8q57Gwo0dTLFYvRQPPb0es846A9kpXXudFI06B0NtW3Df/zYgnvkq0FqD5/83H8HzP4WLB0WeEFt6MaZNGIz84jG4/CMfw2dv+axu/m+5qy6ejeGZtXjhrz/CX17bE7dljqNoGq6e0YSFbyzC4h1+nH/x+K6N8UBIL0I+9k+kcCE9B6lxl2beIm6VbNb3hdRuyzeHiHE9ZoASdSLWU5X4libvVq2709liGA+khliVIa0GpOZYaor1fPiqHBHL0kVAmuyLuJa+/lKWbEPXKnuUaDSFv3rBG856t5tL2ScZ4T9blZGVnaUNCiJCGxrq0djYoJvpizAXwS+MGlWCp5/8PAYPysfvf3sDHvv3Z3QrMenrf/2143HH989Rgj/yI1taK0iLANm/T39yNs4/dzRSUpPxnW9diEsvGav2z6+PWWYKECPE526ZiSmT+5lrd52c7BT88XeXYcTw09PyLF0r9TVLS9PGkuKiYhQWFaljTtXXVLoGSBcNMQrI1IIyNoI4l7ruYowRg4AYBsjpSeLdCtNPukGwrgyBstfMkDqRo6+HLXuIGYqPr3wdXt/UjJlTpyA5KPOXutGsHlz1tVU4eHAftiyfh0f/8wQOpU7Dt269AYPC+/6HYUtwYOCgATiw/Fk8veAgsvMyjX776sHX2tKA8v27sOLlh/H6vkJ89TNXoV9m7HLEOtpSsRmPPjkfLWlj8NFPXoHi6K9g9RDwNZXjncefwSZPJq68+VMYkRuj36CvEWve34DcM+dgRFYH/QpdB7Hgrd0Yd8U5KA5/7tZux0uLXbjwuikRrRVsiRkYOX0Utrz8FBbsa0VeWrJ6F8jLSL10mupweNcGPPvQv7DeNg2f/9J1kX1400qQ27waL6n9SssrUkJYfez4PWiqr8XhvbvxzkvPYGHFEHzhi1NxZEcrpp4xHRlhFSJJmaXITdiLp//7Jo44spGZlKAknUyj0owjh3Zh6TN/x/0rXBgzogRZpVMwc2S+nK7OaanEWwuWIXf8hRiV7dODr8R1buV8Af2ibRt0JSEFpaNHY8+7z+C1jU3IVS8weTEG5Zw01uJQ2Ro8ft9/UJZ+Bj7zmStR0Haevdi/Yj4OFJ+Ls4eFzyLRQfzyd7D6iBPb12+AN029sG2JsKmHv9vZiMqDu/Hes/9VwjiIj3z3ezijJHSfpRUPxqDAPrz+3EsoRyZSHfIRYUPAp14ODbXqHi3DW8/9D6vck3Hb589DrmE50CSkFmHmhCysfuMFrCprVi9o9cKRZPVyMdbdiXlPP4H5Bwrwhe9/HiOOZaqG5kN4/b2VGDLnBkwojFGO+jjJHjQagz278OJzz6IiIR8Z6j6QS+FzO1FXU4ldW1fh0SdegW/G5/Hdq0Yg3N5iS0jFiMmjcGTZy3hj7QFkZWbq35TMuuFsUvfhnm14/vGnsCEwC9/99tUoTLJWDqBq+xps8g/B+eOK9fZi48HeJW+hYuBFOHNIWC180wG8+u4RnHXddOTHXxmo2ojX1ibiwsvGIbS2DYnZIzCupB6PPz4PNer6pdiDSFAfZj51/RqqK7F99Tzc+9B8lFzwRfzfecNMw08Id+MhfFDWgCmTxqprH2YSScrE+EGp2PD2k5i3vhG5uenGselrW4ND6r6Y/+y/sSnlLHzvk3P0GAoWflc93nnqIazMvgZ33nIu+hfI/NSZEa64/1CMnXYWLp9kx8uPv4T+09RzJiPG88hmR78cN5556L/YlzcVn7tiOrK6MNAoIb0Nec+w2W7PJPy6xfLLMtovwVj+N+ft1aPzG49ym3p3KZ/8lzjll5r8ZCX+ZKo+aUofkO9NJf6kub/RakA93xNkDBz1rtdlmAMP+pUYV4myXnpaOlJTUlVZiTpN1yCr72C3+s4R8SjfMbopvRgedCFGSbIjelpCJUbT09X7SIwPuiY+qLscSFcFMV7o7LIj6r9Ms/erX1yLbdsr8cabm3DD9VNRXJyN+e/v12MaTJpUjIEDsrFsxX7I3PslxZkYNDAbWVkpSrhKs38frrh8FMrLG/DB+sM4cKgOO3ZUo9kpU/vmY9zYUpU3FeedNxRlu2r0KPsygv6QwbmqrAzd0sFpdh0cMTwfScmJGNBfZihIVedMuip4UJCfhuHD8rBpyxF1PqxjPf3QxiB1PEmOJKRaU0Oq6yl7rIW/1xD/YnxRB2JeBuP6nnO2+i5W94sYFKRFiLXUZZpdQ6L9Vnp3nLWf4X6LeH6LWHE9CWPcie4dA2cBOEqOZRaAj/9hEQYNGAD1LFCo06+ersHUHJQWlWLMmOEoHTgCo4eWmOkd42uqwMYNa7F8yWrsqm6BPUGq5m1Izh+A6TNmY8a0CSjNUQ9rI3sMAti/6mX88s+Pwnf2nbj/67MQy1TQemAN7v7ln7EneC7+dN+tGBir1eAJmAUgRBDO2kPYsHoxlizZhEMuDxzqWGW09YyiIZg9ew5mTB2L3BgDeAXcDdi49B28vnAVjjT7kaxeYrClIHfAUMyYORvTJ49AslMJuAe24oZvfr5tFoA2fE7s3bYRa5cuwoqdh9V7ScS2V0njDIydPhdnzJkG/wfPYkXihfji5d2bBaDWXoqStC6sUDoJt91yA/qraxkiiJaag9i8bjWWrVyDA/Ve9RAwzklW8TB9TqZPHY2c5PDyj24WgEXjv49PDjiMNcsXY822GvjUgzoYVC/rtBxMmjoXc86egeEF6eY6YQT9qNu3GStWr8XaTTtR7wpCvfbhVy+GzNzBmHLmHMyZORGF6bGbobbW7sfaJUuwYPUHqHGqDwj10RBa90zMnj4JJZnH2IRVzwJwH879/n9w85iQ2GyHOt6KHR9g0eLFWLftMHy2JPURoV50iUkoGToZc86ahcmjBiDVHrsMb/MRrF+1FCuWfog9DU798QKbHxm56j6cey7OnDoKuanhTWtO1SwAIYIBdcy7NuODZUuxeNtu9YI3+nImOJIxcPR0zJg9G1NHFrUT/0LMWQDC8DYcwJpVK7Fk+XqUN7rhUPeueo0htXgQzjzjLMycMhp5aZFNjcrXv4In1jvwhY9fipykDq6VxoXnfv1NpFx+N66c2q99Cx8heAj//NJ34bzidnztmhnoYNxAQnol8gXY0NCga2rJySPep3d4fLTfCof7rZpuCYvfSrP8WoBH+CNH/g/33/adhcqvyjU3K4JCnDzz7UkOJdyNJveqKLjcrbr2V+4bKdfKrwfkVUtrm4LU8Evz/1Ql/qX2WPLpPuQyOr/bpfdB1pN88v0i6da6bWWofdCDFKrti18fj/oWEOOC7udv7od2+ngCmDypP/78x4/gq994GgcONuGvf75Rie0CPPTIGr3NOWcMQl5eKv7w5yUoLkrHlz4/E3v312Ng/ywsXroHTzy9Gv/8201YsXIvHnp4Ge6/7//w4cZKvPzKNvzkxxfoGvwjR5oxblwRnn1uE159fRu++62zUFSUAa9HfWum2PHAQ6uxs6wGj/37Rj0dYKN618l8/k8/txFvvb0Tgwbm4Cu3zsJvfr8IdeZ0gD0JOc9ivBEjkNT6iyFI3zdyPcUYpK7nL34yQX+bWqP/W0u5jsZYEhLmLADHwtHMAkADwFFytAaAoM+FxpbIvsB6ig11s8vUGtIXqa2Wt6uoh6A0xXF7fHqaE7GcJaqHbYp6UHZFjAZ80n+nFcHkDGTGszoEfGhRefxIQkaGegCb0RGo/WhtcSExLQ0dfpsrIdXS7EVyRlpETSn8bjQpkZeemRK7fIXUcHtcbrjNZmJ67nmxSMrI8x0ca1C93KR/m0evJ+c8UVsvk9WPRt5XImZdreqBnaq2HbMc9ZJUDzaXetH45AWpSLAbA8k41En2eWQQQbUfXa1BVMfR3KLOp3p4dolEBzLSUpXgjLFzcmzq+nu86qVnnhM5thT9QDDztBGEt1U9pBPTkBZxkeLFh08DWAS/1w2Xywuf7LcqXPrhySA89k5utIDfq86/ekmrF7N+4sgHgRKRySkOdY92vG7QL1MJqeOzrp1a197FdbuEErlN6r5NSsvsgtFN3QdedR9Y/dugXkjqpZWkzkGSQ72wzFzxkPvQ61b3rwyWI9dKjkWulbp/Y11aua/cQQfSkzvqc6OunbMZPkd6RE27cVw+pGWq+8aMion87tR3R3q837UqP6A+rqRZny/8mFNSkGyPX7L8Vl3qI0ieQ/EukzSldLfKtZVmp3Jt1e9ZP7tin4+db/wNr7TOxlevm4UYNoV2vPzHL8J/7k9x3cwBcY6tHPd/+5cY8cWf48Jx+Z1eP0J6IzLid6jfNDkZxPv0Do+P9lvhcL8IMEHC4rfSLL8sI/2Roj/SALBIv9fUQ14jgkL6+0szfam9N0b3T9D5ZYo8GSVeyjUy6/8RSJKMui/T80mzfZlCTnJLTbGsa401IP+sbUr5urWjcjKYs2xXnCH8jDyy/eaWJt1lwRCW6t2r0jVSlD5WPy6+cBRu/+5FuP6mf6t9T8NvfnkZpkwuUd/Kfp1Pptrbuq1KGwD+76aJuvb/fy9swpAhOZg0sQg//NFLuPcvH8HyFXuUkF+Cxx65BR9uOoKNGyvxw+/NxT8eWIX1H5bjn3+7Gi+8tBVbt1fhrjvOa4v/yx8ux/z3duPFl7fg2Sf/D889vwkvv7oN3/z6mbr2XwwRWZnJ+PGd5+FXv12Iyso4XVV7AHLOpctHTXWN/l4L53e/nmFeJ0P40wBw/OE0gD0Am92YciPcSZPgzPQ0U4wexU2oRESSnkIlyygvKxPpKV0T/0KCXYn6rOz44l9IsCuBkImsuCJBofYjVYn6TivmbErQZEaJfyExGZkdiH/BpvYjOS1dHaN5rJkZSEvpWPwLIopT0jL0YDPWeqnJhvjX6WqfUtPiiX9BiV31EkrPMLYrTq6ZiH/BnpTadfEvqOPQg+iYZXXq1HmNKf4FdWzJqemh628eW+xzYoMjVZ2zdhcpXnw46hw4UtS1M/dbbU+MEp2JfyEhUZ1f6ftnnv9sdY+mpSZ1ScDb1Isj4tp1Y90ukSBzD3dF/AtyDuQ+UL8FOY7sLGRmpCO5C+Jf0Ia+1Mjfqty/8S6t3Fcdi39BXbs06WIRde30cXUi/gX53XX0u1blJziSkBZ9zB2If0F+q6l6ZGUzIgYi+FP079m6tsbvOd75SExOQPXhSrR6Ozec+RpXYsPuDBQXZMc9ttat72EnhmLkIIp/0nc5mo9H0vsQAaaFmnq2i/CXKQF1U3v1/BdE4Elze3FS++5Q903btHpaeIecCHJZPzMzWzf7F/HvU8JdxgpoamyER5WljQdqVbn39P2n/ku5MhigGAfE0CwDDIoRWSrHLJHZ1NyoDcdiCNCVX1K5o+KNAf6C+jhkZgJ5V8mc/jLgnxgVhMrKFnz166/iS199GS+9slXHCdISYMCALNx4/RhMnlSEg4fqEDBfMyI6pQxpAi+/kuzsFMg0fVJj39LiRW2dIXjzclN1pU59g0s3/a+rd6n11HemOj9iWKmpkWkMvboVQKL6bpKypCJAvvuP6tv/NEKun9wrBYUFxuwB5LSno699Qggh5LShePxcpOx9F3/99+vYUx9vjP8AGveuwb/+8F84J1+NCQPC+xmF8FZvxr8eeQv5c69FafiwF4T0MWSgrx6uP8hxQPr4S9/uDBHtGZm61l5qYkVYi3CXgfbEiV+a3kuaGApkSjzDGGB0QZTm/jLCv8wQINPzSQsCEcYyur+zpVn3F9e1/jGxGQJejA/JqXob2ijg8ejpAWWgv+jpAaVlg0xPJzXPkiZhWd+tXhFJyXZkZylhrls5yMj9SojXymwBrXp6PY0qasPGChXnxGOPr8QDDy7Ca69vUPsrwt6mWyDIcVhGsr1761ScHbNnDcQF5w/T/f0FaeovgxWdOXsgLlTx/fpl4tChRm0skN2V1hbRSCsEv4qX1nW9AemikZeXjxSzqwc5faEBgBBCSI8gvXgCvv7Fq+Bd+yzu/Mat+OGv/oJHXnoX69d9iPUffIhFbzyFe351O77+k/tRPuoT+N5nzkXbjKV+N/bv3KrzrV2+CH+75z4sSbgEn7lyOI5xFAlCejTyoc7pAIkIdaO5frKuMRe5Kv3rpX+3rmE3R/cXMS6j/YuolkxSMy5GAKkll1ZiGRmZuuZed2lNUDJD5ZF1pVl+uO5va/pvxolcFIOCLicrW4l4GfPIGORPGx5amuH3eRFUglkbAMLK0murOInSLRgSElF+uEnttx+jRuWhqalJ7btPiW2/HvNCpqqT/ZdixDgx/70dKNtdjZ/edQX+8LsbMWP6ECSp7cv+y7lwyNhReg+BispmvPbGdlx2yQicc/YQQ/gramqceOQ/azH3rMH44udnYOPGCqxYdVCnxaOwIB2NjWK4iDdfTc8jOTkJBQUFyM7NRZK6l8jpCccAOEqOdgwAQnoWLmx47n5sGn4LPj4t14wj5BQT8OHQjuV4f9EG7C2vgNMjtSeJSM7KxIARU3DBeWdhSH6a+blmEHBW44Un/o11e+vVB2s6hs66GDdePA05Xev7QUivxuVya5FETg7xPr3D46P9VjjcL7XagoTFb6VZfllG+uOPAXDXzzciwSbCP6ib4LtcrVrwSw28gTxR1XaN/7rViNTQGzX+6XqEeBHMxuB8SlzLKmq7IrC1wcBnGAGkFl4P1CflGoeha/2lHN3tQMbUUX4xTMl0e43WeANqXUuEG5grqzjJKwMVSssDPf5Vol3FBfHlL81SYjQVt3//ebhavXp1ORcy/o4I1WRpZZCYoAcRlNYDKanSosGh9lVq/mXsA4dZlrmpMJKSEtV6xrkNx+GQd4o6h510VZPa/29940xs31mN19/Yoa9Fb0IMNT6fH1//SqE+hxwD4MTBQQBPIjQAEEIIIaQ3IOKwtraunZghJ4Z45zk8PtpvhcP9ct0ECVtCP9xviP6uGQB+9qutkBHdpSm9GAD0IMVqPY3SFiIvdEj9kaUIDhFzIqKlibwIZ9mOiGkZVFJaD0hYizgRd6ZAkTjDqf1S25fxAqSZve5GoISizq/yyvalDGkBIMYDyS/7K0v1x9gH5YyxAtK0EcLozmLMQiD7kJjox7ixRfjgg/1oaTG7jZkHYoxULwLTEJuyH1bXA6v1gojRE4UYCiZNLMaOnTVoaoocHLw3cevnc/V1pQHgxMFBAAkhhBBCSLeQj0f5ACd9FxFmMkK/0dxfmusbIttC+80IEWkysJ+If6kpl8HspGuAiO7m5ibdbUBaD4hwl3gZrE+3JhDBL/eaWjc1NR1Z2TlGc/9UGVDYocuXmnhp8t+onIh/EfyGQLTr5vh6lgDTUGCMW5BhdDuQWZl0U33A6XSq/WhETU0DFi/ZGRL/gnkMapeVMwwg0tJApiFMTkrRA3LLNL0nUvwLXq8fa9cd7tXin5y+0ABACCGEENKHEVEmtZ6k7+I1a9mlSbwWv+qesCSwiGWNipA+9jIFsszrn6z7yctAgX4t/ltapN+9ErRqBV1bq0V0UA8aqA0BHmP0fhkzQES/jDcgBgQR31Jr71bpLc5mtCoBb4zub9b+q39yj0qZsq7U9mdn5yI7J7et9YFsS/JJFwNpOSDb1Ecg+952AOFIawIpV2rj1f6kpGgjmJ5S0DpwQnopNAAQQgghhPRxpGZVxBDpm7iVgJcaehHBiUpQGzXtVpNrqfWXpvoy2F+mOdBfmq6Vl/79ThHtrU7d/F9EtUbfS2E3lOkV40KiNAHX5RrN9UWwt7Q0677+fm9oQDxJk9p5n0cGHjTKlrECRPSLk8EGZX+lBYLux+926y4MultBsnQrSNKtDeQAjG4HkYYAMV6IMSMjI0OXleTgb4D0DWgAONkEA6jcvw01zfFH/PQcfhf3/eUF1HjNiJNJazXWbi+HTEvSHYLeVrx5/8/x+Kp98Hdv1RNAM17/7dfw4JvbIUPGHC98znr899F7sbu61Yw5CgJ1WL9kJ46hBDgrt+LBX9yOz33q0/ikuDufxZFeMoUMIYSQU4Ou/bTxs7Cv4lYiXGrn5RNOauTlfpCacRHSMiWg4cxZArSBQO4XacquxLkS6DKOgKxsdRzQYtsU3JJPypP5+dPSM1W55rz+aj1pri9TBIpwl8EBw7G0uBQj5cs6Mtig1Pgb96sxVoCeprBRRvdv1oYAa//1CP5JDsMQIPmllYAqQ/7ZE6UbQqo2ZMixyT4ZLRbIURG63KQHwCf9SSYY8GH1ivewvy6+BAz61QOxRfo9mREnkdaafXhq6SZ4u6ni5WEqlluXHo37VOOBu7EJzS4fjufeBFVpLepF5eumcSSChi149dFVqDeD3cXnrMIzjz6CmoEX4bY7f4S7fvRj3PX585ErTdYIIYSQo0QEktTykr6JNc2fNOeXmne5F0QYy7R8UuOfkpKmhb+oeUn3en1abAvSLUAbj0Q/q08kGeFfBviTmnkpx65Eu/T5TzdH6bf66stMAzJmgK7dV2XKh69RSx/6zpIiRehL/3xp+i/lWYMXSo2/dDsQA4KzuVkbAmTcABnLQJAafhlbQAwZjiTpbpCC1LQ0XeOfpo5LyjPEv2FM6A7xskvLBnti3/sdybUmPQc+6U82+rl2POuljzMyumrYg5ccZwJ+HMtsr+7WvajxDMenrr8IU8aOxugxozB6eCEcNFoTQgg5BkRYyUBwpO8i4lv63IsxQMSzNPmX2nbdHSDBptOkqb9urt/aovv1C7qmXfJJzbw2BqiPEvVfjEoisEV0S8sBCQsyH7+MOSDl6axaTUs1i1E7H1Qry5eoGBX0QH/S5F+Jdumnf+EFI3VrADEeNDU1IivTruJG6e0ZXQZk0EG33rfp0/rjumsn4obrJ+GmG6fi0kvG44rLJ+FLXzxHGwFknxzW/naT2bMG4pqrxuj9D2f8+CJ85daZHZY5alSB2o9RyM1JNWN6LqL7xRgknqM4jeQUwSf9SUYGWGmsO2KGTj/crc3welxmqOskOFJx1Vd+gk/OHoTEU/4AyMWVP/o7vnLFaBg25tOI2loc1K+1oyMYcCM9KRXJHKyJEELIcUZEHOnbSDN46dsvglrEnTYK6Bp/6WPvglOJf6lxl4H6fF5raj1zgD4l1mVKv2QZJDA1TQv/pOQULeJFEEutvcdjTBMoo/1L2Xp0fzEcmCP7h7Bpw4IMNihl6YH+VBn79tfBpfbjEzdP1oMEpqbaMWRwvrmOrGUMBihGglEjC3DBeSPwhc+egUsuHoNZMwZjyJB8jB9bosS/bFNt7yi/WSsqm1C2q1afo3AK8tMweVI/M9SepKREXHbxCHzsoxNx9lmDzNiei4zRIC0xjvY8klND4t0K00+6QbCuDIGy18yQOpGjr4cte4gZio90AdiwdiGKRp+NftnJZmwk/sYyrPzQhalnTUTaSZ6Vx1m1Bwv2uHHxtNGwd0vJqwe1I+k0afak9kXmlLUf330JeFvxwYdrMXTcbOSnH+VHUvVmvLjMh4uumYRMM6o7eJz7sWF9HcbNmoKj3QVCCCEkFjIPvHzQk56B0VzeIJZfltF+Ccbyz3v7gJ5TX8/Jr77njNr6oCHwXEqwK7Gtm/y3rRPQI+2LX+KMFiR2vb4MrCdjB+iWA0q0Sx7pXiC19i49WKBHtwLQ6yrE6GCsL/PEJ+Iznz4TDU0eDB/eD5/82Axs3FSpxPIQtb4HF10wDNXV9bjl02cgXX0IeTwy138/JfaLcN65o1Be3oCGBpc2Fnz44SGsWrMXc88egd/87n0sWrwPUyaWYuSIfEyaWIKrrhiN3XvqdBkfv3kSPnLjBJV3sBb2Y0cX4Ktfno1JE4pxsxLrGZnJ+L+PTMQF5w3T0/fNnDEAUyb3w6FDjfjWbXNw7dVjcPacQaird2HkyAIMGJCly2tscus8Frm5qbjg/GFYtfogZkzvr/ZpL6ZPL8UXPjcD06aUIlGdi/z8VNz6pZm6hYF8V1fXOHHb18/EFZeNwuBBOdixsxo/+8mFKK9o1rXuP77zPGzbVn3SpxQUg05DQ6PucpHkkBYe7b+7Z0xL1ddWWpBIiw5rKddH4mUZ7bfSu+OEaL9FPL9FrLiehPxmpPWLjKdhzLYR3xnXQv3WaAA4OrpjABDR/8G8R/DYC/OxdNkybNyyC2Vlu7F25XIsXbpUuW1IHTMRpabajzQABNFadwAL5r2El197B4uWrcT6sgrYs0vQTz1E4hL04sjWVXj11Zcxb/4CLF66CtvVAyinqB9y0pMiDHWemt148onHVL5FWL5mPfbu2o3d2zZg2dJlev9WrjmE/pPHI6cjwRnwYsP77+GAPQ/9slPbGQL9TZVY9/7r+N9r87Bg4RIsW7MBhxsDKCwpRnpSN6wc5atx31NlGDF9COToq7YtxLPPvIB33t+G9AmTUJJiPHx2zP8H1rmHY3hhjHOkXlrNFTuw+O3X8Orb87FQ7Y9clw93HIIvoxgD8lLReHgLXnn6Kby/LxVTxpZA9jDaABBwN2Djkvl48dXX8O6CpVj14VYc8adjYEkBIg6peTv+e+9/MG+x2s7qDdhz+AAO7N6MlfraL8WHB5sxfNhQpDliGywOLX8c/3xyns67fMUH2Fq2B9t3qPWXGesvrUnHmaOK9Uu2DTnG8m1YOO81vPKmum8Wr8AH2/bCl5KPkrxM9YIx80XRfHAV3ltVjf5DSmAPeLBj9Tw8/dwrWLpuK4pGT0NeipkxCk/ZO3jgxX0YOlkdR0d2F3Vfbl/6JlZVZ2NESYZ66JrxFq01WL/8Lbzy0puYv3Axlq/bjKpWO0qKC5ES5/w4azfjtTe3onToIKTY4zzEAy58MP9lrG8twYii9vcnIYT0dUSMSfNu+ZAkPQNLQAux/LKM9kswlv/9hZVK+MsAf0r8K4GgYrX4N5rTGwMECvL+FMEk//S66n4RJ3HGQIFS4y/jSagPIZXuU+uJ4JdyZCkD/UntvNxnsr4uU8pTTmr5xXhQWJiNqZMHIl99rwwelIvaWif6l2Zi0+YDuOyS0Xj8iRU4a85wJern6Sb806cNxj/+uRA+bwBjx/TD1m0Vev/kIyMnJwOXXjJOfefth8sVUIJefQeMyMO//r0WI4fnISMjCZu3HEFqigOuVq8W9UeqWvQ31dlnD8bTz27UTfYHD8hR30ObcMnFI3DgYCOKCtMxoH8W3p6/C1XVTrU/g/Q2mps8mD1zAB75zwfIyU7BhPHFWLJ0vz5OYeKEYgwcmIP33t+NCy4Yrva1Crm5aTj/3KF49fVt2LCpUp33gBLUichT3/ligJA8118zFvsP1GPhor2orGzWLQjWfXBY/Wa9uPrK0ViybB/qG7rfgvdokWvX1NSsXIPaX78x64KeRSHyC4sGgBOPGABE/JeVlanfSm2HLi0tTXel6ehTnRwn5EYuGTIBZ8w+E7NnjEaWPQ3Dxk3VYcONR7EpXKM5vOYZ/PC7P8M7mxswaMIszJw0BrZDC3HPT7+Lhxfujz3ifmslXrjnbnznV/djTU0yJkyZhVkTBqJi3av48fd+gH+vqDIzGiSmZGHCpBlqP2ZjwrB+cKQWYeKMM9r2b/b0EcjqTKMrwVm5d7cS9S4xBIcRRNXW93HXD36Av83bgYzScZilyhxf6sAH8x7Gt75+J17YErKMdkrzYaxasQ+tviYsf+xufO8PT6A2ZTCmzxyHoqTQD7h2z2rsijVaf8CLzW8/itt/8Cs8t6EGRUMn6mMcPygL+9fPw19/cjvu+se/8fs/P4am3NGYNqww5o/EfWQr/vGzO/CnV9chWDBSlTEZAxy1eOf+X+FPj76NhvAZHBy5GDNztrGdAdKMLRfjplvX/kxMGTMsvnBVZJaMbss7fVx/pKTnY/KUmW1xZwwriBT/fhfWvPQPfPsHv8Gzm+oxeOx0lW8s0uq24uHf3ok7H5yPel+sG0cJ+aZDKNtdAa86v+/ffwf+/MRCOPpPxMwpk5DdgQHIUZqLxiXPY9OBjl8+QXczVq/YAVuW0bwwhLpPNr2F733ndvzpsWUIFo/S98mofB8WPvNnfPP7f8SS/U4zbySe1iPYunk3XOqFGZegHxW7NmJnhSoj9qETQkifRgSeDK5G+iYySJ/MzZ9kdgPRTf5dLnOEf+P9ary25a/cJ8opr3x+iIASESLT71mfI9JCQPr5u92teopBqSXWeVUe8cgggXrgQRUvhgaJ1wYEJU42b6nGjBkD1fdSIhYs2oPzzxsOZ6sLtTUNYlPQTlByT2+7vKJB7W8QLrdPlWF2kVTxMoaBtEiQPDJ7gOyj7HPlkRYcVCK+QX2zSv7hw/Jw043j0eL0oqnZA7vkU3hUeXv21qGpwY1qJfJFgIuRISmsQkKE8LRp/bB3bz1ee2OHOqaAFuVlu2pQW+/STf7DOfuswZg6uR9+dMe5SuCn6G3LKXOqdaSlg9Tif/PrZ6KkJEPtZ7MWzAcPNeCevy1HYWG6bo2Qnp6kj09oO96TiJx/aS3U3NyoDTraEGRdFNIjoAHgZGBLQOnYM3DueXNxzjkz0b8kHzPPPFuHDXcGBmSEPyDUQ6zxIF598Le455UK3PjDP+K3P7oNN11+Li649Ap87c578JfvXIwtrz2KTRUtEXom4KzE/x7+O5a2jsSP/vow/vi9L+Kyi8/D+VfchB/95o/46SemYv2Dd+GljQ1tI+Qnphdg6uyz1H6cg1mThiFt8HhcfK61b3Nx9txpyFXPmqPBU7sNTz/9JiZ/5md45C934XMfvUI9yOfiyo9+Ab/+/T340c3jservd+KVD6u7PGWf31eDhS8+jaWeWfjVX+/Hdz9/Iy68YDZKO6x6FoKo2PQqnn73ED5+11/xz7u/i49de6k+xqtuvhW/+8t9uPvTZ6Jq1XsYeuVX8dmPXIY5U0oR8Wh1N2Drgsfx098/jtwLv4EHfv8TfOVjV6syLsZHv/Q9/OnPP0bWnnfx5ocH0fYdlVyEmeb5nDNhgHrBjsbci0Ln96wpI5GeFH/fs4bObMt79rnTMX7gCJx9/vltcedOHGC9B6SpBVa/+Fc8vsKDz/7s73jwZ9/GDVdeqPJdgc9/7+f4xx9+gHGNb+HOXz+FfY1m370oWmr34Pm//QWr0q/Cr37/e9z60UvVC2smCtLMDDGwpU3BWWelKCG+E54O3gEt9btxKDEDkwuz9AvPomrr2/jHY/Mx4rrv46EH/oBbb75K3yfXfuKr+Ms99+K2cx144S8/xTtbq45tmkm+nwghJCYiXFj733eR6fJkajwt5NUL2u/1GuIu7MUZ8hlvcBHW0r9f+vrLiPpSgy9C0OOV6f1a9HgBbiXcRejLypJfypalhRgCJFE3S5btq6VbCW+3y+iKsnbdQV37L83/XW6/Xl/2ye8LYOiQfKSkJKltqnINu4JGyhJjgrQmSE5KNssON05EfgxkZSVDugG4PT51PFKQEa9zqT/GHkauYyFN8s+bO1SJ9EbdBSAjI9nIb60cRnZ2MsaNLcJ996/E937wFh5/4kNMmFCkzp3D2I5ycm6ys1LQ1OTRrRuEfv2ydIuDhQv3qnNsHEtVVQvOOnMQLr90ZLen7j5WxDhUX18Hr8er91nuGTnHpOfALgBHyVGPAeBvxOolazB4akdjAOzAK29swJDzbsItn7gGY0vS2h5aFqkFw+Datgj7MkZh4oBcJJjp5SsewlvlE3Hbl2/A0Og2+zY7CoZNwBj7Dry2uh7TZ4xFaqRhEo2Ht2HRPhsun93NMQCCfuz+cD18A0ZjVFFmm7jbPe/PWJVwCT591VS0a+SQ4EDRiImYOqoYjuQcFOSld26Rqt2Op955D+njrsRX/+88FKTGXuPgupdRUXABZgzOMmMUvv149jcPovim23HF5KK2c9aGzYHCEZMw1LkRK45kYcaUYUgOK153AXjneRzMmouPfeoTOHdSKdRzOAJ7ahZSnLvxwtZEXDp9sO7LFU7r/lV4a30KLrpm8rGNATB7CuR9EUkA+xY+hL+95sNnbr8Vs9SxR25dvagzCjF1xhQ4dryI9w5kYMrYQQi3PbRWb8IzL67HqBu+iC9eOQ0ZHdT6R5KgXlgBvL9oF8ZPmYCMOAaNPYsew/7UM3HWlEGhmQsaNuEff/o3Bl7zTXzyvFFIjr7v7CkoHTsLo3Kr8cLrmzFalZ+dHLpxXU17sfqDekw7c3Lc7UrXg7J1y1CbNw2zh6nzEn3tCSGkjyMDeek+3qTHEC5kY/llGe2XYCz/oiU1ugWIPyDTAfp0H32dwcLyqven1LzrKfaSkrTQlvn0pbZd17CrNGnu3+psgdcnAtFc0VxP0HHqv2FAsKsypOVBkh6DQBBD1J69Ndi1p0oJ3UaU7TqiXBVanB5UHmnSTeDLdlfrpvMVFY1KfNehts6p7mE/amtlvAJp0aDEf7KIfzsOlzdpgS5N6xsb3di1u1YLaMkrNfwyDoA0n3e1+vQ4Afv21+PIkRY9FoD035cuAdu2V+s4qY2X+PKKJl1OXV0r9u9vUILYhVa1/m5V3tatVTh8uFFvS/LK+kJqqgO7d9dh/Yflej0pW5ay/R07a3RYrkFZWY06d3491sDmrUdQrvY/MzNZn733F+7Rx79d7Y+0eNi0+Qg+3FCBAwekFcSJN+CJobChoQHOFqee7lGEvzQpl4EaxYAT/X3FLgAnHvndybNbmvh3Rk5ODrsAnL4koN+Qabhw7mTkxxG4toQkFPfvB79HrLMhimd/CbffejlK4ik3WxJKZ89Ads0+NLeGr3liqDtyCKnZeUrUmRHtSET+yJmYMLwwsqa9A5JSCnH+ubPii714NO7HrqaBGD+uX/yZCtT5GTRjEhKr96I11lgqxSNx9cVnYXRJHGOFzY7CkiL4AjG6H5xo3Afx1qsbMOiGT2HagJARph0pRTjz2pvQsm0Fyuujm9UHUTpqEs6fOATdHUMxvXgqCt37sb22KeKeDFGFtYv2Ysi4UQi/rfcvehrbbefj4jnDkRTvwtgSMWjipRhu24tFZXVxyieEEHI0iCDj4H99GxlZ3yXN9ZV6NqYBlPn77VqgG60C1PtZOfknQt0hzeuVaJcBA3V/fxUv95HRv99oOSB59QtbO5WmBKMeOFCJXClP1pUZA/QUgWo7kkeEjLO1FRs37VMi95DyO5XIPaSFvqyzYeNhvW979tQqIX0I1TUt2lggotHp9KOyyqVnHtBT/Dkc8KntiUB2mS0KDhxswBYl0EVoi4Dfu69eN9lfvuIAVq4+qAfYq1Divqq6Rfex9/oCWvxv31Gt9s0Q5ZImglvKkf7/S5fv12712kPYp8pbo5bWtmR8AQsxEkia02kY2qS7wfoPK3DocKPelhgohG1qW4uX7NP798H6cm2okP0T8S8GBb8/iP1q+5JH9kvySPeFE43YbWQGBzHuBGRKcxXWhiBzlgfSc+jmJz45WcgPSqxkcVE/NHloRsv8xKR0pHXSH8iWmiGmfrhPgqW/aMhoVGxZg91Vrfr5fzywJ07GgKK4FoX4NDWhVh5W8kLqCPWCQkJ7K6ZGXRdHhy0j1HVJkpelGTyJNOzZhg9cE3H12cWd/rDT80ZhRJoTa9RLJ/K6OFBUWIq0OGNSdIQjLRtjhyRh8ZrDoe4PYbg2vImF7qmYPDzHjFF4D+Ld+Ucw/KpLUNLWJCA2iar8aWOK1Et2J3zyFiKEEHJcEOHG2v+eR/c1V/gKht8ow6ab6ztbWnTtfduAf0pUS62uCHUZ5E1EdXKKuBQdZ8z5b9TYS19+GWXcrZzUEuvm/GI8kDzqe1be2nKfyT8R8EZ5SqgnyejxKo/6JwMGigFCBKbMGCCDBvpUeTKDgOyT0V1A75j6b7ZCUPuRkpKGtPR0vUxR5YrTMxB09B3dAznVnz5yberr69V1Mowpch1l4D9xCbrWXkdHER0p1870xqRr16zjMkhn0ADQy/G7mnFw7w6sW/Qu5r32Iv798AN46MGXsddMP9EMOPszmJV9AP/8/W/w13+/iI376+E9VQ+wfsMwxn4Qm3ccaRv/IBaHN61HUv/RSI8z4v3pSQBVhyvgHTYMI5M7fyomJCWhf0ky9uxpPH4vlMQUTJ46HgcWvYOdzqgz7K/Bu6+uwMALr0T/sPMaqC7HhpYsTB2bZ8Z0hAMlAwvh3rkdlaf4JUgIIb0Jr9enxRnpu0gLEBHxWnRrwW3cE2IEELEvo4enZ2SqZYYeWE+Evah6o79/M5qbm9Aiff7drboFgJCQmKCNAFITL2XIMilJiX7dPN8wIoiI1AYotW0R/TIThWzfuh3FYOA3DQx6+kC5V82xKtqmHVTlpaWmtTX714K0l4n/U4pcZ48XDQ3qG97rNu4L9U8MN3I9dQsAnu8eBQ0AvZGgD9Wb38eff/Q1fO4LX8btd/wC/3zmecxbvBp1TvWAV8/sk1VBbU/vjxu/9i18/tLhqFj8P/ziB7fhy9/9BZ5fvBP1J7u1YdJIXHHVQCx47QUcro89AJ5r5xu4/80GzJgzCak96lnmR3N9E4ryi7rWlSIhEVnqZdnS0NT2kj12bMgZNQEzsAVvb4ic2cFfWYb3Dw7Bhef0i7j3Wpsa0OobiAGFZkQnpGfmwF7vRJMZJoQQcuxIzS3p21ifPMbo/H5tEJClNPeX/v1awCuhZ9SsK9Gu8ulaf7dbC3dXq3QfMGYN0IP+iWpU/6VmWASiiPT0jCzl0pGixL+UI7W40nrAowS/lCGzBeiafmNXIhDRKc32tSFAiVEZo0CMEDJrgcM0MiTpLgtmdwVy3BADTFNTo77G8tEo4l/uARkDwhr7gee8Z0EDQC8j4DyC1x75C3777/mwj70Od/zx73j8if/iofv+gXt+92t85xtfw1e+cB0GmflPBo6UPEy66Bb89uH/4v7ffR9XTsjEh288iDu+8XX8/KGXsXlvDU6OLSARw6/4Nm4YUo077rwL9z32BhavXI3VK9dg5fIFePpff8KPH1iCKZ/5Ec4Zltb2MuxJeNWLs+vIwD+m9zhhSxqI8y7ojw2vvoMq66IGfdi5YSOCU2ZgekbkI8d4X/jg6+puH+8dJoSQPo4IKxoAiHz06Fey+fFjvG5F7Mm7Wpp3G+9viQ8oga/n9pfm+UqQyz1kJcrMATKIoBgQpCWAGAB0Lb3ZL1+a/Iv4lw8AEfvSgsDtcsLjdiFglROBuUMmVg4tQlXZuouC3WGIUNZCH3fkkrhaXXpWBzHWSFjOs93h0NdUDC80APQ8aADoVbjwwf/+gmV1Q/Gtu36Cb3zyYowpyen2YG4nDPWgzhs0ATd87lv42S9+jp9872s4I3Ur/vibP+GNDys7bJZ/vPC7GtHiTcKw0hI4AtXYv+cAausb0dwSxIBJF+K2O36EW+aWthtb4fQnEZm5maitrIQ71vszGvXSrWtpRkbu8R4RPwEjLrgaw2oW4YM9Rj29392ENZurcO7ZE+GIejmnZGYh1b4H+yrNiA4JormxHr78dISNIkAIIeQYEKHWJuBI38W8BbSwThTRLn3rU7VYN5rh+5Xo9+pafhkITpYi/mU9EX+GADTe8XI/ibiXAf9kfn8tElU5MsWfJRRlXSlDapWN6eRkBzq+D2XNxIREPX6A3jdVrszZL7XR1J/HGXUptPh3udDQWKeNOlr8qxMtRhfpwiHXQaaOTNDX31yP9AhoAOhNNG7G6+8dwhmXX4X+2cZ0IacrNnsq+g0bi4tu/ha+cw6w/P2VaDzh4w/5sPzJ32Nfzrn4zne+is9+4uP4v5uuxSWXnI8LLjwPZ8+agkFKXPbMZ1gCCooLkLR/O7a5OzelBLxulB8JYNSI7OP/0M6YhIvOSMKOTXsgdUqulgMoD+RiSqnalpGjjYT8EoxPdmHD9tAoufHxoeJANdJGjUMR3zSEEHJckL69NAAQS3xL33lpsi8DTYvIFpEnAltq9g3x71T3jDlQYPhtE/5aVn7d9N8hffTtxv2lnCylFtkyJEitv25BYK0U8wsslCr7IbMPGPsmAwgmGU3+qWaOP+qEi3GwsbFBXSePcQ3luprGIT3Wgoj/RMv4Q3oS/MmcdBLVQ9H0Hm8aqnDIX4Si4pSYj1CDAOo2rcVuMxSN0czLDBwj/tZa7DtQh45adyfYUzDsjJlIaToE1wlvgWhDalo6Dm9ahqVrPsD6devxwdp1WLNqrXarVdyHGzdjx75yOE/QXKry8jpRZA+ZgCk5u/DKvN3whL+UY9BUsR673JmYVpLVwb1ytCRi5NkXonbHOtQ2+1G17h0ECkchLzPJTA/DMQDnXToQe199DXudHfcD8DVXY/W2apw3Z3jEb0hePD6ZcijW1AMmPlcTauobT0orE0II6UnoWlzSQzm6N3jkd54R0CP+2+16VH1psi996/VI/uq7RZy8YeVe0YJd3rf6fxCXXToe3/rGBfjyl+Zi4IBc/U4WUe5ITkJxSS6uuGycNiqImHTJCP+tTuVaUFSQhu9/71L9XSRGgptumIbPfWYOLrtknBKXkaMZyf5aRolZI5vw7Us34IvnbkKStCpIBJLtPnUUxjdAYkJA+2Up2NUywRb6PhiQU4/vXzQfXztnEa6fvB7ZqU58/dyFuPPSt/DdC9/FzdPXmDmNda+euBFD8mt0uDCzCZ+fs0zlX4Dpg/brcsUlJfrbroSEbco5EoxvGoekhW3fYmK/w7jr8jf1tmcN3otPzFyNH17yNn5w8Tv49OyVSEsyPopl3QtHb8dMlUfIS3Pq9G9f8B6uHK/OQaJPH6tsV/ZX0PugzoFd7YOsL+nW+RAkblRRJb4ydzG+pcqRsqf0P9i2PxL++IxVuEOdk1/esAJfv2QnMlJ8qlzDOCT3hx4LQpr+i5Ts0m0Yninkj7wXu8NRr0gUNACcZGy2bGSm++HpcqfnblA4CKMTKrEl3ij3QT8Or30Zf/vP+2gxoyKxISU1HQ6vC27zQXosBCtX4M+//RPe3lzTgfDyYM+atUDBUKQlm1EnjERMvOhmDHAcwf795WhobEBjY5NyjdrCeeTgLmxY9h7++4/f4qHnF6ChCzXp3SUzO1+d2WZ4TsT3Vlp/fPRjSni/+RDe23gkvuGlcRuefvhFFM24EKU5J2aqg8zS6ShBOT48vBVL39mJMVMnIy3m6IQJGHHhp3FO7mo8/+ZatMSdIsKDzfMeQ3nWRJw9PC/isW9PLgGa9mFnnTP2XVu/Hc/88x7MW7e3Q2MUIYT0NaQWV6ZsI0QEnTFSvzW9nzWvv4zAL835RUwag7+JoLdqfUtLs/Dq6xvwwIOLcfBQPc6ZOwqf/uQczDljhBLoDgwdmo8rLh+Da68Zpz4MvXA6nXqgQKkPyc9L02VkZiRjxIhCPP/iB8jKSkFaqlQYGG90Xeuv9kmmHhxUFFDifyN215Rgye4RSE7yaxH/jfMW4BOzViPZ7lUCfbn2f0cJ22snf6iE8rtKxG/QRgIhVQnrMSUVmL9tNCb2P6wNAvO2jNOieVN5PyzYOUrnE7JSXBiqxH9Da6oOzxm6B6kOLxaVjcT5I3cgO7UVXzp7CW47/31cPGYr0pPduE5t88tnL8Y3L3gfn5y1Sgv161VctBEgWwn5kqxGvLF5PHYeKcJ7O0bB6U1CTUua3je31/hoSlf7O6H0MA7XG50fnV4HluwajoU7R2DSgENIcfjwsRlr8MWzluK7F83HiMIqXDRmGz4+0zgHH1dpIupvVfuZl258/Weo/fzo9A+wtaIYL3wwFburC5GljqUos1nvz47KIry2fgBaXEB5fRJeXtsPLp8xraO0CDEG/mPT/54MDQAnGZvNjix4saem8fiLkZTRuOzCPCx68XFsr1S/2nCU+C9b/D/8+p/LMP6zn8FYMzqalNQ0OPbvwtbWY/8gsA+6CF86D3jyn3/Dou310vorkoALm165D399sw5nXzoXmV0avv7ocR1ejL/+8V3M/dJd+NzN1+DCiy7ABRedb7oLcPnV1+Njn7sVt3/767Btegcr99YcBzNIJIm5+cjwbsb+ihMhRRORO+kGfP2mEjx139/x3ta6dvvvrNiIe37xZ6xLvgQ3XzQOySfoCWBPzcbY/nY8+/s/YUHtcIwdkRf/YZM+BNd94QtofPch3PvSB2jXEMBdj+WP/Rp/fbsKl1x/BYrSIuewSMvqj2nDE/Dwg2+g0hd+xAHU71iEX/z0t+p4z8BN58+C8alBCCFE0P20lcAjxBD+5gj/6oNN7g2Zmk/m9Xd73GZLkaDRKkA3/U6Akn/6O+PG66fic589CwMH5WPu3FF4861tuuY/UeWpq3Pi3fe2o7y8DqNG5sMvswuoe27vvlo0t7j1tmtVnkOH63Hf326Gx+NDQ2OrNvQnJtj0fkmNs9T+jyltRn66Uwn7zbjt3EVaVC/YORKvb5qAucN3oTS7QYtl2amKxkzMGLQfL344GZMHHtLiPJwzh+1BQUYL6pW4P1CXixZPEqqaMtV6WWYOoH9OnU5vchs1VB5fojYYjC0pV2K5SRsNXtkwCVsqSnDlxE26tn/6oANYsXeIWi9NC+1lu4fh/FE7kZEUuX1BBPdPrnhTlVeB8oZsNLlS0OBKVf4c+IPGV1NWSivcart1qjzB5XVg2oCD+Nq5i7HpcD841X7L+mVVBahrSdNGj0F5tShW+/fmlnGYZp6Dgbl1Kr5Ol5Hi8MKu9nXD4f7Yr469piVdX0cxSMj+jMg/hO0HgPrmBNQ2J2F/dbpKtevuF3ItZNA/3aKV4r/HQgPAScamHppjZ0zF4scfxMOPPYf/PfcCnn9hKcqPS4uARIz5v5/ipuGN+PvdP8Iv7nkYTz33HB574F787I7v4uGl9fj8XXfhxoljUVAk+dv/ctP7jcDsoU48/PM/4rGnXtD798pr6xE5qVsXSUjCuBvvxh03jsX7D/0M3/jJb3D/f57UZT720L340Y9+hEdWBnDzT3+PC4ed2L73/ubd+M+9b2PErV/G9JI0JJnW7XAnTZmk6Vt20SBMGZeHDzZXqQ8js4DjRekMXDshCS888Ac8/vT/9LmYv2ITnMerRUCCAyMv+hq+c+NoLHzwp/jaj3+NB/U5fxoP/uWXuPv3/4Vv5ufxxzuuQF7SCfz5J6Rg7PgRSHA1IvPCqzEivaOra0P2wOn4xjc/jeTNT+P2b30Pf/rnf/Dssy/gqUf+hjt++ku8cnAQvvHzX+LMge1nZ7A5MnHZxz6Bi3K34VffvQN/ffhJPPfcf3Hvb36OX/3rXZRe/yP88euXo196krrO5kqEEEK0yNN9e0mvJP47r31Cosydb0tAICg1/j7dVF9Gfm9VzuNxwSf3isqnv5mU+BMjgCPJAXuCHUuW7cE783cgNTUFI0cU4rprJmHf/jot9BsanaipacThQ3XIUO9h6TYQvX1pJeBwJOLWrzyBrKxUFBRkqG8yO2bMGIavfeU8jBlTqvv729R3ZYsnGX9bcB4yU92Y1P8QvnPB+zhr2C7dxF1ErbC7pkALcBH2dc50dTwJWqyHU+dMU+Wcq8V2PM4evkvXkvv8RsXDwrKRWLBjJJLtfi2cRXhL14HxJeXITHHro3J57Thcn4sjTRnKZWJfbZ65b+0/KMXY8P0XrsO6AwPMmPZMG3hA19C3KuEviJHhra1j8Jf3zlf7txs5qa3qPCegyZ2CiqYsZJmGjj3qHMixi2GhVgn8emdqW7cEfTzqdEh3AulCIE44VJ+Nbz9zFRZuyYDbFWoLbI36n6S+kaWliAzEaNT+H/1HVWjV2GUcQ9GkCyTerTD9pBsE68oQKHvNDKkTOfp62LKHmKEOUA/XvNIRmDC8CGkpKUjPzEBWdj769y9AitmxOUEJmsLS/iguyoY93g9A/TJSM3NRXFKEXBE2VrQ9FSMmn4FpE4ahJD8T6emZKOg/DNPPvRzXXHYuBuWl6AdofnEpiosL1Y8+agP2dIyZOB6jBuYhLS3V2L/cYvQvzel4fnl1XBm5+ein9icz2R7aHxVfOHQ8zpozExMGFyMrIx1pyuWVDMXMuRfjhmsuxuiCbrT9T85C/yEDMaR/Tocj9afm9kf/AYPVw83I1bBrFZ7ZlIibr5+BrMROhK96SdTv2YwPanNx3pT++iGno9UDLy+/GCVFRerhH7+MxJQsDCwtRWleZowHWCqGTJ2OwUU5SElLQ4Y6v7kFRSjKV9e6C3o8wZ6G/JJSFBbGn93Bpl7GJcMnYM7saRg9qBBZahvp6l7pP2ISLrzyWlwyc1jbvRZNojq/hf36oSAvA9G3Rnfx1+/B/JUefOTW6zEkvbODsyGtYDDOnHMGJo8bgvwsde+q+yRb3Sdnnnc5rrv8LAzMin/FE1LyMWnWmZg6dgCy1H2blpGPYZNm48prrsZZo4v0fZiWU4jSASXIy+h5czwQQsjxRoS/jOauB3MjPZ5wQ07Ibwy8p31q2ZF7f2Glbuovc/hLLb3P69VORv/XrURUHlGEusJEGwASde38tGmDsWtPHSoqWuByBVBSkgWn04Pqmhbs21+Ns+cMUd8s6Zg4oRSLFu9EU5O0UJUPjCDOO3cUFi7aieRkByZPHICS4kz17ZmE7durEAgmoL7Bi81bqlR5AbUtO5o86hu1uFIJ/t2obs7Ayr3qG0H5peZc+uGvOzgQs4fsw8ZD/XUf+sxkjxLwJbolwNoDg3RteX56i24t8Mf5F6GmJUPthRK3SqDPHLxPifV8lDdm6/PVL6sBV0zYgufXT4XHZ3wBSwuDOUp0S8uBpbtG6LgZg/drI0JhZjPe2TYGM9X21+4fhAG59epcBXFYpc0dsQvvbR+ta+8tpJb+nJG7MLSgVgty2fbUgQfhUf4t5f10HhH7n5y1Gm9tGdfWDUGO/+bpazGp/2FUq/1fvW8wzh21E8MKajChtFztw1jkpLWqY03GISX+ZayBNfsHY5Y6PjEKyP541TbS1bm5esJGzBqyX23TrvRGQO/nUFVOU7MHO8rTMHdMtSrHgY0HlF5ISYVM4SjXQbf+MLuBtH0qxvlmnDEtVd8v4qx7x/LLt1l4vBHXdSd05LeI57eIFdeTkN+iDKxZW1trxsQnJ0fpD6U/bepHH3pikC7j3/UmvPO+bIaApKsfQ8Kgc80QOd2o2fQ6fvLPHfjGn27DmJTIJuTt8Lfi7cd+jw8Kb8btV44+ZiHcN/Fjx1v/xp+2DsHfbrsQSXEMDoQQQk4N8vlXW1vHLgCngHif3uHx0X4rbCwlHIoXJ9exvT+gBL3hl7hwZ3X/sPx3/mQd3G6PYQCQcSFkfVH8emkgLQSktaRM6+cwB4KT/vo+nzFOgNT4OxwyqJ8NzhYXmpucKp8KOxLh8QaUkHdLcSZBpKclo0XFiQBLS3OocArcHtkfqXFOahOcsh3JIzot1eFBapIXrUqYun0O3XddasADykk/demj71ZLEd9S6y/iXZq8i/gOBG26Nl6MA2I0sJAvlBRVpteXCJ8qR5B8Ulaz2fxfkJpyQ1wntdXISxN9XaOuCpG8so5sS1ojSLkitmV70sUgqLZvIeJe8soxSasB2WfZT8kjfkFyS9cF2Z7suyDlZia54bD70aiOwa229dMrX9dGgu1HCtHYmqbzSDmybSlT9lW2JcYFqzWD5JE4OZ/SWkJdOsDXiPr6OjQ71bVyJyA9RaZxTETAlmbMCKGveaIWnMb1MPap7ajaPCFu/XyeXidBWg0okS/rWl0IrLCMKWGlhzsp31rG8gtWOJbfIp7fIlZcTyIpyYGWlhaUlZWZMfEZMmSINgJ0oc6RkJ5PbukIDEvbhoefWo6K+lb1IDUTovG7Ub5zNdbuAOZOKlYvDzOedAtfcyWWrN+POXPGt5v7nxBCyKnHEoCkN9P1968085fB+fzSJdVU6UpO6X8aFSX3S1A5EUxayCkR5lXCXrJLnKS1NLeiqrJeCclmleZTwsSNOvXdJcuQ+BdsSvyb0z+peFerHw2NYoCwKUGTghQ92JwS0npcAhF2RtZWb5Ju0i5LEcX1zjQt5kVgiyFARLgIXxH+lugPF9C6uXyY+Bdkt8SgYIl/wSorHKkpl2b9Ei/p4qSZvTS/lzJFdFvbku2LkBe/5A8X/4Lsowj4hlYl4k3BL/tr+QXZL1nX2ndBBLyMByD7IfklT3ljlu7HX9uSoY/BKsc6dmu/LPEviF/2+UhTlh5wsNnpx8EjHlTVS151HtQmpRxvIEk3/9dN/6XmP1wsm9fTXIR5YtPDdXavgi0AjhK2AOhp+FG7aw1eevK/WNtQgKFDhmP02P4YWDoEmQ71UvM3Yu+Wrdi2swwHq4M4+yOfwCXThiGZ1f9dpBUVu8rRIk8T1xEse+sNbMcEfPXLN6A0vcPOI4QQQk4Bzc0tugsAOfnE+/QOj4/2W+HwZaST2nzDr4W6GW+N82DV9lsuugXAN7+7UNfka8kfptRUKbIx5VPxSoiL8Ne188kpsCu/NOOWbfv8Pnjcbng8Hj1jgIwlECLyW0pCuly9LaMJszW9nIwwL10LHGE1zVGrkyikhYEYHMINGN3B4/Hqmn8Z70FacejTrc67vibJyUhR11quia7JV9dbN/+3LorKF3a7aMKDX/5inrqOxuCSYkCQmn65rhI24trX/FtOrr21jOUXrHAsv0U8v0WsuJ7E0bQAoAHgKKEBoCcShLe1CeW7NuCteW9hTdl+NNZ7jVdQchr6DxiJMy6/EhdPHob09FTYWXPddVrW43df+wM+cAVhT8vC+DNvwC0fPR/9sh18bxNCyGlITU2tFn/k5BPv0zs8PtpvhcOX0U6uZ/jS8IvQj20AkHTDEODHN761QIk/6RFvvLVFFKkS1IZ00BBlSgDa9QwAxlIGA5R0f8AYM0C3IJByjVVMwkNm2cpJrNH0W6b5M4W/jDLfVtss4l9nJycQuRcaGozpsOXayZWRe0CusVyTJCX+ZfA/6Yohg//JRZHrJuh7pe0aifg2vWF85Yv5+lqGxL+xlOvekfgXJ/dgaCnlxzcAqP8S0n4r3iKe3yJWXE+CBoCTSODwSvhW/dkMAfYz70BC8RQzRAghhBByeuLz+VBf36AFIDn5xDvv4fHRfiscvox2IubCl5Y/tjMMA4YBIGAYAKTvv6mFlJQyllqkG8JNCzazNldySJN/GTNA7icZOFDKiTyyyJCBUbLRmsCuhGVYzb/dbPKvm5obucmJQ66/tAKqq6vVxht1x+irI4JYmv0n624YMg6Dw7gH5Lqr6yLplmjWVzPGtbLSaQA48XAMgJNIQulsJF33TJuj+CeEEEJIT0Ca/Io4JL2TjvRMvDQRZiLKVQ5TtysxqEW6NM+XgfiUCBTxr5v8i+HAB6/Xo4WjNVuAaZrQfw3ab0y2L+JNmpSLwJTB5WRUcjEA2KWWmeL/pCDX0O12o6mxUV9HEf+CiOFEaekhrTDEGKOFtrogclvIM0P+axcyPAWl64lyugjTWWkhrIsa++J2fs07y9BpASQMGgAIIYQQQvoQMmUU6c1EiqFIcRVbKInY005qaHWNrfitOKmpVc4U/9LH3+8zpgmU2v+AFnpWueHlmwJQLSTWpv5JOVK7rJv7S/NyEf52h96GbDtidXJiUNfD6/WjpaUZLldrm1A3ro/UvpvX36ypt+4fJen1P+3TAj88LuTX/4zEmMQW+1Ytfrx0cjyhAYAQQgghpI9gNf8mvZN44klqdiPTjIDV/Fn3+ZZa+ZRUpKamhcS51PorISjZpZZfBL8YkLwer+4+EEfjRaLWlebbiQ67KfyNgeWSlV+alxtTy1GSnCxkoD+ns1k5Z5v4F3R3D3UdjG4YxgCP+uIJZj5D+FviPuSPiDedGAJiE30vWsSMjJOXHAv8tRFCCCGE9BFkvnYxApCeRVf6KRt5jHyR2a1ArDQDEfq6Wb7uj6+cEum62b8S/yLkZHpAqfWX5uKhJv+W2ouPVassLQm0gcFs9q/7/Cvxb7QuiLFD5IQQ8Ad0v//m5mY9boMW7Qpp3aGvk9XyQ9f8q+sSdmna9L3ySKsPS/RrJ/8kPSIc1GVY926sezL6XjTCocjwsPi78jsgnUMDACGEEEJIH8Ea/I30djoSSiFBZS2Npv5Gc3/tTAEoIk43+feL+PfpWv+OpvgLYY4mr8oRQ4KIfZk6UJwx0j/F/8lGrqXH69VN/8WIIyJdLp8W6eZ4D8Y1Ma69dm3r6r/6v4Eh8E2f6dc+M6yDbRjCXco0woLhD4vQdBSOTiNHCw0AhBBCCCF9APlIZ/9/0h4lrNS9IYLMEH5GrNTyWqP8i/gX45HM+R8u7CIDluozan5FTEp/f6ntl64FekR5uwwoKIYGDvZ3MhFBLtewWYn/1taopv/qQojo1+M8WP3+tRHAvJo6r5VfxL1IfDMkaWagza/DhiGgPe0vumEcaE+8eHLs0ABACCGEENJHEBFAiCGuQmJfpgCUvuFSw68Fv9nc3xrlX6b80yO9Cx3qMiUmbUY/cmsqORH/KdKtQIWNKeUo/k82cl1lqrhW5fS1VHFyCaym/9LnX/f719fGuDiG7jdkvNb24tfOjBcnXvlnhsO7BkiilBUt5EPBo7sJrPVpIDh6aAAghBBCCOkDSN9/EQKkdxFPB8WKby+arLBxb4jw93jceoo4r1oao/wrwSiCrhO9JQ3GpUm/MY2cOb9/siH89RR/dhGbkc3AyQlGXTbp9+9yueF0tujraXTOUKgLIfeDVesvxoC2+0Outxb24X4zbPo1Os6KF5TfXK8tj0KKDV339vdAeyNBVIYIOkoL3w6JBw0AhBBCCCF9ALfbY/pI7yKe4jEEnvaphSWMogWS5BFRGJDm/lLr7/XC5/Hogf/aJFy8TegEWVuJCiUiZRwBGUxQZhGQ2n8Z+M9o8m+ITHJykRp5t7qeMuq/GHREnFuIGUCP/G+Jf6n9N9MklyHgjfxa5Bs+w68C4QK/LV77zLDpM5CSw4W/4Qm/F6Pvy6PnuBXUa7GpixV+dQghhBBCSC+krq5e1wCSU0u8T+/w+Fh+WUb7rbC07rDC7f0y9aPht5zU9ku8NP2X8O13rFAC0RzkT/r6q/zyrzNERMp/qUWW6fzsdiX+Zao/5SzhrwcUPIbB/hyORIwdU4jMjCQzhggNjS5s216tftOxZ/WQW8Pj8aCpqVEP/CeDOcoVlSshU/wZA/8ZYzJI8389778YakSJKyeGIeuqhQxJZkxbmiHqZVtWkhUnfPebA9uMP4aBKNwvSwmHtUIwDRJ6/1Qhht/Yl3C/5YR4fovwcHSaECuuJ5GU5NDdO8rKysyY+AwZMgQ5OTk0ABBCCCGE9HZE2IkBgJ99p5541yA8PpZfltF+K2wIfSvOEPzit+It4R/Lyb3x7e8tUWJRBvozDAZdxRJrIiKl5l/P8y9N/o+T+BeyspLxg9vnYsTwPDOGCJs2H8Ff7l2G5uYYLXvUbeFT11Wm+2tsbNBTOFp3lJLI+roZ/f7VtUs0ZmQQIazHATAFfJswVkvxhYSykW54jTSDsHiNDbd/yzAARBsBpKzwuGgn6Xp/4vgtp7cSx28RHo5OE2LF9SSOxgDAtjiEEEIIIb0cadZtiUXSc4nWKu3Fjv7bLp9FrHgpQ/f1lxriLop/tQUtyKTWWAb2k77+esA/c35/u55S8NjFvyAlJCUlqvLtdGFOWkbEE68yoKPL5dL9/mUmB+OnL1fNEMjamTXvugyzGOMZETIu6ZDpDw3wF2ZsMg1N6r+sFYrX2zNmg7B2UW+mzW96TKKCGiu/4WJkMOkgicSBBgBCCCGEkF6Ox8Pp/3oS8QVP7PiQ0LLSI/NJmpVulR1ax2xBIHJPC7eOkfV0zbHU+ssUf9LfPynFbPYv4t+oWY5/DOREIq0/pOm/NPv3uN1akMuFlquhr7kS/sZo/8rJCuGXqU3Am063CLH8phFAZZOlYRAItC3Vn1Be+aeWxi1g3Wd6D0y/uS/a6VBbfAgjv+E6In4678HYJN6tMP2EEEIIIaSXIeKutdWll6T3EE/ciPCKRqIMZwgzI0782ovX39ylBJ7h70hvyTZ1zb812J+M9C/N/pOMZv8yDoA1h/zxIiXZjnPmDkF+XpoZ057GJjcef+JDrFh1CJVVLRjQP0vXkLc4vXjiyQ14Y95ONDd5UF3j1Mcg3QoEj9ePZ/+3GWlpDjz/whasWXsYXhVXUpypjtE4iLJdtXjq6Q1YtfpQm3Oo4+zXLxPbd1TjX4+sxZJl+5Gbm4qiwnS9zjvzy/Cm2ub6DRV6nAXJG369Xn9zB5KTEpGTk4I9e+uw4cNKDBmSo9MqjzRjx84atQ8Zca+xUHmkBcuW71diPzSzh1xTae3T4mzRtf8i4C2krND1C2t+b/a3l3/KY2WWP9Z/jZVkGYl0sC0yEiv27Dl5ehuRffojm/lbaZF5rLSQk3gh2i/OIjwcHm/R1biehFxLuea1tbVmTHyk+X9KSgpbABBCCCGE9Gasgd5IzyZcqBytaJHVrFXD/Rrxh4cjsISjiHyZ4k/6+xviXwwBRpN/ozl5RJkniYYGlxbqY0cX4NChRtx73wq0tnrxt78v1/tz6cUj4PX50djoxjPPbWozgrz+xg7sUuvJuofLGzFmTAHefGsn/vngqrY8OdkpmDipBLV1rdrQMHFiMQqV0H/t9e349W8XYdbMAThj1kDc/+BqvL9wj15v0ZJ9KChIw+CBOdr48Lf7Vur9EaqqnXhW7cMj/1mn8/YvzcITT2/AocON6rca1AYFlaDPZbdQuyu/9VZXK5wtLXr6P2N+BuvSGuJYhLaOCytfDtWqtdc+tbSa+oea/oec+hPpV2tZ+YzyDL+1DWO7ll8v9DLcbyxNTxw6Su5sXRKCBgBCCCGEkF6MMbI7DQB9hXg6yBBIhmvvj4/KocS/MWibw243+/sb0/xJFwCp9Zcm/zJ6fCdFnVD6lWbirDmDcOP143S41eVDU7MHw4blYvq0frj26jGYo9JXrz6I+noXvN4Annt+Ez7xsUk6/4D+2Tjn7MH45McnY8uWI6JrNSLkJX70qAKMUe6cs2UgtRQ88K/V+P1vLsEF5w3FeecOwXe+NUe3DnA6vZAxCyZNLMGll4zAHd+fiyNVzdi7t16X9+57u/BxtU2P2v7BQ4067y2fmoL57+3G2++Uqd8q9LrdRQb90/3+lfj3yZgfWpaLCUBdFH1tIp2FzqcFuwSiBL/aGcuvu4mEp4mzxgAw02RdyaeXyslmrG2F/Nb2I/3h+xSfruQhnUEDACGEEEJIL4ZT//U1QmLK0lSxxFVXBJcqqW2wuETp8y9z+ycp4e9waGOADAKop3OTsjov7oRSVlaLF17agr//Y6Vuip+VmYzP3TIND/5rLX72ywW6+b9MJThr1gAttrfvqNI1+YMGGU3vq6pasHbdYfz7sQ+0IaGj8yOtAdLSkvT6FpkZyboG3u0ONckXZMC+osIMlFc2aaPEwYONmDC+SBsO1n9YofNIePfuWvzhL0vx5S/NhN3ePYkW8BtN/1tbW3X/fyXJdbxcv7alOh6je4Zahh+baehQCl6vpxYhvxkvmeSvNg7IP1mqiHC/ERHyS7zectv2zH0xt23Ea287rHWsvOHEiiPdgwYAQgghhJBeinyEizAgPZdowdNRuL0/UkSJ33Lh4QhEtykk3hrsT5r664H+ZKo/u4h/R5v41+tHFRETs9wTRUKiTdeml5XV4JKLR2gRPXx4Hh5+4FrMnNEfX//m6ziiRP5N14/H629sx7IVB3DFpaN06wZh955arF57GNdcNRo3f3SSOi4dHZPUVAdanB712wqJfWs+fmvsAAsZlK+xyYWsjGRtZNi2owr/emQd3luwGx9uqNBdA7KzUzB4cI7edkF+/LEOYqF/4z4R/07lWtT2ZJ9C+2BdY91CQ+KjjssQ8bLvhoAXZ8RZqUZ0W1qYM8Jmvii/BKx7SxbWfhhhayeMuPD4UJpBrLh4dDVfX4cGAEIIIYSQXoo0x2ULgN5PV0RSrHSJ0tEi3LR4M/LJwHDS5F/69jscRpN/a8A/h8NuNPnX4t9Yp0OssruS9xgYNjQXV10xGl+5dRZefnWbHhyvpcWja+Avu2QkCgvS0FDvwqBB2SgqSseGjZW6P791DLNnDcSXvzgDZ84eqI6xY4mUn5eKieOL8fiTG9qE/6LFe9GvJBPp6Uk6LIgQXrb8AJqaPBg6LA9r1h7SRocvf2kGvvrlWfr3KWMCCNJiobgoQ/u7ipTv8/l1zb/MBe9Xfgt1R+hz3nZvmEsdbxIS8VbTfytOJ2p/20j/+p+RHh4fkKXZ7F/HtfkNA4DetrlNczdiYuTrOt3NT0LQAEAIIYQQ0kvh9H89h6MRNF1dx8onS/EaS4kzXdvCiE9Q4l83+RfRn2wM9CfCXw/2l2CMIK9X7wxRjCeZyZNK9IB+0r/+G996HR/52DO49sYnMXZMIYYpES5cesko3R0gNydVh7uLtBq48wfn6lkAbvjo07j86v/igw3luP7asbrlQW1tK77+zddw/sX/wZNPb8DnbpmKvNwUzHurDGedNUgL/YEDsjFqZAFWrDygxLJZcDeRgf6kyb/U/vt9PlOiG5fTWFrX1rreIaxNalGvPbK2EdJGADPOTDS8Ot7KJX90pBGWpenXccrJJq17zbrfwsNGnJGnMzrK09n64dsi6nyoi6OvEyGEEEII6V00NDRqgUBOHzr69A5Pi+UPX0b7YzmpjbWWHfm/+JV5ahnUNf9Ss6/Fv27ubwp/6e+faAl/EVN60x0T2n2Do9Rf2VnJ+PGd52HkiHwzpuvIMcqgfCkpjnZN848Xra0+dV6Mvv4nkw83lOPnv3oPFZU1cDY3w6+uo4E18B/09dTXS+b+t/xy8fR/OR8SloX80dEGks/wmEltKdqrU8Pi21Kj4n5596S2+yaWk32J57fCuizTrxYSaku30sL9FvH80XSU1hOQKTil9UdZWZkZE58hQ2QAyxy2ACCEEEII6Y2IsGP//55LZ8KkO8JF8hou5DfijbDUaIvAEqEvwl/6+yfrJv9Gf3+p+dfiTK+rV42PCP/jJP6PFTk2aZJ/osS/kJpqP+niX9BT/jlblHOq33rspv/6vOsLJi4MdX2C8i8YGtlf/Wnzh5zVnF/ymXn1yP/Kby7VHyNelyfBUFnhRodwZ2GEQ/5YRK4TO080cYoiJjQAEEIIIYT0Qij+ez7R4iieSLKITg8XT8YilG7EG2EZ5V/Ev11q/fUc/1Lzr4S/1PyHTfPXof4S0S/OpM3b0TrkqPEr0e9ytZpN/wWp+TdQV934K9ffiGpDC3TtCVtowd4WZYZF0ovX9GtntDJQXh2WDOHpZoIRVvmkAj/yHjT3KcxZ+xmZroMxCa0X6Y+kgwIIuwAQQgghhPRGmpqa9bzg5PSio0/vWGlWXKxltN9wUlNrxFlN/cP9VrP/cP9Xb3tPiTUxABjT+9l1rb8p/KXptWykI01l7EZ8jkGPyeB43/vu2XqQv76OPs36egJr1+3HT376ChoanW2n37hOpoiWf2bTfyNaper/xsWIEM5h8bK+Xui/YegyTdr8Ur6xjMAM/v5XM8wuAJLPuJfCnexDuN8Kh/xSUChesNKi/UJ4fDjR4XA6SusJHE0XABoACCGEEEJ6GSLqpP8/ZwA4/ejs0zs63Qp3tIzvDGNAuOAPLUX8G/5v3r5ECSxpBWAI/0Td5N8UY7KReBrJ2AVNmDd29qPUWTKo3uBBObqpfV9FrqE0+ZfxPDweN7xqWVevRN+uI3oWAEFJYX2OZalFrfw3m+DrdEvomnks2glgHQzPYaLytcVF+cMxQsbfP/52trqX2ov9cINAeLz4w50VJ4hfCKXrUFu6YPnD44TocDgdpfUEaAAghBBCCCFa+Dc2NmrRQE4vOvv0jk63wuHx4g+P74oLF/+RhoAgbv/hCiWEZJR/Gf3fHLRNhFFn2ihsVy1vzFV6tsY65YihRsS/y+WG292qjQDyG1eXTmPTZ9+4XiJotZN/ugZdiBTKRtbIsLGIilPFRgpkKcf0KmKK57C4v/z+DHUvtW8BIOsZ/lC83mcz3vLHckK031jqv6bfWFpEh8PpKK0nwEEACSGEEEKIFv4iGkjvoStCJSSGQgIpGistPE9Ef38RZhLfyeYs8SmL8DvNCofHRQZId5Dz7Pf7teD3+8X52ww3oTNtXC91RQ1/DEL5jUXQ/GeFxUmetngrKTxO/uqwgfaHOTMy5GSP9O5E3m8hf+x9PTpCZZOOoQGAEEIIIaSXYdQOWp/ppDcSLnRCgip2fEdOBL8eANCark3FdaTL2rSd+I1FO2T1iCI6KI90TMAU/5YTI4AYAAzUNQz3Gf/b/NEY106umnjMhQq3uVjx0XHyz0oLd7r8oDlrgOGMLgixa/gFKy7SGfHh6eFYebpK9PqEBgBCCCGEkF6FfHhzBoCeS3cFS6z88eKseMMfypeYkKibi3co/k0R2FUisnZzXWIgrXi8SvR7vcr5vPApF/BL7b+Rbl7Ntmumrmqc6xfr5Me4KCpoifc2JM78Z4VlB3Q+K06QfLKeTjOyGU38I51FrDQj3chj+A1CaRbh/si8pHNoACCEEEII6UXIR7jUFJLeSzzBYwilSL+xDOUP+Y147UT8KxdbPCpMQSeuK0i+iKIkEK9sEhMR//I7FvEvwt/nFQOAT0//J2fYOJ3GFVFXMOb5jRDyYZg6XTurjGgiBL4sJL8VtpA4M58ecNL8ZyZE3Htt91pbXIwdVpjZNeH+WFhlk+5BAwAhhBBCSC9Cav/jffiTnke4yIkWPLHTwvPEF2DRLh5yKx3N3cQ78OgR8S99/T3qt+z1GiP/iwFAugNEYF07ffmspYl5AbRAl2uonwnhzsBKi3ZGYlSa2q+IcLiTf2oZvo51b3Xe7D/k5CCi/Rbx/Bax4kh7aAAghBBCCOlFyGjhpG8RLXwkbLmOwiG/9rbH1IHdRYqLVyTpHOnjL03/RfTrpdT8K/EvIlswr5z+2zWM9bQ+b7um4rFceywRH40W+ua/NsKKstaTf3JvhTf1Dx8LINpZhPstJCpWvBAvnsSHBgBCCCGEkF6CfHh7POz/fzpjCZ6OhEt0WnjY8ltR0WnR6wrx1g+vmW1He+13bFgikXSIzOAhrXgs5/N64PfJoJ4y8F/YtYq6bDoYfX6tc67jQwEt7NvihYhAFFFpVlA5S+iH/2tDeY17S+5Jwx/uogmPj15KGRZGPjPQAeHlRWOlxUvv7dAAQAghhBDSS2Dz/75EpHgJFzPhAseKDw9b869b8TE5ntpIbkkp73iW2QsxxL856J8S/l6fIf71tH9mHvNqmn/VUnsjT2y4IJd/ZmTI6YX5T0S8dipOPzsinREvLpQ3lB7mNV14PmMWAONes+4z6x6M5cKxwuHxIX9kXtI9aAAghBBCCOkl0ADQt4gWTZ0RLaAk3GEZKql7W2iPpQ3DRSJpj9XvX0b7F/Evzf8N8R+76b+6cnrZFWR9qwxNzGthDixoivcQ7TNLsuGsvNHOQAxNsaYAlFvOihNnESuuqxzNOn0Vm7pooatECCGEEEJ6JPJJ19DQqI0ApGfQ8We4iCvTaxKe3/LHWlp+a754K64zp2ua4/hVKaY/lF+apUs4Ok3CRnz4/sjSCFvxVlwobBGKjyRefGwkr6EL468k2z39xKPsj+xz1/bL2P32ecOPK5Zflta67f2dO0PQSzkhkR+Kj+3XWwiLF6xyYm1bx4b5hfB4i3C/EB0Op6O0nkZSkgMtLS0oKyszY+IzZMgQ5OTk0ABACCGEENIb8Pn8aGxs1LWIpGfQlc/w8Dwd+9sL7Gh/x86YX178sQwBUn60+DeWnZcv68oi3N9+aaVbhOJDxIrrCke10img+8LU0LLt14sUx/qv6W+/tNINf3h85y5c4Hc13io/3B/twuMtf6ylEO4XosPRdJbek6ABgBBCCCGkjyKj/zc2NkWJKHI605VrFZ0nPGz5Yy2j/VY4JOgjWwiEavlDeaJdrDxCdLxgrRPLb+UNhQ3i+SMx4uMm9yFCOra9oDXSQvEh4az/RqRLWii9vb8rzhpXQnnNZShetmP44wt+wxnrhuexCA9Hx0cTKy6cztJ7EjQAEEIIIYT0UZzOVv0hSHoOXfkMj84THrb80XHh8dH+cCdEC3nDH13b33Un68oiFDb8Vnwo3fAbWGkG1nohjHC76HZEZpD8J0vrxdvW8duHzkSt6WnLZ3VtCK1n5DHClggOX1rpoWW4kzyhpvrRA0kaNf6GP2QAsNaxymjvhGjDQCx/rKUQ7heiw7HoSp6eAg0AhBBCCCF9EPmck9p/aQVAeg5d+QyPlSc8zvLHXobEuBUX7ULxIv5j5+mqC5UVGadizbAZMj2R6aZXEx22iBffdzG0bGxBGymU9V/Tby3137BlKN1wofjwuEhDQKQRIJa/Ixedxwpby+g4IZ5fiA7Hoit5ego0ABBCCCGE9EHkc662tq6t+TXpWXT2OR6dHh6O5ZdluN9aRseHh6Ob7nfkhFj5jbBhSFA+vQzFhy+NNINwvxAdFqx19eIoOOoVTzJHL0wNTdt+/UixrP/G8IeWIb8VHxLnRlJ4OJaT9YxafyG2IcDIEx7fkV8Ij7cwvO3zxKOz9J4IDQCEEEIIIX0QGfm/vr7BDJGeSEef5LHSwuOi/VY4fNmR3wp3ZgQQ4gt/yy9LIxzpNwjPH8LIFyI63B5ZX/RcZ/lOFMb2wwWl7MjJEZihzXa8vWjBawRDcVZ6rKWV1/CHx0f6o53QUe1/dHx4OJY/fCnE8wvR4Wg6S++J0ABACCGEENIHaWpqhsvlMkOkJ9LZJ3l0erxwV5bR/nhxRrh91wAj3vLLMjzcPs2Ki7U0COWziEyPhVWOXvQZQhq2M7Gr/7Ivb9cAAP/0SURBVGq/0D5s+KMFtZUvPD3abwQtfyg9fMC/2PmkjM5r/mMthXh+i1hx4XSW3hOhAYAQQgghpA9SU1PL5v89nM4+yWOlh8fF8sdaduRvn2YMBhgZ11F+w28tLb8QnS6E+4XosIox/kZHd5tjLuAkcWwCNaRvOxfHscR0R8tovwSNOCscnd4+HB0X7Rc6ixfC/Rax4qLpSp6eBg0AhBBCCCF9DGn+39DQGEM8kZ6FCGbTG4dY1zg8zvJHLwXDb2wjPL0jf0dpnfljLYV4fgMpw/TGQPJbGq6jfBZG/vaiT9Y9di0oO3BqBWXoGCxP7H0y8oXiw8OR/thxoXjxa1+M+Eh/R2mx/B0thXh+wQhGxoUTyh4/T0+FBgBCCCGEkD6G0+lUH4BOM0R6Ml35LI/OEy8cHh8ZFxLZEo7OHx3XFX9oKfHRcQYhv5HHINwvRIdjYWToPF/vJlIDdyZ+I9M7E9YdLQ1v9wW+4Y0dZ4VjLYV4fotYceF0lt6ToQGAEEIIIaSP0dDQAI/Ha4ZIT6crn+bRecLDsfzx4qLjY6XFi7P8guGXuFB+IbbfyGcRniecePFHx/Es60Ry/ISqoXk7F8vh+WIJ7Y6W8fzRy47ihFjpFvH8FrHioulKnp4KDQCEEEIIIX0Iv9+PxsZG+Hx+M4b0fCIFcixifb6Hx8Xyx4uLjg9Ps5ax4rqyFOL5heiwRbx4laJc18WcFGNoP+OcngodGGu7ne/L8dlRYxvty4oV35nojrWMzheZpn0Rcd1ZCvH84cSLtzCSO87Tk6EBgBBCCCGkDyE1/2IA4Odc76Ir1zNWnvC4zvzxloL4uxsfaynE8xsYwrw98eKPluNaWPcIBtBcdwRH6pohw3SmZBWhX34WEo3B8KM4vkK1q6K5vdD2o7biCGz5RchLsofFA4HmKuw6VI3sAeNQktle4Ae9bpRXN6G4uBAOe3wDgNCVNIvOwvHoar6eytEYAGLeeoQQQggh5PRHWgC0F1Wkp9MV0dJZlvAyYpVnxclSvMYycp1wZ8S1j48dF3IyNVzInxCRJlPChadHxoe7yHK672S7p8b5PM2oqPOi34AhGDJoIOzOOtR6/DHzxt73rjnjHEWet3h5ouPbuyBcSlS61LNFwqF1gIa6GtTUVKG8qr4tLrSeCgR8aGpyImCu2xav75/QMlacRbhfaB82PR0g60SvRwxoACCEEEII6YGI7vf52Pe/79Je3HQknCx/rDjli0i3nBW2lrFEqrWueKPTDBe5TnsBGi5aw+PDnawTnq9rLnwdKSeUFvKHx3dnG9F5460bhBLDNgfsyclISk5H/2HDUZyWLFXlaHW2oLm5SQnmZrh9AV2G2h14XU4d39zihF/9zqUcb2szWluN+BZnK4KyPVWGs6VZxTWjxSVGBXWuEIDb2azKVOs73Wr7EheE2+2CS22vReLUNnyuFiNPSyt8ahuybtDnQXNTI5qaW+BR+yM7Y5x/89oGvGhoTcTI0f0RqD+CloB5/dVft7MJDQ31aNT7LOI/UmbK+uFLoaM4i+iwQaw40lVoACCEEEII6ZEE9RSApHcSW/hEEiuPxIXHx/KH54nlt5wIz/BlrDhZGv5I4Xs6uMTEcH9iWFrIHx4fnr8zF5033rrJSTmwu6tRtmM79h2ugkup7QSV1+epwt79lXB7/UrwN+LAoUot9v2t1ThYUasEuF+J6jocrmxQkj4BVXu34nBtM3wy7kf5HlQ1tqDu4C5UNPrg93tQV1kJp1q/qfoQ9h5pVnE+NFcfxt4qpyrUgwO7ynCkxa3ig/A0HsGu/TXwqLLcTVXYdaAOQSXuD+/fj7pWt9o3L7wen9wQ+hisa+vztsKXlI68gqEoTGpEc5NHx3tdtdizvwKtbi88Hhe8ahtqVX1/RLvw+8zyW4T7heiwECsumq7k6cvQAEAIIYQQ0gOR5v9+v/QqJr2V4yV2wvOI3wp35LeITNfeqDgjPuRv76Jr9g1xHBlnuEjxHD9fz3H25CyMHD0KhWlBVO3fiQ0bd6DB7AKQnpOLgqJCFBcVI8nXihb1e26pqkRabhGKClV8QRF8rkYl+gNItDuU8C5FYUEh8lIT4PZ44GxpgTvoQE5eMQYNGYAMmxc1DV6UDihBYWERBpRkobGyCh61H4mpOeiXr9bNTUFjbQOS+5WiWG2jZEA+cKQCRzwtaEEG+hX1Q2FRATLTk5AQcSyAr7UOyemZsNuTVZ5MNDmbIY0APLUVSMopRL9+JSgqKECKQ0nMiHUj75dovxDuF6LDQqy4aLqQpc9DAwAhhBBCSA/E7faYPtLX6YpY6igcyy/L9n5jGe3ixYsziBXfPi62M4wAPdcQkAB7ahb6D5+IM+bMRmm6C4eqfUaaGDhkmajyKFXmV36vL6AEtiG+ExITkej3wKMHMVQiXuWX9dRCLR0YNHYC8n0V2Lb5Q2zdWwmXF7q1QKoqTOezq/XdrWiVbaiV9PqqJJ/Pjbr927Fp4wZs3LwfgQwHgp4g7El22BND+63+mH5ZK4iGiiOoOrQH69etxfaDLaira1FlqRS/H8mOZC0sVW5jHb2lrmGUHyI6LMSKi03Xt9tXoQGAEEIIIaQH4na7TR/pzXRV+MQTTeHxHYUtvwRD/q45qamPDltxoZp8y0XmiefCyxMxahgCep7z1B/EgSMNCKrjSLTbkZKcguQUOR4lxD3SgscGv9cJZ8CBTJWemZOuR3WXPv4S77NnIN3u0PmVitdlGlesFYfLnSgYMR6TJo5BZst+lLc6kGb3obzRq/O3NqlycouQrc+fOo9iSEl0ICsjE2m5AzFu0hRMHjMMOdkFKEhPQcDlhFtaFQUCxvNF1jFdgrsC1Z58TJoxEzPETZuM7EAj6pT4t6enGeMVyLH4WuCW42q7j6ylsdfx/BbR4e5wLOv2JWgAIIQQQgjpYUjz/4D6SCd9g64Km3j5Yoms8LjI9PZpVtjyH5uLFvexXbSQNlzsvKezS84qAhr3Yc3K5Vi+ci2qkIuh+Sk6zVt/EOvWrMDqD8uQVdQPacl2ZBQORVLLPqxeuQzrth5CQWk/JCclylUJlav9achLc2Lr6mVYsfpD1KUMweCCZAwaXArf4U1Yvnw5tlT4MWp4ERzqvFnX1WZLRN6AQch3H8Tq5UuxbP0OBDKzkZaaiX5ZAWxS+7Ni7Qeoa4283s6KcnjUsaSbU/slJCUhN82Pikq/NiYkNe3G0iULsWbTfnjDrpNsN/zesQj3C9HpFvHiydFjC3LuGEIIIYSQHkVrq0uP/E36Fl39bI+XL1Z8dNyxhoVYcUK8+NgEVX7T2wtxNe/DgdoUDBtUjEQz7nhiaOauCed4eWPFxxPp4YSHu5s/nHjxsehO3t5EUpJDtxgpKyszY+IzZMgQ5OTk0ABACCGEENLTaGxs5BgAfZSufrp3lC9WWlfi4pXZ1fLC6Sy9tyNN5Z3uRKSnp5ySJtldEcyx8hxtXFfXs+goLZru5O1tHI0BgF0ACCGEEEJ6ENL0n6P/9126KnYkX7ysscow8kfGR5dh5YmdLzI+PC7cWcRKO3Yn5bZ3pyOJ9nRkRon/WPtuuFjHemzOIlaa5Sxix4XiLWLHRYYtYsUJEh0vLRbdyUsMaAAghBBCCOlBsP8/6broiS2+BImPlWbEmwGNkS86rxUXFR0W3z5NiEyPdMeOlNHexdrW6ehi7bvhjp1Y2xMXC4mOlycU1z6+fZzpiSK6zEg6Souk43JIPNgFgBBCCCGkB+FyudDUxP7/pPvN6DvKfyLShO7uY+cY5R33Ynsghv49viK4K6I6Xp6O1u2s3O6K+e7m762wCwAhhBBCSC/HJxNvE6I4nqJJ0uKldyWtK+khZyYeFbJyrDL7njPOxdEhq8cusz1dzROLjtax6Cw9mu7mJ5HQAEAIIYQQ0kOQ2lSvlwYAEuJ4iydJj5enozTBSu8oj0EoX9eduSpph5wbw8U6b7GdXIOOiMwbm87ydLSuIMmd5Ymmu/lJe9gFgBBCCCGkh+Dz+VFXV2eGCAlxNJ/0XV3neOfrCpQox4ahk4+fWO6K8O6qOD9aEU/x3x52ASCEEEII6cV4vZz6j8TmaMSRrNOV9bqbL9wdLbHKouu6U2fQOJHdJFZZ4jqiK3mEruaL5mjXI7GhAYAQQgghpIfAuf9JRxhCyQx0g64KLCtfV/ML0evEdmZmcsKQcxz73Ee6rtDddbqaLxpZ5WjWIx1DAwAhhBBCSA9Apv7jAICkc45ObAmWUOvq+uH5u7Nee9qXQ3d8nZzjo6V9WZ0j2bqTPzbHsi6JBw0AhBBCCCE9AI/Ha/oI6ZxjFV/W+t0tI3y9eI6cPsS6PtGuq0Suc3TXObIMciKgAYAQQgghpAcg/f85MBrpDVDbnR7wOvRNaAAghBBCCDnNMZr/+80QIV3neNSohpcRy3Wf2OXQnVwn16G7xCrHcsfC8SiDdA0aAAghhBBCTnPEABAMBswQIUeHIbLMwHHEEm/hjvRsYl1TcccTKe5ElEs6hgYAQgghhJDTHL/fj0CAzf/J8YBii5C+jC3IzmSEEEIIIac1LS0tcDpbzRAhxxfKAXIyYE3/8ScpyaHfD2VlZWZMfIYMGYKcnBy2ACCEEEIIOZ0Rceb1cvo/Qgghxw4NAIQQQgghpzGGAYBTAJITh9UPO54jpCvEunfCHTk9oAGAEEIIIeQ0xuPxmD5CCCHk2KABgBBCCCHkNIYGAEIIIccLDgJICCGEEHKaIiP/19XV6WkACSGEkHA4CCAhhBBCSC/C6/VwhHZCCCHHDRoACCGEEEJOU2T0fxoACCGEHC9oACCEEEIIOU3x+zn9HyGEkOOHbcWKFTQrE0IIIYSchsj0fzIOACGEEBLNhAnj4XK5ujUGgK2pqYlvFUIIIYQQQgghpAchA8Q2Nzd3zwDgdrtpACCEEEIIIYQQQnoQSsujqamJswAQQgghhBBCCCEkEhoACCGEEEIIIYSQPgANAIQQQgghhBBCSB+ABgBCCCGEEEIIIaQPQAMAIYQQQgghhBDSB6ABgBBCCCGEEEII6QPQAEAIIYQQQgghhPQBaAAghBBCCCGEEEL6ADQAEEIIIYQQQgghfQAaAAghhBBCCCGEkD4ADQCEEEIIIYQQQkgfgAYAQgghhBBCCCGkD0ADACGEEEIIIYQQ0gegAYAQQgghhBBCCOkD0ABACCGEEEIIIYT0AWxutzto+gkhhBBCCCGEENIDUFoeXq8Xzc3NZkx80tPT4XA4aAAghBBCCCGEEEJ6GmIACAa7J+fZBYAQQgghhBBCCOkD0ABACCGEEEIIIYT0AWgAIIQQQgghhBBC+gA0ABBCCCGEEEIIIX0AGgAIIYQQQgghhJA+AA0AhBBCCCGEEEJIH4AGAEIIIYQQQgghpA9AAwAhhBBCCCGEENIHoAGAEEIIIYQQQgjpA9AAQAghhBBCCCGE9AFoACCEEEIIIYQQQvoANAAQQgghhBBCCCF9AJvb7Q6afkIIIaTX0dTUhEAgYIZIXyI7O9v0EUIIIb0PpeURDHZPztMAQAghpFezatUqDBs2zAyRvkJZWRnOOOMMM0QIIYT0PmgAIIQQQqIQA8CsWbPMEOkr8LoTQgjp7RyNAYBjABBCCCGEEEIIIX0AGgAIIYQQQgghhJA+AA0AhBBCCCGEEEJIH4AGAEIIIYQQQgghpA9AAwAhhBBCCCGEENIH4CwAhBBCejUndjT4Giy+7wG8VenUodamVqRmpmp/6flfxVfPL9X+7lL24ktIuv46DDLDmkPLcOdDbyMh4DPCdgeGTbkKH7lsOjKTAOeRIzjgcmHEoEFINHLEwIkVKw5g6tQRSE62crVi8WP34J2yfrj5Bx/HuHRVWC+AswAQQgjp7XAaQEIIISSKkycEm7Do6bWYdPN5yDFjjpbtTz+DpJv/D0PNsObAQjxTPwv/N9EwMAgN+zZh9RE7zpk2Bt6qSuxtdWL00KGwm+ntacGC9/fijDNHIyXFyrUdCxZm4bxz+5nh3gENAIQQQno7R2MASLzrrrvuNv2EEEJIr+PQoUPo37+/GTqReLBvUzmKJwxBihkTcDdh9cLX8e6Sldi2+wiyivsjK9UOmyT6GrF96Tt4bcFybNxZgdTiQchPM2rlazZtRuKECcjVIZPGfdjs6o8JxQ4zAkhR+dfvrMbQ/kWAy4l6nxcFuWotTwvWL3ob7y9ehi17qpBTMgCZSvBvffcxvLV8C3bv3YGDR9SHw6EP8fbCFdi2Yy/KqloxaFh/JPtbsWHJPLy9SPbrINIKByA33aH22YV9exuQ1Lobb769FLb8gcgLlmF3VSr2r3kLby9egT1VPgwoTsfOxa/hjcVrsK8pGUMG5MOeYIO3fi8WvPkmlq5eh+0VfvQfVIKURH0mTggn77oTQgghpwa/32/6ug7HACCEEEJOEAc2L4Rj0Fxcf8NNuGLuWKxcuQ4NLh8Q9GLrwlWoLp2Dm268EddfPhkHn38E6xvMFbuKzwdbUpJ6m0cK6X0bF8BfOgPXqO1eMnMoNm7bBbfa7MizrsHM6efg+mtvwEXnjMeY2efi+hvPxVlnXImbLpmBHEcCynevhad4ut7n6y6cik0LVuBwq1eV6seRHWuwoCwVF11+KYYWpAHuI1j+/mJkjT4LN9xwI8YXVOLfD81DwpiL1HHdgBmJu7C83K1WbcDSFeUYNfcKVe6NuHKSHW8v2KFKJIQQQsjJhAYAQggh5ETg3YmtB4Zg/MhCZGZkILNgIC4b4MeqSjd8DTWoLhyE6UPykKHSMjL64YLPXIDqFds7FMUNRw7gwH7lDuzDnl37sH79ZgwsykeKEu7hDBp9LqaMLkFGejqyiwuR1KrUv88HR0o6kpNTka7i01KTkJSSqradhpSUNGSkpSDBVo99O4Fxo/rrfc7I7Y8rZ6dgyRZjjIPmYDHOnTkYaWlpcCTKNm3IHzMHw/obx5FXMAoXXj0Xo/vn6HD//qmorLcBHg8S87ORmirHmoH0fpPx0UvGdDBWASGEEEJOBDQAEEIIISeCg1vgHzka4UPqZQ7IQPXeZjjdXhSki4g2E4Tk4Sjy7EGLGYyF190KZ6sTTqcTLc1O5I+ahWmj+yG6JX3A5sLmlSvw4dbdOFRVD5fXjy71EGzagabcMUgP+zpw9C+Fr+ywEUhyKNEeubGIbSckIskeYwSC1HxMLM1CU+VWLJ7/LrYcqEOAIxARQgghJx0aAAghhJATQXo6Ai1GzXkbwQASHUlICCbBH/RGifIg/IkJUfI6koKBozB69GjlxmLC5LEYWJAR80W+c9USFIydirEjB6O0KA9papsdldtGaip8La1mwCTgR6L9WOvqE5DTfwAGDx6NmWediZLmdfjvogozjRBCCCEnCxoACCGEkBNB0Xik71uPWpfRqD/o92DXtnoMG5GCtMwEVFfWorbFavDvQ93uJSjPmYhMM+boqUN9cwFyMpKR5LAj4GzA4eamsK4FHVS920ej1LcZ5S3S518R8OLwxp3ImhQxIWG3CbpbcOhILfw2O1JS05A3chaG7V2BcjOdEEIIIScHGgAIIYSQE0I/TJudh5Vv/A+PPvofPPPCPFRkjcbk/BQkpOdhQmkatr3/PP7z6KP477NvYHNlIc6YeTym4stCcV49XnriP/jP44/j3Q3lsCPRfOEnocS2C88981+8Mn8bXDounGSMmD4cm959EY8+9h88/r9XsDM4CucOC+/IcBTYbHBWbMMbzz+F/z72KJ59bSkSZs1BsZlMCCGEkJODze12sxceIYSQXsvJmw8+CK/bB3uyTJlnEgzA7XLB6w/AlpCI5JQUPSWeleZ1u+D2BdTb2EhzmB3q/W630uLJkYPkBbxwB+xItsduzB8MBOAPBmFPTETA50Gr26Pr+u0OGdwPcNjtosNVMS60enxqf5KRmir76ofPlwC7Va4qw+NuhUf2KyEBKcmpqkxJU8fn9at8RjkatU8etU9J5rqBgF+tbkOiHiBQ4Vf7HDT2Oaj8LrVP/kBQHa4DKSnq+KxyTgAn77oTQgghpwal5dV7t3tyngYAQgghvRoKwb4JrzshhJDeztEYANgFgBBCCCGEEEII6QPQAEAIIYQQQgghhPQBaAAghBBCCCGEEEL6ADQAEEIIIYQQQgghfQAaAAghhBBCCCGEkD4AZwEghBDSq5HR4EePHm2GSF9h27ZtmD17thkihBBCeh+cBpAQQgiJora2FoFAwAyRvoLNZkN+fr4ZIoQQQnofNAAQQgghhBBCCCF9gKMxAHAMAEJ6KgEf4G0BPI1AkLWbhBBCCCGEkI5hCwBCeghBEfm124GKtcYyNR8onADkjkRTIBf1DU74vH4kJNiQX5CNjMw03QSWEEIIIYQQ0vtgFwBCeiMBP4IHFiK4/p9Aw16gaDKCE76AD/YA8+d/iDVrylBX2wR/QP2U5QGgNH9CQgKyczIxbcZoXHTpLMyYPQ4Oh90skBBCCCGEENLToQGAkN6EtxkoX4PgxkcQrNqAQO4YHM69Bu9vT8cLzy3EwQNHzIyd039gEa6+/hxcdMksDBpSjMTERDOFEEIIIYQQ0hOhAYCQ3kLzYQRX/QHB/e8BicloHPkVPLk4iPnvbcX+fRXd/qEL0h2gX/8CXHr5mbjlC1chMyvNTCGEEEIIIYT0NGgAIKQ30LAX/re/DFvDHiC1AK1n/Qk/+/MyLFqwAV6vz8x09NjtiRg/aTh+86evobiEU2QRQgghhBDSE6EBgJCejPrxSlP/4ILbgYZ9enC/g8Nux6/+ugxrVm01Mx0/ps8aizt/+lkMGVZqxhBCCCGEEEJ6CjQAENKTaTqIwDtfAWq2A2n52Nn/e/jlfeuwdfNesQ2cEEaPHYxf/uGrGDa8vxlDCCGEEEII6QkcjQEgwVwSQk4xgWW/MMQ/gnBP/BYeffWQEv/7Tpj4F7Zv3Ye773gQTY1OM4YQQgghhBDSW6EBgJBTjczvv/HfwIGFkCn8bKNuxJtb8/DOW6u7bdE7GrZv3YsnH3vzuIwvQAghhBBCCDl9oQGAkFNN7XYEtjwOBP1A9jBss1+Mf/z1BQT8ATPDicXn8+PF5xZg186DZgwhhBBCCCGkN0IDACGnkmAAwYOLgKZDgM2GYOlZePS5jaivbzYznByqjtTh2afeQSBwcowOhBBCCCGEkJMPDQCEnEq8LQjuX2jU/jsyUNY6Ahs37DkpTf+jeeu15Sg/XGOGCCGEEEIIIb0NzgJAyCkkWLMVwZdvAvweIGcE1g/8DV56aSW8nlPTH/+yK8/EuRdOM0OEEEIIIYSQ0xVOA0hIDyO48d8Irvi19tvGfQK2s34G/0nq+x+LhASb9EQghBBCCCGEnObQAEBIDyP49q0I7ntP+wPn34v9tsnwuL063Ib8QjsT5fHydGXdMBITEzBgUBFSU5PNGNJTaWxsREtLC/r162fGEEIIIYSQ3gQNAIT0MAJPnQs0H9b+hktexq3feAyHD1bpcBs2m9LwJ6ZaPihTEIaRmZWO391zGyZNGWHGkJ6K1+uF3+9HSkqKGUMIIYQQQnoTNAAQ0sMIPDIB8Lu1v+mGFfjJj/6NlqZWHbawJSScEANAUP6JASDsCZCalowvf+NGjJ803IwhhBBCCCGEnI7QAEBIDyPwyHhjAMCkLCR+agXsyWmwneJO+D6fj9MB9gLYBYAQQgghpHdDAwAhPYw2A0CCA66PrsTzzy1uNwZAQqIDCbbjP2NnIBhQQl9tK+wJ4Eiy44JLZmLAwCIzhvRU2AWAEEIIIaR3QwMAIT2MwGOz1C+3TvvrL38Ln/3c31FRUavDFkmOdCTaHGbo+OEPeOD1OcP1P7Iy0/QYANNmjjFjCCGEEEIIIacjNAAQ0sMIvPJRoPID7W+94BE8/NJhVFbU6LCFPTEZiYlJZuj44fdLDbF6aISZANLTU/HZL12NfqUFZgzpqbALACGEEEJI74YGAEJ6GMHVf0Rw/QPab5t+Gxyzvo2EhOPf3L+ryANEmo6Tng+7ABBCCCGE9G5oACCkhxEsX4nga580AkVTsHPUH7F29TYEA+E/Sxvs9mQkJhy/bgDS/9/rbTFDIcZOGIppM0abIUIIIYQQQsjpCg0AhPQ0XLUIvPwRoHE/kJKLVfl34se/egt1tU1mBgOHPQ1pKXmwHY/BANVDwumug8fbbEYYJCYm4O//+gFmnTHejCE9GXYBIIQQQgjp3RyNAeDUtTUmhABJmbANukB5bICnCROy92LY8FIdDMfnb4XX14qEBPuxOZsdHp9Tif/2tf9TZ4zGlGmjzBDp6aSmpiI3N9cMEUIIIYQQQgMAIaeWBAdsA8/Rtf8I+JBWtxofvX46EqPGARDLXqu7Fj6/W4v4o3Vevwsud72UaBRskpRkxy2fvxoOx/GfbYCcGuRasv8/IYQQQggJhwYAQk41/WbBVnqm8tiAyrW4cJwTF1+m4myRzQDECNDUUg63NN23Jaj/StR30Ul+aUHgbK1CIOg3SzSQ7Zx/0UxMnDxC+c1I0uORLgDl5eVmiBBCCCGEEBoACDn1JCbDdsYPgdyRQMCvZwb45i3jMHHKCDNDiGAwgGZnJZpaDsOnBL0tRi1/uJN0n9+D5pZyNKp1/IH2I/zLlH8y9V9mVpoZQ3oD7AJACCGEEEKioQGAkNOB9BIkzP05YFcivLUGBTv+jM/fcjZycjPNDCGCQT/cnkbUN+1Xbq/RIgA22KQ7gemkxt/tbUFD837UNe6By9Og14smIcGGH//8cxgxaqAZQ3oL7AJACCGEEEKi4SwAhJwuBHwIbnkCwbX3AF4nMOI6vLBvFv71yPuoOiL99jtGN/e32RFQ5RjN/Dv+aecXZOM7P/gkLr3yjHbdDUjPh7MAEEIIIYT0bjgNICE9HZ8LwV2vIrDyt7B5W4FBF2B98kfw53vnY+vmPWamY6f/gEL88K7PYNacCbDbE81Y0pvwer3w+/1sBUAIIYQQ0kuhAYCQ3oDU3leuQ+D924GWCgRzR+DAsDvx8z+8iw3rd6gfuZnvKJk2Ywzu+uUXMGBgse4CQAghhBBCCOl50ABASG+ivgzBNfcgWLFGjw0QmPxVvLTcixde24T9+yrQ6nSbGTsnNS1ZC/4rrz0bN918IVJTk80U0lthFwBCCCGEkN4NDQCE9Db8SuRXb0Zwz1vKzQNS8lGTMRM7fVOwfnsz1q3djp3b9qG5udVcIURaWooe3G/azDGYOn00Ro0ZhMKiXPb37yOwCwAhhBBCSO+GBgBCeit+D4KeZqB8BYL73gOqN8GXMRTe/hfDWzQD1Y02HKmsg8fjRWJCAkoHFCI3LwvJyQ4kKedw2M2CCCGEEEIIIb0BGgAI6UME3Y2wuWoBXyuCOSNgS3SYKYSwCwAhhBBCSG+HBgBCCCEadgHo4wR9sDVug61mNYKFcxDMGKHe+JzxgxBCCOlN0ABACCGE9HU89UiomAfboddg89QCyfkIDLwJgcJzgaQcMxMhhBBCejo0ABBCCNGwC0AfxNsEW/UyJJQr8d+8Ewh4zQRFQjKCmSMQLL0KgfzZgD3dTCCkN+FT/8sR9G5Vv4edCKqwzT4IcIw3lja2iCKE9C5oACCEEKJhF4A+hK8ZtoZNSDj0Omz1Hyrh38EUoYnJCObNQKDflQhmj1PhVDOBkB5O0Ak0/Rdo/hfg2QZbwKO+clU0EgH7YATTbwCyvwVbYqG5AiGE9HxoACCEEEL6Es79SDjwPBKqlwDeFhXRhVe6LQFwZCFYOBeB0muVMOqvIlUcIT2WIIKt78BWdStsvsNa+Idj/CrSEcz7KWxZX1XpHDSXENI7OBoDAN/4hBDSC5EuAOXl5WaI9EZsLXuQuPmXSKh4W4n/ZhUT6wMgSgkJwYAeJ8BWMR+2g8+rdRvNBEJ6KEE30PIMbP6Q+Ld+DdbShhaV53/q9j9ixhBCSN+EBgBCCOmFpKamIjc31wyRXokS/TZXpSHoY5FSjGDBbASTC8wIkwQHglmjERj2OQSGfApwZJsJhPRMgkGn+i28Z4YMbDHsYTbvBsB/yAwRQkjfhAYAQgjphTgcDvb/7+3YpKoz9ms8mDMZ/tHfhn/M9xEYdZvR31+a/tvTERj4ERX/QwRKr9QzBEjdKCE9Gx8QKA9V9wvqtpag3N3aGKCcLeAC/NLiJYZ1gBBC+ggcA4AQQnohnAWg9yMD/yVuuEsJGqcRITX7qaUIllyCYL/LEWwb6V+95r2NSDiyCMHM4cqNUSsbhgOfz4+EhATlaAQgPZdgoBq2Q6Ng88k4GKbwV3+C6rZuW0q8zYZAydtISDlH5yOEkJ4OxwAghBCiYReAPoJSNzZHEIHs4QgM+zgCE36KwMAbw8S/oKSPIxuB/lcjmGW2BFAcKq/B62+vxYGD1TpMyLEgH6DyIVpfX4+amho0NDTA4/WYqScWmy0VSDrXUP4SNv/opXjFCCBp9uFIsNMoSgjp27AFACGEENIDsTVuRHD7D7F4W3/kjv8cJkydriI7H93c6/Vh1boyvDpvNZxON7782UsxbsxAM5WQ7uPxeLB9+3bs2bsHra0uBJTalpYlWZmZGD16NAYPGoTExEQz94nAj2DTv5BQcweCgRajd4wgX7iWH4kIZn4WyPsdkJBhxhFCSM/maFoAJN511113m35CCCG9BOkCUFtbi0z1AU56J00N9fjn/2rw6PKhWLr2II5UN6GoMAspyUlabLWJIIV8G7g9Xuw7UIUnnluEl99Yibr6ZiQnOTBrxkgUFnAgQNJ9AoEAKisrsXTZMuzatUuL/rS0NKSlpup7sKmpCbt379bPouycHKSmpKj7MuzGPG4kwGbvD/grlDugbnhXWysAbQOwpSOYPAXB3O+pfMMkhRBCegV+v9/0dR22ACCEkF6I1+vVLwUOBNh72bbzEH7155fg87h0WIRVYUEWJowdhHPOmoBRw/vpOL8/gG07DmLZqm3YsHkvamqb22oLcnMy8PUvXYFxo9kCgHSfffv2YfWaNXC5XBg7diyGDB6M1LQ0bQgIqOePGAC2bN2Kffv3oyA/H2fNmXNiuyYF6hB0rwFa58PmUUt4EbSPA9Iuhi15FpA4QMWdCAMEIYScGo6mBQANAIQQQkgPZPvOQ/jdPS+g1RXZzzpRia8cJeyvvmwGLjxvEt58ey1ef2cdmptbtTEgHBoAyNEig4y+9/77qKmtxaiRIzFj+nQkJSWZqSEk39KlS1FeUYHx48Zh2rRp2kBw4lCftUGP+iCW30UQNukWY0tWfg57RQjpfRyNAYBPQ0II6YVIF4Dy8nIzRHoj8r6P9cr3BwJKlDXi8WcW4Ns/fBjPvLgUDQ0t7cR/G6wGIN1EPjYPHz6sB/rLzcnB5EmTYop/IT09HTNnzkRKaip27NyJpsYm3Tqp8sgRXYa4iooKXVZ4U1ZpVSDPMOliIF0NIhCB79ujFsuVW6H8+1Sc10y0acHv86dg2/ZDyu2Dx+Mz0wykvKqqKhxW5UtrKUII6UvQAEAIIb0QzgLQ+ykqyMa0ScPgcMQeXM2nBH91rYit2MI/KcmOqZOGoqgwx4whpGuIgD6iBLQshw0fpvv9d0R2djaGDx0Kt8eNXXt26xqrFSuW49333tOtCOa/+y7emf8ONm/e3CbIZSaBBQsWYPHSpepetgwDAQTdqxCs+TJsFdfAVn6pdqi8DsHaHyDo3aHyGBYtr8+HHTt3YO26dXp8gvAaMjE0SNeFBQsXoLml2YwlhJC+AQ0AhBDSC3E4HOz/38vJzc3AF265GP93w1wkJ3c++r+F9IBOS03GZz5+AW752AXIz+OI6KR7iPBvcTqRkJiI/Ny8Tgf2k/ScnBwk2O2orq7W68tMAcKY0aMxYvhwOFtd2LFjB5qbQ4Lcr/JYwl3+BmWQv+pvIqHpadiU2LcF3CqTCwmeLbA1PoBg1acRDBzR+WWPbAkJ2njw4YYNervhBNU+SNlhdgFCCOkTcAwActS4m2pQXlmNFrcPSHQgN78ExQVZSDzR4+sE/Kg+vBuVDR3PL5ycmYdB/fshqUszDwXQWHUIh440IphgR/GgEchPT0Tj4W04UCc1D1kYMm4A0k/I6MVHScCHIwd3o6rJC/VVhYIBQ1GcmQS/twH7dh5Ea/QvW+VJS89CfmEhslLtZqSFF9W796KytZM5m1MKMWpYERxxToPf1YyqqiOoa2pVH3c2dVukIrugCEW56bHvi4AXjTVHcKS2AcZtlIqcomIU5qQh5mVT176p5jAOVjUikJqLEQNLkGyPsmOq89JUX6U+9hrh9KpC1XGnZOSgtLgAqV27GdoIeJpQcfAQ6loDyO4/AgNyYjRx9baqY65EbYMTvkAQCY4U5OQXoViJqoRTeL9IFwDpe9uvH+e87u2IgDl4qBpvv78e6zfuQW1dkxJY7V/tCQk2FORlYdqU4bjovMkoLcntVLgREgtpnv/+ggWoq6vDxRddhEL1XumMvfv2YcnSpcjOysI558zVNf/NTc248IILUFJSgrfeeUe3KrhYhUtLS3Ho0CG8v3AhUpKTce0118BuV4K9+gtIbHrWKNC6deVWt/wB9R7KuREJeY+g1RXEO+/OR319gxb6MjOB7KsYIqSVwdtvv436xgZccdnlbC1FCOmxcBBAcnLwu7B90StYWJGF8cNzkeBXL2UlslqP7EGFYwSuv2gq0uxH91Hpc9di54YqDJs5GjJkTywCnha8+Pfv48llhpU/HoNnXIYffuPzKEo3Izoi4Mby/92Hvz+7HL7ULHzqjntw1bhMrLj/k/jDfLfKcCZ+9tQ3MSFOU9tTQaC1Hk/dewdeWF2thHk2rr/tV/jkrGI0Vy/Dr7/yF2yP+mXbEhzIzM5DyYABGDLxPHz0yjOQ23aSq/Di936OJ/ZUdNwdePD1+OfvP4aiGGreWbEBzzz2Atbu2osjdS3wB2ywJ6ejoP9QnHHRVbjh/KlID7Mc+NV1XPraE3h7yXrsK69RYj2o8xcNHonzrrgJV545Cilhp9tTdwBvvf4yVq7bhJ0Ha+AffgHu+cHnlCgP3Sl+Vw3ee+kZLFy3VQmiGjS7vfreTM8twshxs3HDx67D+KKOm6oKQb8HZSvn4c1Fa7B12w5UNQcw92v34LbzS9u+M+Wrs/nAejzz/JvYtGMXyqub4FWiKzEpDYWlgzB69rX47I0zkHmK2llxFoC+h8vtwd79VVixZgcWLdkUMThgZkYKzj1rAmbPGIWB/Qu61WKAkGhk3n8xAEit+gXnn98lQ+Ou3bv1dIFFBYU466w5mP/eu20GgPz8fLz1ztvacHnRBRdqg4AYABYsXKjuVdMAEFgF26HLYLOFGarDxb9JMLE/gv1egss3UhsAnC1OFBYW4cCB/Rg2dChmz56tByGkAYAQ0hvgIIDkJBDE4Y0L8HpFET5y9fk4c+ZsnHnmmZgzeybOveQyjG16F79+fis6qUeOS8DXiqpD1Ygcrqc9XbrNber2Pjo7RIhgnEGzTgPkHMT8vesEw5ucXoQbP/dNfPu2W3Hj3BEINlVix8a1mP/cA/jX84vRFH6iu3JS1SmNWftfuwp/+Mmf8ObqzSivEfEvkUH43M2o2L0Rrz72H7y5rTpiE2Vv/AkPPvsutirBkjzyfHz2MzdhdFYAh3esx3MP/AOvb6lqy1+35nF8+/t34YlXF6n8NfCp8nVa1D7vfPNv+M9LC7F1dwU8qaW47tNfxheum4HkxnKsX/IKfvPL/6LM2dmB1uH1P34Hv7zvaSxasxVHmv1qM2qdqNXcDfvw2IP3Yd7S9dh/pFGLf8HvcaJi7zYsev6vuPe1XThVw0uxC0DfIyU5CaNHlOITN83F1754OfqX5iMxMUEL/m/cehU+cv1ZGD60H8U/OWZkjn95voiRMbzJfjzk49TpdKp3gx+ZWZl6fR2vXFlZme6LX1dXj+zMLD1ooIWkWw4yrZ/5Tm5794W9j9qiAg3qQSzN/Y0YmRVj7JjRGDBggG6FsG/vXt0FgRBC+io0AJBuEfA0Yu32clx6wSzkZiQjIezla0/OwrRrP4ox6/6FlYeP7uUaDLbC1Z3xeJLSceltf8Hz/3uunfvzDz6LLlT2dkjWgIkYP348xk86zZr/dxFH8mDMOOdsnH3ORfjYN36GP979VYwvTkXA24wVr7+Ad7bGqvHPxTV33IvnYpzT5//wceSGX3QhUINX7nscG2udCKbkYdZNt+Php5/Fc/+9H9+8doo+b35XOZ59eiEatUgOornsZdz35Ca0+mwoOvtLuOent+Kqqz6Kn9/zU1xWkgRv6yE8+ff/YnO9MfBT9d4PUOexIz8vF444fUz8B97EP57aApdYB3Kn4vt/+AM+ec2FuPzj38Xd37keBUkBtB6ejweeXAlnh7dnNfasr4cjOx95adFdJULseu8/WLCtAQEkY8wFn8Hf//0knn/2Udz9xUtRmGpD0OdC2bwnUFZ3aj40OQtA30Sa9DscdkyfMgLfu+06fPlzl+H737weE8cNRpKKZ4t/cjyQGnRpSi9P9P0HDsDn69hsLy0GDqh8CUqxDxk82IxVKCW/T4nyw+UVyMvN1VMEhhsAwrGJOdW8f6PvY9kPm/kyC+o0490hXokWg8MZs2frlgZr1q3T+0wIIX0VGgBIt3Af+QCVTf0wsCCOsk4ajKu++ikMzzDfxGHU7FiCxx76O/70pz/j3oeexsqyavMVrT4Oqnfh8Yf/jr/e9xjeWv46/q7y/Omv9+Hd7XVmjg5I7Npt7KrejXnPPoy//kXK/geeen0FKls6/mhxpGbq/orZ6WlGH/amA3j6P/frY3js1UVorD2MhS/+R5X5F9z7wJNYtqfBWNEi6EfdrrX4338fwF/kmO79Bx596X0cqnOZGUJ41TmY9+y/cY8q689/fwAvLfoQLW7rDB0PbCgYMxefuWScOmXqYNwH8fKra9HQrq+wDdKDQ39DdQVbBmZ85HP4xBVn4JzLP4Yv3TADOaqAhNR8nPOx6zHJNBj4t+/GXp/alr8W7z85H4dluwn9cMWVU5FuifrkYbj4ynHGg6lmBZ5+a5duDdLvjFtw+/d+gNs/ewXyMmKL8spNy1FuVgtlTDsfk3JCR1A89kJMG2mMdF65+lVsr+7ovKp9+s53cced38H143Ljnof+M27Axy+fg4mX3oJvfe4K9Mt0qONJw5gzr8LEIcagaq2ealTWtGr/yYazAJDiwhycfcZYFORnmTGEHB/E0DSgf3+kp6XpqfT27t2ra/ljIcaBbdu26Wn3Bg4YgOLiYjPFKGfwkCFIcjh0vszMTG1cCEeeweKCSdOVx0yTTYVtTj+nrYe1LVU9i+XZZwvPog0LkyZO0i0C1n/wAZpbWnR87L0mhJDeCw0ApFs079kE9+DRyOygK3zO4KkozQrLEHRhywt/w1/fb8Hc627BF7/4BXz62jNwcMHzWLTtiIzZA0feYFz/f5/GZz55OWaPvQC3qDxf/OyncdawbKOMYyKAig3v4Bd3/wqPvvA2Fi9djmVLFuDFx+/Db+59DIcb4jfSrtmp8i4Xt8OovXY3qg+HNUbc+6/h1z//DR545k1V5jIsmv8K/vHru/HiOuOYEPRh63tP4ye/+iuee+1dLJF1Fi/Aa0//C3f/9n5srGhp+/CoXvVffOP7v8B/Xpiny1q68F089cAf8c0/vIjD3uNZg2zH0EljkWpWnzR/uAY7m4/x88eWjNIxU3DNp76OL900FznhA+3V1+CQVbw9CXoIhdoDWFZpHntOIfpnJbd9twkZA4bDkOpBVC5fhxqVMWPAJEybMBJFOelxB9ZLzwhNZeYsr0Rz2MeoXW07I8sQQU53LfZV1Gt/bDIwfOZUDB9QiPTk+I/I7IGTcPWnvooffPp8FKaE9snnc6sPS0P0y8dtor2DH8sJhF0ACCEnEjEwjho5Uo+m/+HGDTh48GA7I4CI+u07tmPL1q36eTRmzBj1PA4ZcSV3/9JSXTPf1Nysp+2TbgXhSB5datJsBJLHGM3/1SPXqOk3sDYry2DSWPUAHGFEhCHP49LSfhg3bhycLhdcbreOI4SQvgYNAKRbNNZWID0rI0KwdUwQFZuW4+3ANHz/C5dgaGEmspQQyykagus+cgm2LVyKfS1+2GSgtowsZGWmIcWRikyVJysrU/k7uUUDftTt267nDrZcWUVj28eA4K7ZhicefRTbVHxq6UR88ps/xo+/ej2G5QRwYO07+Psra9HarhbcIio+LFhbXY+MMRfiOz/5Cb5w0zlKBCagte4Q5r/xGiqafHA3H8abr7yCw42tKBh7Kb7145/hru98BueM6YeEhl14e90B3Q+xetM8/PLBeahu8WDAxItw251344df/wjG5Kegcf0zuPveeag7jh3JbdmFaBuuyb8P5aKwI/CgYt/OiHO6feeRTsd1SHQkI1mJf+PeCMLdsB/PP/gMDkifTZsDJRdMw4gEG1rqa9DskYEVFXnZKEiK7I/syCsyDQAyKOQe1HexS0j29KtwXv9M/VALbHkav/nn61i7Ue3/+uV46fF/4u2V+3S+oMeLprqGttYnx4Icc/jMAgF3Hda88Rg+2G+0LMkpnoShxadGhLMLACHkRCI19WPHjsXo0aP1IFQLFi3STubclwH8duzcifnvzsfateu00B6rxH947b/1ohbDgJQh5e3duw/VNTUqyUizvjX00pYGFDykXhIlal1bu++QoMwdYx+s3iu/Udsz3yJRrzfpCiAGgOHDhqk8KiL69UcIIX0AGgBIt2isr0JmavT4/Efw7r336mbxhrsXL7y9DSLxgj43dh6qw0VnTg418zZJzB6M64aX4+0t3en0H4XPhVUv/AM/+endbe6+eVv0dGwWu99/BCv3yd4MxvXf+DaumzsZU8//f/buAk6O8zz8+G/hdo+ZmaQ7MTPLsi3LzHHMdtxA2zTNP22SNk6ctE0KaaBhBxwySpZsyWJmxmNmZti75f2/s7cnnc6yLdkySc/Xn7V2Zmdn3oHd2+eZFx7in778FJ975vPcOC7uChIaF8TmzOZzD9/BzPETWHnfY9w3Ix6DzkNzaQUVnb04HY10+PpCiMoYR1ZWJpPnruJL3/hX/uWb/8Lf36R+8LgGOX7oAE3ddvyDs3jomSdZMn0Cs5bcy5MP3EBEAPSc28Ch8l7veq6+PiyW0b+A+jn04s/4zohj+j8/3s1lNMY4z9ZXy5rf/JTXz7WqH3I64scv5G/vmoVJ/eJyO+1q3jvXatDpDee/mFzuNgbe3lri0gLH8shXv8wtszIwG9yU7v4T3/+uKv+//5QNhYNEx3641aCdneW88psf89v157wd/xni5vLYMw+QqM7hx0GaAAghPmxaTaMZ06ezcP4C0lJTvdX8Dx8+7B3i79ixYwwMDpIzNoclixd7+9MZ7vxPSwhoVfJDgoO9NQJSU1KYMG6cd77WXEBLKGjLBqvXtWYG3veoh940EU/Mb3EH34PHEOqN371/wYwmPCGP44l/CZ3WVEDR1hWo3qttZ3i7Gu35tKlTSYiL9y7zfv7+CyHEp5kkAMQViYhKpNtXvfmCKBY88YS3ar+3ev9Ds6FiqCd/t8uJ3d5NeEjgJf7I6olPS+ZseaNv+sPQTdm5xqG7vXG5TE++cDc2KncZN9+4hKUzMvAf3bHdZTCbjOqHhO8jZAwjNc2sfkyo5wPt1HQMYvBLIy5t6EdH0eZf8o0vf4nP/8O/8uuNeZjCIjAZdTjtNurqyrzHytpbzk+//nmefOpp9XiG557fSKcKfp12Kw11Le85MsL7k0xM9FX++WOt4+X/+nfWn6jF5vTgH5nNQ489wriYoUhYb/BTx+nyvnoM+gSCryCADkudwqP/8By/+Nn/8O1/+gf+8atf5/s//QU/efZvmZIeNbSQ+vHnH2C+ql9+roFO1vzxeTYcKMbiVpuIn8LffuVJ5qQN1Uj4OEgTACHER0EL4FNUAD9/3jzuvP12Vt1yi3e8/VtXreLWW1Yxc+YM77B+I4Nw7btp2dJl3mViYmK8r02ePJnbb7uNeXPnYjKZiI2N5ZaVK1lxww3e77MhRnT+K9DF/A5P0jlIOogn8Qie5HJ0UT/yBf9Df9O04QO1xINWlsjISO+8YVpSYNGiRd71a7UShRDieiIJAHFFQqLiVXzbNar6tAqovFX2fY8Qf60ino+HttKj/Py/v3fRXfrhx3f+eorMqHca8f8yXGIUgB8/MXdET/FOrAO+p+oHhNYD8XkqCNWrwN8btF8FI9ej9UZsCo7lvseeZs7ETGLDA3CpgnQ1lrLr5Z/x5a89y2tH63C6tQTJ0N1wnd6f0PBwInyPyOhY9aMqlbTERILUfrzzPfMrY60ppXK4jURgFqlRow/A20cB+N0vH2RExc1L87jprjnJ/33ru7xV3I1LH0hSznK+9oN/Z2FW6PnjExQZQ6jJd847uui0Xdy+wd5ajzaAk8YYkkbYFd1B1+HnH0hEbBpT5ixk4fyZ5CRFEeCnw9rX4V3CZPInOjoC3UDbRc0ctEdpbQsO1+gaEe/Gg6WthDd++RyvH6rC7tYTO3YOX/3Hv2XxmMiP9QtWmgB88pw+fZrjx49f9NDuklp8nZGNpg2v1tzczODgIGVlZd721B8Wrcq1dvdWK8/OnTu9d3G1Nt1aMyXtbmxhYaG3J3chLkW7k64lArSgOzIqyhvwazWQtGktuNdeH0mb1oJ6LdAf7vRPW06bHpqnU9+ffZj09Zh0VeBqVBfp8PWnltcFojMkqC/0mejM09TfT/UXSuv8b8Tf+EttYyQtCaGNZDAyMSGEENcDSQCIKxI0ZgohdUX0vkubdFdLHcP39HU6AwmTlvGlr32L7333uUs+vnZTpm/p9+ldRwEIJS7R98e9vY12x4jgTgXfLdWVNPVYr0IzQDtd7a6hJo26IMKCtbvcBhIn38hXv/Et/vWbX+ef/+n/8ZXPP8aizGDc3dWs+eM2dZyM3v4ONP7BY3lSHadnnx31+NY/cffiMZi8S31A1hY2bjuN21tQI7k3zyfdOPr4XeEoAD4dpdv42Y9+w4HqHnSmEBbc+RT/8s2nmRY1av2R6SxOD1LHRz3vaaK8ffCi499eVchwg4f0pXOJutLfZh439lFB/EBPBdU1fd7nwdGTGZsUCLX7eO65716UkPrRS9vptl5uqsVNa/4efvHDH/LKkSbchnBm3/kk//z//o65We88esBHRZoAfPIcPXrUG5Ro52b4oVVRvlRwounu7qayshKr1eodKu3DTABoQ7RpQb8WLGVkZHirXmvTWpm1RMSBAwe8iQghPnQe9TfZ8idofQCa7kTXdAc034On/R/wOArVAlcrHS6EENcnSQCIK2IKnUhEeBu1be/Ubt/KmW1b6PRN6f38CPYLo62j59JB9qjefq8+E5MWLBwKnq0nWben2TtXM9h+jt/953f5+n+8ToM2dvwVsgzasTt95e+pYldRtwqs1T4nxJAZFoijvZIXfvjv/PFEG/Gp2UyZPouFK1bxmZWTvW9xtfUwaPInMzMXraK2zV5FRbODMBW0aYFbhKmPDb/6EX/cmk+/653Ho79sbhunt73OprPN3kSFPmYS9y4dg+kqRKr9BWv47g/+ytkGrXZIMEue/he+dN8i4oMvkbbQh7L8rqWEahkAdxubtucxMNxng7WU7Zsrhn7ehS7g7mVJI2qTvLemUxv5/r/8I5//2m8pHxi+4qyc2/BXyvq0aSNz7r6HBK0Cwpjb+P3vf8cLf/j9+cf/fPk+ogIvb4v99Wd4/vkXOFbZjccvmOWf/QJffPBGMqI+GdXupQnAJ492PsaOHettCz3yoSUCNF1dXZSXl3sDf+2O/PBDq648f/587x1WLRmgJQK0gF27Qz/yrrz2WlVVlXf+yGSBdgdfm9/Y2Oi9oz+a9j4twJ86dSpTpkxR30mZTJw4kZUrV3o7dOvpGRreVEtUaJ27aUmJkckArdd2rbaJtg1JEogPxNOHp/O76Fq/CgN70DlL8biq0dlPo+//E7Tcrf6UHdIWHFpeCCHEFdOpHwbyLSqugIe24gOsPt7DjcsWkJYYjsnbft6Dtaed4qOb2GUNIqMhnpu+uJAg9YpFBUovbK9g0Q1LyE2MwmzU4dF672/I483VZ5n6xMNMixwKcK19BWx7pYVlTy8n5B3SU267hbU//2dePtTqm3Np+rRZ/MfX/46ssEHe+MW/s+ZoA04Vao+bu4zcyEFO7turAv9oVj3zNR6Zl8jR13/Bz187jDMglEe/+RNuGx/CkV99lv/ZqVV3mMd3X/4HJnYX841//zFlDT0YjH4EJ01myZxMmvP2cbK4BbfOxLRbn+TvHlqBu3gdz/5kDU29LlKnLWPOuCjsjcUcPHyODoeZ5Buf5r+eXqJ+0JzjV7/4NQdL2iEohlnzFpEZrsq3/wBlLYMkjlvIl77yRVXmiw+Ia7Cbl3/6TdadUO/zD+PuL/8Hj8yOo7/tEN//4o8pUcuYAiJZvPIWQgdrKco7TkmDVQXXOoJis7j9wSe4c1GOOn/a2tpY97Xv8WJ183v8rErj73793yyLHlGWjjy+9Z2fUNT8Xh0VGnjg317kwXFDAXbVjp/xn389THu/g9DMOdw0NYbiw7soaB4kMCqdu774de6eEuW9k1625qv8y6t13gTL2wRF8dmv/Bv3Touhcuf/8YM/HaZzwElI4iSWzR1D27mdHClX5yswgnG3fIFvfGY6I0btu4QyfvrAv7LvHUaGyFnxCF9/8gZ2/eBv+Gv+ewzPYI7g/i/+C/cvTL+iRMbVoDUB0KqWJyScH/NBfMz++Mc/cvfdd7+tzbEWQJ88edIbuGtVprU77mPGjPH2mK4F+lrS4MiRI96e0rVmBFq1ZYfD4X2fluhZsGCBNxGgBfFakK7NH27jrCUTtPnaerX52ra15bXpYdq2tcTD/fff/7baCFpgr9VaWL9+vXcIN61sWnJBW27hwoXe9R08eJDOzs7zVannzp1LdHS097kQl8+tfjC8rv4cfVn9pOi8dC0qj/r9EHQzxPxe/ZGXa0wIIbQk//DIKZfL8Oyzzz7ney7EZVDBY1QiqYEOqkvPsX/fLnbt2c/hk/nUtfcRljmPmyYFUJNnJ3NWqvfOuyk0hpwoIxX5R9m1axd79x3k+NkiOgYDmXHzcibGBAxVB9fWrjPTWL6Dt7Yf4ujJ05iSp5AYenHo5HE5KDm+nby6S7ebPS88iRsWziYmLJSM3MkkhfnR21FPSWE+BRXNBKbO4t5HH+G2mZkqCHZTX3ScYwX1uE3+TFl0K2Nj/Kg/9QaHKp3qk5LCsnvmEmttZ8e+I3T22YjPncWdc1M4t38L5yq7MartLbjjUR6+dSExQQb8o8cwaUwCAe5+KotOc/LEWYrrughIGc/K2x/i0VtnEe5vxBgSy+QJuSRFBtDdWEN+3hnyiqohMoub73qQzzx4F9kRlwgfXVYKju6kqHEA/PyZMPcGJiUFYx+sY/+mI97x813OQSqL8ygqr6XHFULK2KncdNvd3H3P3SyanMKFURYHKN65l7yu9xqRIZzZt91IRuCIn2bacId7jtJlea/2wX5MvuluxvuaBISlTmZiRhwmey81lfmcOVdGN1FMW347Dz/8AItzYjD4LozO4u3szH+HWiSmQCbNXc74hCC1zklMTIvF5BmgqbpYrbOQpkE/sqfdwAMPP8IDS3MJ1No3vKtOjq7dRc07VAqJzpzMwmlpFG1bT2HXe3zh+qmyzVnKhJSwj7xJgBagaUHeyDG3xcdLC8S1AFqrzq/dRdceWrt7LcDWgv+lS5cyadIkEhMTOXHihLfjMi2w1wJ+rQ8ALZmTl5fnXWbevHnexIB2d14Lvvv6+rzn+oYbbvAmD7Q79VrAf+rUKe/dfG357Oxsby2AgYEBbwdr2nY12jJarSPtzv9oISEh3loD2na1dt1LlizxDv2mbVOrOaBtR3t+4403eudrqqurSUpKelsyQYh35bFB7y/Q2Y56vy+1b9eR/3ppT1xNeAJXoNOG/BNCiOuc9rf+SkkNAPG+uR02Bm12XNqdUvVD0qiNiW7WQn4ndqsHU4DfRUGP22FlwOoYan+u02MyB4wYN36YB4dtUK1Xq76qwz8oGNOo4QO1+us2qwWb4z2q7euNBAUGYPD18K8lDqxWGw6X9j4dBj8T/v4mX5B56e06BvsY9PYbYCQwNBBjW8H5GgDpc27l6198hBDd4FDHcXoDZv9Abw2H81RZtV78rXanr929Viw//M3+GEftl1a+QVU+p7d8vuX81XLvNEKBdhwG+7097WtlNgcGqW3r8bgdDPQPvn2ce3XMjWqdJnWO3r5ONzbLADbftt+ZnoDg4BGJA8XtxDKgtvcOd8wvUGUMCsE8MpfhceOw29TxcWi7oxYxYFL7bPa7+Lpw2fqx2N6hbOr8mQOG9t3Lt06bWqe3SN5r018dcz/e6VBezMVgr8U7lN+laGP/B6rrxj7Qp46Xb+Y78pXtogMmrlfPP/88s2fPvqhphpak0YJ3LcjWekEfDpq1O/daYN3S0uIN3Pfu3eutnq/VBLjnnnu8d/g12uv79u1j+vTp3vb6Wm/sqamp3p7VtSYFW7du9SYMtLb9Gm2elgC46aabzieHNmzY4A30tQTEaNoPCy3JsHr1au677z6iooZG09A6zdSSE9o2te1pAb9Gq3WidRj4yCOPSBMUcUU87j50LbeiGzyqfXUOzVOP0V/b2t8Kd8wv0Ic8pabku1UIcX17PzUAJAEgxJUYlQD4xt8+QczQEMVCfKJIE4BPHq0JgBa8j24CcPbsWW8wPn78+PN35bW769oIAFoV/OEEgJYg0Hrp1wLx4eC6vb3dG+Tfcccd3vb3+fn5tLa2epsGaMtr79Pu9g8nFrRq+tqdfq2WwPA8Lamg3bV/4IEH3nbXXmtyoPVRsH//fh588MHzZR8eFUCr/q8lBbROAzVa+bXaBFqiQ2qfiCvhcfeia75B/TA955uhHurjMDIJMPzcFfU/6EP/Tj2TBIAQ4vr2fhIA8s0pxJVQvzzkQyM+DbSgTUYB+OQZDvBH0s6Vdsd/uBqf9sdcC+q1mgEjl9eCd+3uvRb0D9PepyV5hocJXL58uTdBoDUj0Kr7h4WFeav/33bbbd6HVk1/dEeAWg0BjdY0YeSPCK15ghboa8kG7T0jX9Oeaw9tO1oNgFWrVnnXr21rZP8CQlwunc7obW6nRfneK8136Q9/ArTLT3vuUf/TGdPVswufDSGEEJdP+gAQ4kr4RzJ38Q3eu23L504hLMCofrT4XhPiE0QLFuUO7CeLdhddC/K1avta2/nhh9ZhntYJX0dHh7eq/vHjx721N7Q79Vr1ey2RU1pa6g22tUBfSwxoSQOtOr/Wfl+706+tV7tbrzUN0F4vKSnx1hzQ1qdV19eq+Gs1CrR1Z2VleRMDw8kFbRntDr5WE0B7r1YLQHu/1rRA6z9Aq0GgJQK058M1D7SaCVqiYsaMGZw5c8Z7rWkJCK082rq1DgwvlewQ4t14nCVgO6JC+7c3+Tp/OWnBf9jfoTPE+GYIIcT1S/oAEEII4SVNAD55du7c6T0vI++ka3fWtbb3WgCtBdza61qgr/Xgr50/7Q6/liDQOgwMDAz0dg6oVa/XAnntvVq/AFrv/FrQfu7cOW+wrwXeWrCuDTGoPdd6+S8uLvYuM2fOnEt29qeVSasxoK1f66hQ29bMmTO9fQpozRG0pgVaTYHhu/taMwPtR4fWMaD2Pi15oDVB0NatvW+4zwEhLp8Hj/0outYn0TmqvNPeudqd/+HgX+ePO+zL6ML/RT0fGj5TCCGuZ++nCYAkAIQQ4ho0PEycdMT26aKdMy1Qv9Tdc62dvtbmXhuuT6vhoS0zus2+lhTQ5o9+/3C1/9HLX8q7leGdaOvXHlLrRHww6jqy7kXX+yt0g/vQubu8eQCPXl1XxjF4gu+FkGfQGeJ9ywshxPVNEgBCCCHENUqrwq9V81+xYoW3kz8hrk3qZ6m7BxwleBylarJfBfwp4DcOjMnql6v0MSGEEMMkASCEEMJLmgAIIYQQQlzb3k8CQDo0F0KIa5CMAiCEEEIIIUaTBIAQQlyDtCri0v5fCCGEEEKMJAkAIYS4BmlNALSh2oQQQgghhBgmCQAhhLgGSRMAIYQQQggxmiQAhBDiGiRNAIQQQgghxGiSABBCiGuQNAEQQgghhBCjGZ599tnnfM+FeHfNp/j1i+VkzEwj0DfrslmbOF1qIS4mGJ1v1tu1svf5HRjGZ9K69xUKDeNJC/8oc1R2Kvas4a9v7qXLL4mMxNCrnyHrL+X1Px0kbEIOofpOik+2EJwYjtH38pXoLdvH/jo/0uJDrqCcNkq2vEipeTIpYaPOhFuV59T7L89IRbt+R5kni5QIf4o2/4Q/rz/E4cPHyCtvxRwVS3RowFCZu6v4419fZufu/er1w97HqfxSYsZMJeJqDvXsGGD/wRMQEUO4+YPu3aeDXq/HbDZjNF4f+yuEEEIIcb1xuVy+Z5dPagCIy2dp5viJGgZ9k1ek8Sy/31TEgG/y0vqpOVlMj9NFR0UetT1u3/yPyGALu7f0MfOzD7NkUjwG3+yrytVDQ00TA9pntbeMt148QffQK1fM3lFDRXM/Vzbyp4v2sjPU9V7i2PaUsvGlk/T6Jj+ItqqT1HXZhp43FBMz+y6eeeZJ7luayv4X/8yhqu6hclu7OHtSz5KnnlKvf877eOyhe0kJ9r716nE7qK2pp8d25V+Sn1bSBEAIIYQQQowmCQDxvlg7a6jpsNBWX0FhQSGVDT0qtFTcdjq0eYWFlFY3M+j0YOtrp6yqAUtXPUUlVfRZnbgHu6kqK6KgsIjKRt9734Xb0UNjXTMOX9zqHOimscuCR0WRjoEeta5ita5i6tt6cal5HreTttYGrGr7GmtvGy1dA7hdQ/N72uopLS2ldyhGVfMHqSsvo9XSR2dTA519NjyOfhqqStR61b7UtGNX23ZYOqlsVsHrcNTtttBU1YZDzRjsbKSkqJCi0ko6Bxzelx2WDurae+htrqSyXpU/IIc7H1tFrKuDsrIaOvubKS2soNPqUOt00dVcTZHaXnFZLX22twfp9v52KkqKKKpooN/u9M3VDruFukpVVnUuqpq68e02tp4mylSZCosraOsfKtNIzt5GKuq6sfa1UVY+VJ6Swkq6hsvTpJWngOLyerW9ofI4Bzpoqm+kqqLUe/7qfMf8Hel0+AcFExoaSlTqZO5Zlszrbx7D4h5+kx9B6jXtde8jJBjj+W8mN31tLbR1tlGt9rugqJTGHqvvNRd9rXXe41VYUkmHZXj/3Ay0N1Cs9ru4ok4dx9FXl7bOJpq6h9Zjt3RRXTp0LVarc+vy7qaHge4WyooLh+Y3NNNYVUrbgHrFMUBzTZn3uq+oa8Pm3Xm1fNfQ8oXFarle6xUmZq4+aQIghBBCCCFGkwSAeF8aD/+R//rpHzhV2UZfTy1b//hzTjQ6aT/9Oq8eVEG+Cj7ayg/x8vZybA4bzSoQcavAqbfPgsOqlv/Da+Q3dtLb3cahNb/mYLXFt+ZLc9l62bF5HQ3ddjXlpuHcSU6obTvt/ezbupZztS30dHVweMc2ztT14LRZ2L9jLa19WpDspqVwD1tP16tt97P1rz9l86kqenr7zicUUMHugKUfu8uORc0fVEHuwVfXcaCihd6eTs5u+iOvnmnH3VPFC89voNw6FFRaK7fxmx3VdNed4a8b9lHX1U1nQzEvvbiDukE3PZWH+dUv/sjRmg4sAzbcvQX85UevUN1no7+5mQa3lf4ei9qum97yPWw7UExndw/tdUXs3nOIPvuIMLK/hNW/XU2Rdtz6miksrBp+gRNrX+R0VZs36Cs/tpE9Z5pwDZbzxgvbqe3spberkYPrV1M34jDb2st46Y8bKO604XLa6WtS5XH5yqOC8+6Snby58wxtXb20Vp9g67bD9Kvy9Nbs45e/fZ3ypg66VCC96fW15LVcbk0EPXGZYwgpP0d+3+W8w0nprjf4ye+3U6eOS2fNOV74zasU9LrpKDnA6l15tKv5HeXHeP6lw3R5VLkrjvDC+gM0qvktpUf47Zqj9J7P2MBAWwlrN+xQ14ZDHaNudu3YQnFTO90dzex+cxNnWvu9iZ7du9U2W7rVNdrB6W0b2JVfj9Vu5fS+3RwpUddFbzeVp7ax5lgdjv4O9uzdSWNbN93tLezed/ySCZePkowCIIQQQgghRpMEgHh/PG7saXNYvmAOc+bfxMyEWho6eqg6W4A7aTpz5s5l/rLbeHBZBiGRSUzMjsMUkcnsmROJDEtj6eOPcMui+cybv4i5mU6KG3p8K740v4BYUsNCqVABllsFqzUWO7lJsTg6z1LbnMDixYuZv2A+83P82Xe6FNf5u8tvZwuKZOKkacyaOYOogKF5emMwOVOmEBeUyMQ5s8hOSWLW3fdy97JFzJu3gGUTA1TQ14Y5IZ2ZnGXHWS2SHuTc7nJmrsil9lQFsZMWsHTefBYsWcG8gAOsPdbuXXd/bBbzp89g0tg0zL52BeawRKblqmlzMtPmTSY+yEPe9h2kz1/B/PnzWLBgLu6+Juq7LjSaqDv0OmfiFrNyyQLmTJ3GtAnpQy/UH2Rt2xiWLV2gyjpXHdMpdBQdUYF6IYe6wtT65zJX7cOqu+8iwdd5g8duYcdbewiadys3TY4jKCKJ6bmpmP1TmD5vEnGBbs7t2Ez63JtYtGAeCxcsxtFRTUWXtt964pPGMnvOXBYuVscn2cnRc20XakW8B50KTKP0NhVM+2ZwlB888wxPPvW0ejxP2ehz57GTPEFdT7Pnsuim27kx+ixvHmsjInMun7n7Jhaq47Vw8VRMedW0uQbJO1xD6pwl6lzMY/FNd/LUyikE63z9Hbja2PanPxE742YmJodg8A9l6c13s2LRQhYsnMc4td+N7VbcDhs9alezp8xi3pwZxBsHcMaMJ1bXRXm/lbnztWM6n+WLJ1G/4TBlljZa+01MmqnKuWAhd944h6igj7ftvTQBEEIIIYQQo0kCQLxvOj9//AxaYKXH6A1sTUy5+Tbc+3/NT/+4ml0nimkfcL290z+3lcrD6/m///0Bzz33XZ7fWY9buxPvdDBUI9+NQ7vzPTIONPiRMyaMvIJ6BgbasfTaiI4IxFFfQW9cEsF+2lZ0REbF0NhtUet7l2hUb8B0oY75pbmdNBfs47c//yHf++53+dHrZ7136dFFsfjWcRTt3kNrSyUHHVOZnaCjyeogIUYFlN7DYSIzI5nihqEEgMdowqR/21EYpYGCw22s/uW/853vPMd3vv9jTlUPakX1sVJb3sH4nGxf9Xi9N8DTdFaXU1+4if/53nf5tnrvf/98DV1+qixpy7gno1Dtwx/YuOsI5Q396sgOyd/0KzYeLKbVYnuHL4F6qgsTiI8P9J4/vSmAOHV+e1XUrh1Zgzrhei2o1vkRlxBOz+Dl92TgsfTS5DFyoS++OXzzt7/lhT/8Xj3+hjGXOFZ+Jr+hcurNZGen0tLZjb2njp2v/p7/+v6/8Z3/+gMF7X0qcLdT59SRFh3sXV5nMBEeFTT0Xlsj6/73x+xsdtHbP9SThdtlp+TwRn71wx/w7ee+z6sH8xn0ePALjiAzdIAXfvxvPPcfP6UwYi73TYvBYWuj+uBu/u+//t17rL/7k7VY1HkIDk8mzdzJz59/nje2HqK0uXvomv4YSRMAIYQQQggx2qV/+wvxPpkS5vL3X/86j6+aTZTlDC/8Yh+dvteG2at28YfTfjz0xX/mueee44s3pQ690N9Ni/c2so3uNueoO8p64nImElB0lkPHtjEQO5twswpEwyMxd/d42+drBgYthAWY0A3f8fXxqNcv9w61xtVZxl8OdXDDQ3/Hs99+jn96YLoKvIfWGTFpJXMGtvLX1cdJmZlNtNFIiHqt1zJ8S9tDZ2cnsWFX0pNdMNFp4dz5hX/he999bujx/x4jJzrI97ofYeF+tPX2+aZVGe1D6ZLgsEjCklfwNXUsh9/7hftWEGoOYclj3+DLT9xOTqyOE+t/zemGoXbvnriZfPUf7qJ1+1uc7rhUpBpGWHw7fd4mFIrLSZ/Ogb8K/C8+si662/sJDgjxTb8XNw2VldgyJjFh9CgEl8VBU10LMWEB5O0+Tk/mMv7xG8/yvW8+w+SoYBXwGwjT+i4YdJzPH9kHfd1WWl3ELXmS//c3d9Nwdj9N/XYGuso4U+Xm7s//szpu/8pnF05CqxTitg9Q607gb776LZ779jd4+rY5BJsNGIwhhE+Yx1e+/q0L5+k795CqjvWy+57hnz93P1OTjRx5cwdFI2pvfBykCYAQQgghhBhNEgDi6nF3svnHv2FbRQ/hsWmMSQynyzHUDjo8IgqcQ+3mtZv1ltYBXH5GXG3n2Hywzjv/ojv+l4hJ9UHJzM2qZc3r7eROTvBevP5Jswl2nKC0pQ+308rpMzVMz83ATwWqzgEnLb0D6t9ODu7dT6evw7/Lod14t3YM4DCb8Fga2XW47EKzAlMiC+fEcayihfEp0eiNZnJzwtivtft2uHG2l7D6ZAx3zksYWv6dhIeTgNN3pziWeTdlc2jzLnrsbuy9VaxZu46W/uEO7AyMmzOXpg0vUaqNjjBQxltvnvC+Yhq/nMXOzWw6Xuft/K8lfyNrN52j5ejzfO+107iDY8jOzSbM3oXDPXTbfeKcxWRPmMt9U7t5Zd0ZvGkBFSwmqCB/qEO/aGYuzeL4wdOow0h/yznabH6kR2hJDSf19bV09jtw9rVyJL+LcWMiGZVzuaS+hrO8tqeBh+6Z502aXK6Cs3l0qoIN1J9h9bFQls+IVtdIHwNWIyadk+q8s5Src+0xBjJ1vJlt24/RqQ6Goy2PX/9oPTXagQlV18+sbNIyJpFjamFHYZe65IwMOmz4qxOudZh4qqLEO8qFw9ZNw5G3+OZXvuhtmvC5L32TvxxvxD8kmiRHM68drMDjcdNdsJXvrz5DW+0hXnt1Hy5TBKlZYzGbUcfRQ/mW37J2fxkfR28A0gTgYpU7fuVrZjL8+Bt+f/yda65U7F/N1nPN6quonL9+6/tUvt/hOt7LYAPrfv49Pv/M0/zNV/6TXeXDzaHKeOM/t7+vUTlKV/8j/7mt1jd1tXg4sum3nKi9kIT8oNr2/oQf7fJ9/18HbOde5u+/8xPK2q/gj9H75Bgs4PWfr1d/g30zxMekm20/+gqf++oPOd3Ui81STUFevforKoQQHx/Ds88++5zvuRDvztpBaZMfM+dnYeiqo8WcxbzMSO9L/S2luBOWsGJpCuVbX+TFdds40RHF45+7jeQAPbrQcPT5W1h9oJzEWTeyMKSQv7y2iWJLCnfdkEGfKZmcaBc11YNkzxmHu6kR09jpZEWcrwOv6AixVnHYtIQHVQCuvaL3CyQtJogdr7/Ihh1HCZ20gptnZGDyMxLmN8iW11ez71wruTOnEhWdREZcMO2drSSnjyPUf1QbbbeNxpp+kmdkEREcxYTQBla/vIZjVXZuXDqZNl282t9wtaAO/+gwjLZgJk0dT4CfjuC4dLIcpbz44qvsLehixWcfZEZCoDf50GgPYlZ24lCVeXcvNTVWxsyZSFhIFIaO7azeUETY2LEqSJ9BUPtRXnp1PUeKOpi94nYyY/zP33HXR+YyPbGdNX9eza5SWLRsHAQlMzYlkZwpYynZuZrX39pFtWcMt94yh9iMiaR0HuKPf13LzsOlJN38BZbmBtHfUI8+cyYZ4UZis1OxHNrnPdbRkdHo2raq8pQSkavKM3Yauppd/PXVNzlZF8At999JSpgfg+1llFT20Fh4gLf2nCV9yZ0sH580oud+6GkuQ58wg4yoAHqqT7Fn7zF279lPSacft9x7P1NSwob2y95HRf0pjmzdqV7f433sP36G0PSpJIRq58dFU/5Jev0jadz3GhtOd7PokUdYnBpOXHI41XvfYPXWIxizpzDBHUTi7CySk8eQPVDAn19azeEqN7c/didZgXpaO3pISk0hPCiIpAgdB0+2MHW2Og/9Zd5jfq7FyMxJYwhPTMZUvYPamDv51//3DPfedSerpgTy4oYqZi2awIQxKXSdfIuX39hG8WACj9wxh7joRIy9efzlr6vZcSSfMYtvZm5mLJa6fNpNGWSnRHw4w0q+C60JgFYTJSTkcmtnXNvai8/hN+OzfPMrT3HPnXdy1523Mz3pnRMkbRWnaDGlMzbBRHtDH4kTJxJi8r14lTi68vjV936L+aa/5Z++8DB3zo9i15/+gC1xGsmRvZzb2k7W8rFcaRrH2lGLJWwSExKHaxBdHZX5B9HFTSU5wuyb88H0l+3iqHMii7O179VrnGeAgy//giPVEJszkTHxoaNqU11dLkcTeQdbyZo7gcCP+stHXNB1mtfWBPCVn36BsSFmLNWH2X3CRe6UJIYa8QkhxAfjcr3XWGpvp7PZbCPvuwrxieS0dbDlxT9T6U7ghrvuY0L0qOBdfGQ6i9/ktcNBPPzoCkI+9NNg5+Rrv+V09J08vSz5smoZXA2D7RVs276fmpZuHG4PQcERxE1dzu2zU/m0XHkOh8P7R0FqAQwp2/R7jgQs4jPLxo764e2mregob+05Rq8nlEWr7mRqWiRlu/9CSfhybpuuY/dfDjD+ngdwn1Hr8EzBXniIxgEDE294kBWTojHY2tn31hucrO0nLHM+d6+cjTdGHjk/yzf/fBLBSeG6X/Db9gX85zMzGQ6pexrK6TXHkxxdz6v/WkjWHQEcO1yCOWECd96xnJgAA9auOrZs2Ehlu434iUu5c/kURvY52XDgtxwOupP7JprJ27OR3QUtmOMncuuqZSR7E2tD3LZeju5cz5GSVvwiUrn19ttIj7qQdNTUnNjIWwfKCcicR4TlEAlzn2JuRih9TYW8tWkXjT1uxmqdic7Jok1t92TYvdw5ZSgx3F6dT5s7npy0AE5uWsvB8g784qdw713LiA+Alu3f57euz/Ktlel4OgtZs3YnDYNmstX6bp6pBUjq+D2/E8/kGAqPnsVuiufGB+5jfJQ6gx4PVcffYvPhchwm9XfhnruZGGemL28dW3qyCKk7Qs+Yu3lwZoy3LB83d/1OvvmDs8y7OZq8nmz++aF5mI0XjrSzu5bXz3WyILSRjfvLcMfO5P47p1C/7y32FfWQueJ+bpswdFwt1QdZ/dZxunTRzLjlDhZnhnrnuyxN7Fi/gaIOMxMXJ9GwpYvbvnI/EfRweOMbHKvuIiB5BvfevogY9bVQvf93VPrPoi1vP7GLnySs4zBmf3XNHD5DkyeS5ep6mJzsS9aO4rK1sGvtG+S1OojNXcSdN0xRfw9a2fvbPbjGhlJ0ughPcAor77uL7HCjd2jeqlM72X6oiEG/GJbeegeTU0PoOruOQ4MZGCuPU9RqJ2fuSm6cnYXpfELZTsOJ7Ww4VMZgQIoq0yqmaBeP207FwfVsOlmHPjqHVXesJCNUT8uJVzhiupk7J2vNnyycXvcygUs+R1rHdv7UkMps2wkK/Wfz4IJ0qk/tYMeRElxBqdx8121kR5nwuOwUHtjArtO16EPSuPluNT9yROZvoJFdb73F2YZBInMWc9dNUwnTzmNvBW+t20p5N6ROv5FVC7PoLTnMGxs3cez0AOmLFrAirZt9x0qpazeRkjmXe54cQ93hDmbeMJ9gBjmy/xBRU+YxVn0GW4sKaA9PYazajcNb1HdIZSemqLGsunsl6eozXL7vDzT7T6L67BHSV36JeZHtHNy2hVNVXYRnzOC2lfOIDpDfSUJcD1Qsr/4kXlk4L00AxKeCwRTBDQ88zVMP38N4Cf4/VhFjVvL4Q4sJ/khOgx9T7nyKRxYlfmTBvyYgKpNb7n6AJ596imc+9zSPPPwgt89M+dQE/xppAnB5BturePVAKTPvfJiHb5/Pvk1bqe4fWUW7VwUu5+i3Q1/1MXZtOc3Mu57gmQdnUrbmVxQ226je/L8UR6zg6aefYmViBS9tLlHhfR8HfvNzmlJXeuffEJnH714+6evoVGOnta6X3NzM88G/Jiwpm5ToYG/Q1dR0iGZdDg8/+RQTPKUcKmjApdZ8bMtqYmbfrdb7JOMMpRw4XeNt/jOst/oo5xosNB9bw1t9E3niqae5axL84bVTQ819fKpPbaPabwqPPfk5Vk4IYPuBc9hG1E12lK7hz3sGuPXhJ7l/XiDVpUMdm+LpYPfa7Uy68TN87unHCW3Zx7HSNmKiAji+5SDdWrMm9WOksuQIFr2B0jd+SF7QQh5Xn6d7p/Tx5p920zeymVdvHj/5jzeJXvYZnnpsJZ5d/8PrZ7TGDwNUH97KvlJ/7nviae6famP1C2tpV+fCVvI6G4rCuO/Rp3n8jskUrv8T9X0eLI0F7Nq6n8xF93Lb5KGA+ePnpuLMSfrnLGf5tPFYi85R4by4Erg2JGnem8/zUk2q2qcHSW/eynPf/gOO3Jt4YlUqR3/5CuXq5Llqd/L93+Yz9Z6nePr+KVT9/r85WK/1P9PDnt/8D+3JN/H4Y/eS3FrEUOMKF4Vv/pTamKXqOniKVWM62LTmMBZ1/DtLDrLzQDnz7niEuUl66o9v4qXjVpbc/yh3zAxnze6T2J0jT9SwHnb/4r/pSFnJk088xhTrFl7cUozDY6HswDbOtUfz4JNPc2t2N2tf3Uq3A6wNe9l5TsftDz/FY/fMoGj/WhrUC701p9m4cT8pC+/m8Qdvof7sJuo6R1yl9fv52R647XG1v7ePIf+F16m1u6ne+St+XxrtvS4emOzgtz9eR7M6DP2N+RS3Dr/fTnPRKToGtc95JYdWv0hf6grumpOOtX43W48PsOqhJ7h/SSQH1q2nfdBDV/46jnWk8tDjar1L0zi5ZYN3/vD6zqz7I3Wpt/H0U4+zJOAUv9mjjvJgHS/89A1cM+7mqSfuIazgLzy/v52orJk8dP9y0kKm8uBnb2Hakgd5cF4WSZNWqM/CDSQZIqhvyafL4sBh6+XUtrWcqNE6kHVQUd+My6WjfPsvqQqbzWNPf44bMzvYufkkA6o4rQV72X2mneX3PMqsOAdHd+2lJ3kJTz79BPNjm/nLrmK0fouFEOJSJAEgPhV0Oj0BwaEEax38+eaJj4fOYCbA/6M6DzqM5gD8/T7iryqdDpN/ICGhoYSqR3BQwPlOID8tZBSA0fo58Mbv+N53nuPb3/kh204PtcNtqyogIXMOuQnRRKfk8OVnHiQzeFQV9/OZdQ9hs29gTKy6LhLmsGJeEhXV1bS0O3Fa++i1uomc/hn+9q4cqD3Oy51ZZAb2UFdXR3/EOCLqN9Ew3Kjf6aDLZkWnf+drOyo2h5mTMwkPCyUhNQWD1Ymn/QCH8iIxOdupr6/DZQyipLoMm2N09t+lrgE7OlsfrT2DBGUv59nPzb6oOUHG7Du4YXwwrY31dKsgqW+gSwUNw1FDHwdWbydn1W2kx4QSEjOBGZNjva/YC97ikCMdV1+LKkM9xoBAyipq8IxdyljnaWpbrHhsVdRW+ZMWVMPqnZFkxgzQqMrb7s4g0LWPxo7hANhD1eHtdC5+kGVZMYSGpbLqsdto2rTXm0jQ6T3MXjSfGO0YzHmIKZHl1Le1cGDNLiLSomhrqqOhy6W+J9xUNnWqtemJHzOPtOQogkyfkLrvtjaOnjZz7w3jCI1NY5w6JrvPXtyXgvfsxS3ioZW5RIXHkzvGj8TldzMrNZLQMeMYa+/BYrdxevshMu56kKmJ6hqMncS994zhyJ48Bir3sbZ9MTcvTCciNJjM+YvJ1NbZfZp1e6NICu/3Hv9uUnAPHKGtR11LRiPx0+aQGh2Ot0VccDq3LJ9BfFQ4SQkJ3qTSpW4qOSv28sbAcm5ZkEaEOi+5Nz6kru3dtPW7MfoZmDF7JtFqfsrc+0k2VdDa3U/+9nWQGE1Xcx1NbTaMAy7KWjtx683kzFhOTmo0EVFxREcG4xiRdBjs6cSBlb6ufggdx8PffIRUVwNb9oVw3wMLSQgPJWbybdyVup8DRe/SUYfaD3PKEqaNiyPIX0fBro0kLb6R1JhwYrOX8NiTdxIV0MvR9QcIiQ2kpbGO1n6d+kz0Ud85fK6s9LTqsVu61GfdQ8KiJ/nnFSm0lZ2jZdwibh0fr67feG544BZ6Vm+mUWcmJCRQ/e0wExwShDkghOBAM37mQPV3JYAAcxCR6rXKjj4G28/S6wzkTF4V1sEBOh0WIkOD1Ofv/3Fzlpnmhjp6DCHoe7q93Sl5TAFkTJ1OojpXOns3VW2NhOlUWesbcPiH0bPjBBUf91A0QohPLEkACCHENUhGARgtmIV3fY5ve0dv+Bo3TUv21uiw9nZjDAsaGsJT0WvJJvXc2tc1NONdBIRFqADbwJQH/p4ZoR2c3L2eX/7sZ+wqtzDQ1cGgnwdHby893oeOqbfeTexwBG70V/FQsArErrBTvZZG6kww0De0XrspgkXTJo4YVnOYgewl97Iqy0DJ2b38+be/4tXjLb7XhjSc2cqbe8/Q2d1DX7+Fi2/2dtFQFU1SnDYuxsV6mhqw611YfPumC01l3uRM/AxJTJkRT3FZLXX7X6V77HIiLe1U+utx9g8t29vXT86C+0gI0dPbo9UocNDVZiElYSi5oNHFJBBj68Q+qgM7nTpjoSqwdDjbaKwMxOPwHVu1zvjceeQmXMnIKx+dvuZa8jur2f/Sz/nfn/+JouZWjm04qI7wlbLS1hBMwohz4hebQIgKILva27BlJBE1Ok/Z0eY9/g7f9dI/aGfivFXEBL3/n399ba3YExNUwDk0rTdE4h9ixea4uFaDXu9HQHCgClh7VLmt6Bw23/kaIGniDMbFX7p5wUgBuav42+XJ1BccY80Lv+Y3688xaOmnLjiceBXIDzEQHRdPV//ljrzSR0ezg6iIoaYT2pWlN/ip/3fQVB2Iy+67rgZsjJ86i9SI4eMdyrzHHmSSqZlT+zbx61/+nv01Fix9fcREaB3h+soTGUuaukYtI6vbXIqfmcx4I4UVLTSePUbubXcQUJJPQUcjuv4wwoKMlO9+gTf2FdLR3Utf3+AlOw90OXuw9tgZ7O8fKrc9hJsemE/88JeaEEKMIgkAIYS4BkkTgMsTEBaOvbPvfBV6bdhIj9uN1eobPvJddLTV4BcagCk4ldkLFrPqrvt5ZlUKx146gDssGlObgdQ585g/b+gxc/JEgs83J1Y//ickUnnyHMP9/muaC3ezZX8Jb7uhPywmllSngXEzfeudO49pWfGXrKGi949l8uy5rLz5Th6/fRJ5v9tOje81TVnpGSbPX8H8+fOYPXUCoRddLqHEpbbQ2nahcyGnzeL9NzIumQBnOJPVtofLMC45EoMqQ1L2OArOrufN13TMnJWAITyCjF4LsZN9y6rH7MnatvTYBrXqECZi4kOpqG3wrlvjaWmkVZXdPKrTRY+nVwVuPQQFxBKb3oM5ccr5dc6fOYXYkKvTOeFV5XHTWFVFxqL7eeqhh3n4oUf4+y/cTVzjTgouzsdchgBi03qorR86Dxp7Uy19ceFERcZhrGk5fy15bINDzU1UYJrRZyVp6oXjP2tCDkEXGtlfsfD4JMzVtQyPIOt2tWLrC8TfdHHvGi5XN5auQQJMMUQnmvCLyb5wvuZOISHk4v4mLkkXROb0OSy/eRWfefR2wk/9gXN9IaR1t1Gn1YX3ctLU2ERM6NsTQKNaWviEE59kprnNl4LxeLBbrbg8YUSn9RORNu1COadPIDLwwn6ZIjKYu3AZt9xxD5+d68/r606hV98hjW2tajW+8rQ3U+WXiPpqeA9GktLiqSjYxK6DoUyaPZn5oWVsXr2TzrgMAg31nNzeyKybb2Gh+ozOmjFWfSrfzmCMhLAQxk2efqHcc9SyH2W7OSHEp4okAIQQ4hokTQBGc9LeUEVhQQEFvkdF2yCx2dMYbD7JodPnyD97grWv7aCs3+ENTM7/fh7xQ7o3/win8ospOLKBQ+VmclI8bPvxr9h45Cyl5VWUVfcQnJuIf/psPj+zlpf+soUzBYWcPbyOv7x8zNt+d1jM9FU8EnuWl18/wDlVnsIzR9myJ5+krCTvcKleo3/Dxy5j4eQ2dmw9QF5+IUd2vMmOU5UX9QHgfZNnkONrXmX1riOUlFZQWt2BaVIqYb4lNNHhcVQUnaWguIxzp4/T1j+yGkE48+65idItazh+rpCyM5vZfXboDqth0h3MCzzO1j1HyVf7tnvzOo6UtHhHb41UgUtUSxX5c1YwKUSVI3wqjz5oZstf3+RUXiGFJ7byystb6fYGZjrv7qXMW8W40s28pY5hYeEJ1q0+Qu7di7x3mLWg6tyJw+QXFnJow8s0B8wnOTKWZY/eT8PmFzl4Ko+C/GOsW/MKtT1OvHkQ9dD++STwuO3UNLQyefp4kpPjiU9Ujwk3cM9sFydOVzKcXvGW9z3LbWKqCoStB9aw66Q6lmf3sXaPhRuWTcA/czZ3R5/kjU3H1LVdyMFNW4b6AIicyWfuhK2vbOS0Ov75Rzbz+hv76Bs+/iM2qD192/ZV+Q+ueZHtpUPnV6NLX8RnMwrYvPUYeYVFHN70Fq5xNxETpMPldKhrSV0X6nwd3LiOwfCZxIaZmLzqEfoPv87BE0Ofs3VvvElNt827/XfeZzd1B37Hr17fT15JGdUVlQwETCAmJpHb7ghg95qtnNQ+W3vXccB6GwtzQ4lKHUfXsd2cUJ+NY5vWsb9lKAPg3c/z29KRu+J++o5v5fjZfPLOHuKt7XvpGgxnyX0rKd66hmNn1PwzB1m9YTNtFt9Zsjax+vd/ZcuxAvVZr6SqeZCE7DiSx0xlQvs51h44rb5fTrNh7SGyHl9J4iVaoJgSkgnqrVHXeYP6LvAQmpxFemM5JWmzSQoMY/bidCqLKknPTFY/0CNJzPZQcuoMxSXFnNpzhNbhHNeIE2dS75uRGMIbm3eTn5+vllvPLzfnYR8eulgIIUaRUQCEEOIaJKMAXKy/qZRzKggeKThlIpOTgxlob6CkugGbx0zamBziwwPori/GGpymnjupPldLzLgJ1L/2N/yeJ3l8nIE+hx9J2bmkRAWgs/dQVlxKuwoUjCGx5OZkEqLdNHQNUKN+uDf12DGMnD+Sx0p9aSn1XRbUm0nOyiYpQrsz2kdNXhtxEzLx14Olo5FeTxjx0UG4rL2Ul5TSNeAiMDKRnKxk/Ef0KN9be5J6v1zGx0BdeSkNXVb0AZFk5mQTHXAhKnEMdFJSVE6/24+E5FQVjHpIjYsaUZvASVt1KZXNvZgiUogKGCAoKp2oID/sfW2UllXRp35ChManMzYtDm9XHR4HTaUl9EeOZUyM7xa+mtdQVkRd5wB6/0iyc7OI9DfQo8rZZM4lNy4Ip6WFkpIaFZgaiEweS5YKaAzU8penvoP5mW+TpW/BaY5krHpvhHqvWindDWWU1XXiMviTos5FojpujpYiyq3x5KZFfCLucGgJgIaqSsJTcgg2XThHttYSKvrU/mTFeJuiuK09FNX2kJWdos63DktTIbW6dMbFB6pXLdScqCNsSi7h6vqxddVQVNaEVReoAtAc0nzDMrqtnZQWldHtMBOXEY++00nCmGT8PDbq1PFvVNeBMSiaMeo6DDPr6ao5RWfgOLJitF71XTTVVWKKTlPn14RrsIvCVgfjkyPIP7wPfcoMJqaFnw/W3fY+KtV129bvIig6lZzMeMz6Kv749PeJeObrJOra8ATEkpOT4d2WVhOiq6mSirp2nHozyRk5JEUHYm0uot6dRHZiqFqpk4bGesKiUwjxnmPF46RDXYPlLT14DEEkjsklNVxdV+fn96ILjGKsurbDzap02meuqJCmfohKSyOwuw7/9OmEDVZyti2YqTmxQ0OyqvJ0NlZSWd+O2y+M7HFjiVSfDY86Du21JSq471GRdTBp6vjGhl7o88Y12EFFaSUdA27M4QnkjEkhSH32hudr/ReGxWcyJlV9jrQ32Tsozh8gfbo6r9r7Hf2UqyC9wx7FpNnZhOjU56WwkN6oXHLi1BIDTZwu6iV7So53lB1nfzMFxTVYDaGkZiSiswwSlRjv7TzREjaOVHXNa9wOC3UVZTSpc+wXEqPKlU6w+RIZCCHENef9jAIgCQAhhBDiMhS/8iVeCv4a37vN272a+NDV8pfP/zux//I8N6f5ZomPlMdpp7LgBOG584jSAux3VcUfv/hDsr71CxYl+WYJIYT4UEkCQAghhJfWBMBisZCQkOCbI4QQQgghriXvJwEgfQAIIcQ1SEYBEEIIIYQQo0kCQAghrkEyCoAQQgghhBhNmgCIa457/QPQcto3Ja5Vupn/iG7al3xTYjRpAiCEEEIIcW2TJgBCCCG8pAmAEEIIIYQYTRIAQghxDZImAO+kky2/+j4V3b5JcZU0sOYrP+J0j2/yHXlozN/Lxr2lOD5w/cN+9vzfC+yss/qmtdHdnGz4y/c5W9+Px6We/+RpnnzqaZ56+ov8y3//ifzmXlUCn9o9/O2XPu99ffjx9R/8moZ+3+sfgZ7TL/OPrxb4pj4oD83521m9pwjn8KD9nxA1x7ZQ8yEd1+4Tf+ar/7dPXQ2fYLY2Dhwte/vY/J5eTu86R8fw/MrNfH1d2dDzy1R9bBsNFt+EEEJcBkkACCHENUhrAtDU1OSbEhe4sQ1YcH3CAqRPPxfWPgvOywjq3U47drtTi1c/IA/2gUHsrhEr8niwWS04vAGVeh6UwN899xP+8Ptf8i8PT2Xn737PxhJf9sdlZ3BwHs/94fe84Hv81ze/QFLw0MsfBY/DSp9VHYurxO20YVXH9gMf2quqi6Idb1D7ISXdzKFJjMsIx883/YnU28KG/UV0jk4ADHZw6K0ztLh9X0jqs9Fvcw09vyydFOzcQGOvb1IIIS6D4dlnn33O91yIa4KnZDVYmn1T4lqlS5yHLmGWb0qMptfrMZvNGI1G35xPL3vdMX63t4PJOXEY6OHIn/9CTeRUUsP0UH+QtRWBjEsIxNZ4nFf+soadR4vpD00hK1rNqzvK705ZiGrey8aCAbLTwqg8eoSYaTcQFQAVRzZQbY8hLkJP2b71vPzGFg4VtBGZnkGUroE3fneEbl0Zb6x+i0OFbcSPySHcpArl7ubI+tdYvXk3J4pbL8y3tbPvzZdYu/0gFX1hjM2IxqjTbgAW8OYrr7Fl/xladbFkJoepffFxO6g+tZNX127g4Mli/GPSiA0LQOcZNT92aH5PYz5ni5uoObqRfaf7aakoojc6hYTAoXPddeYVjg5mk6SvZ9e611i/4yA1ff6kpcViHGhj/dEiIvryeH3LcSLTcgnz95Wkv4Hdb73KG5v3c67WTlp2MkG6AQ68eQxrWD/71r7C1v2FWGOzSI8wg6OHvJ1reXnDPm8A03minsSVS0gaUfHE1lrAW6+sZtOB0/QHxJMWE0p/SyWNA6GMzYxBZ+viwIbXWKuOY1GDjZT0FLTdyD+2lT5zEpFBfgy2V7Err57UhFh1zBxUHt/Ki6s3kl/XiaW+k8DpMxkT7gv/PG6KTu8hPHshiaFG9XwvEdrzMDOm0FhyTBX87NUm5q3IJai7gjf39rH0rqmED737I2FtzmPtS6vZdaoCvbOD0/YM7pwaj6Orgm2vv8ZbO49QNxhMemo0ztZS1h6vZ2yquvb16kJyNrDjpXwiJibQfXYvL7/+JvtOlmJU10xCmL86tmVUWcKZmKmWt3dzdOta1m7cQUF9P/GpKYSoa7Tq9BFKasvYufEtdh3Jxx2ZRnJEIAMtRewobMFTsY+X3thKflcgY5KNHN3wCq9vP4MnaSwpoWoF9i5Obl3N6rd2kddgJyk9lWC/AU6t2UF9EJxav4a39pyhLzSD7IAuXnn5NQ6eq6C8upaB4DSy40PQdkXTX3+SNS+vYdvBPPr8k0iPD0Y/UMa6P+RjU+dq/er1HD7XQGTmWMy1u3jhiJXJY2O8nx2ntYWzR0oJChygsC2EablBnH5tO81BBg6/vgVbfCrRJjsH31Kfx837KGpxk5oxdH21n1nHnmorZXs2sGHXUboNUaQlRGBvO8OBfVVUFe1h/aa9NNmCSArsZtvql9h2qonYtDQiAvxw9Dawc+2rvLnjAJVdejJSEzB5rBw5fpCBzlq2rX2TnaeqCElOJ1zfwVt//TPHi8qprSzHHpCs9jMEt62Pna8/z968CqqryrG4okgPbmNLXSAZvUd5ZZ06By16srOTMKuvuu7yA7z86lp2HT5Nh159vwV38OJLr3Ekr5LyqloGw7PIjg1C5zu2Qojrg8t1JUnDIVIDQAghrkHXUhMAvxAzHZsOU25XE11VbNp/kG1n6ryvVR/bCAERuJqO8P1fHCP79id5+sG5tL34v2yptKpYpYHjr/6Ws+Z53LVkEgFaNO7TeeJPvLjXRXJiOPqqrbxSGMH9TzzNU6uSOP3SJjoGeyg+vprd9ck8rObfGlfE7363jR6XnXMv/hdnAhbw+FNPcU9aNX946RiD9HHgN9+nIGQpjz/2EDktf+ZXO2tw9xXyq5/vJ/Xmx/jc47cRVfArXj5xoa68taOWPVV27vzMEzx292JOHT1F+6CD7oZ89lXpuPuzT/DInQs5uGUvdQN2rL11rFm7n8AZd3HXnTOIduSx5mDt0MrcLex+sZrAkEE2rN6HZ+rdPP3Uw+TaD/DLnXW47RYKt6qAuymde++5wxske7n62P7SRtpSb+Tppx9jmu44P99RrebbqC3cyH//qZipqx7n4fnhvPazTTSqQDxv/R9Z35mjjs1jzAwcpMR98Z1sj6WJP7+8H//5D/C5h26mees6dtYP+l7VeCjc9ya1ITO8x3FhQhebVOBoc3loa6igc8DhXco52EV5Qwsut4f2ymO8VeDmdnVM7piXS6u1h8v/6aMnIiODsJYC6j+mO6bu3hp+/9eDRCx5iMfvW8pgSzturQaDrYXVL+7HPOcBdb4+Q2b3Fn6zt4kAfyNVu49wpn/o2FqK97HJEwK1Z3iz1MOqB5/g8bvmcHbNZor6ho6Xl8dJ3v4tFBtyefTJJ1mYbOGVbaexO93qujrNS/u7ueHeR/nsjePY9uJaCtX67b0t7HnxNxxwT+PxR+/AdPhVvvPDjUQveIBH5vjz8i+20oqVU6/9hdNB83ny6ae5Jb2Vnz2/n37sNJ7bwx9+c5CMmz7LM7ckcuBXr1JpiOP2e5cxxh3E8vueZsXEOAzDH8GeUzz/+zNMuuMJnnl8JYYTv2BbUb86Fp2cOviiuvYjuOeRp7glqZlNW86giw2h4611lPk+OoMV+znV44+rs5ITRS3YVBmazu7nhTeLmX3XnYyPC+Tc2v+hJGgWjz31JEsjy1jz5gkG3WrT1ad4a8th0pbcy2MP3Ej16S00dFlxqvPz5sZt6DKX8+hn76XnyO/4v21tzLnzYRYk9bDhcBVO+yAH9xzAf8ItPP3kY0z2q2bD8WqcTgfVB9/kr6c83PDgY9wywchfd5xGZ4ph4bKFhCdN5cEnHmHB+Djvj2+DKYiFi25Sn9Vcbn3qMZbPSvfWYuhXx70ueDaPqu+Q2LpX2FHYAa0H+MVfy5hz91M885mldGz5KSd7E7j7gWVkE8JNDzzF8tzI84kVIYR4N5IAEEKIa9C11ARAF57F/Iw8Dp/to7m4gKDxuTgOH6J1sJbdJ8YxJctD8aGTJN5yD3NTQgmNyeXBz0xk3/pjeJvGxi9iyfREggPM3rtjHhXA1xxby7PPt3Lb5+8i1l+PpasNh3uAvr5B9BHqh/rf3UWU98Z4CksXTyIiLJQxtz7DNNse6jsMTH74Oe4Zp6OloZ5u/yj8a1qx1B7n5Y6FPLAim8iIaGZ99t/426Wp1B/fQ2d2DoE9ddQ1dBGRk0P9lkMMx6B2xwB2ywDNnWpOUBJPPHADsYF+1JecQOcfQGtTA81dFhIHz7KrRAXQHjc5k6eRmxRFcFAQE2dNpX/LZoqtKigqOcaByTeT42ig0Wggyt5CXX0zfjGJtL++mxptg5GTuWl+BsHBQRiHIwZDCDc88TCLYp00NKjrxuRHZXPX0GvEcueDN5MRE0pMdjpJKlCy9reyozqae1ZNJCY8hKSp05nhd3El7M7GSvwyprB0TLQ6J+k8+o+fZ0VygO9VbTc6KFOB2/yZ44gMD2PMpJm0F1dQax0RyI6k9rumuJScGdNJiQ0nOjmZKVExXFEdF1XGINxaSwEvl/M4v/zOc3xbPb77bxtpGZr9IfHQWlOKYex0lmRHEhqRwOwZWRhVRNxdV0ZzSDCRg03qfLUQkJhCizpfTeEJLEluZsveRlzuPo4c6uXOG7KoKakiTF0jXS0NNHU6SQk9w+aTF+rYu9Q1Vd7YxIKZE4kID2fstFkEningrEU7tiHMmzuVhKhw4nOmsyqhmj1nhlrQuybezGcXZBAamcTYVJh++4MqkA4mdmwWCR2DWDur2dgSxrjwQerq6ugJSCWzeQ1nvV81bubf/xAT40MIHTuOMbYeBpwGgoIDMakPXkBwKIGm4Xovbsr3bKQ3Zxz6Tu1z0UN4ejo1R/LQUkRm/0xuWD6d6PBQVcYsgnttED6NG6Z1cPhUDW63hVN7TzFueu6o829n7tIbSY4KwtR7ms1Hsrlp6USi1Oc3ddbthNmO09JtV9e7P+NmLGNsShSRUfHq+gvC4W0XZCB73Aym5SQRGRlBTNY8blqirvGISFKTonE4+rENNNFY24LR1UN9QyP6QH+OHCmiV6vGHzqGO1ZMJTYynJSkBG8yC52BgMAADEYzwSEhBAwfA51ezQ/EoDcRFBpCoL8R7dMYmL6SBVMTCY+IZWxGLBbt8xC7kK999Ra1Tw3UtbkJCemma8Du/Qyb9HoCLzq2Qgjx7iQBIIQQ16BraxSAYGYuHU/JgYMcL9az4L7PMDn8LEWHT1I3ZRrpfg46W/yIiw70La9+xsclEtXSjQob3sbS0ciGk/Vkh9RwTKvyrOYFTXmAR2ZEUHpqL6/8+ue8tLvsEp3URRIW41IBez9lG3/NizsL6ejppadv0HsXeqCrg8GEeKKG/7LqDSqOdtLV3o/Z46KnVy2rPfRjufWuqQyHwiGxY1gxM5uW2tNseuUF/rTtDFanh96OVhz2QW8yp6d3gLg5N7Eo7cI+DvNLncd9OUVsP1DC/sPd3Lp4DC5rD+5BB319fUPbdMdz95OLiPK9521cAxx94zVeP1JFd3cvvQPasEK+1y7BabNiiQwh8R2DDg/WAQtB5hD0w0kGo0kFOypEG+xD67ZPhcP0dUSra3VoHTp/f2L6HUOB1CVo5em1WYgICXzfP14cbc00mWJU8Dw0bTDO4kvffY7vqcd3nr2VuKHZHxIPA31WooLDLhwTLw+DA33obE51vnzXiCeZex6fTziBTF85n8Hdb1BQUUlp+DimRhnUcl0M2Afo811TIZPu4pbcIGzWQRWkqjW6u3EOGgkwa+1SFP8gUgz9dPWNPqn+RMX70afO1eWwq+UsKsh2Dl9XvW4m3PMYOWG+BS6bjfYWy0WfC3vQBJYtGfMubflNTLhpJdazx2gs3M5ObmNK3LtcCR0t1MbEE+FboV4F2nr/QOzOD9bngsvZTm+bDku/71zpY/jMjRMJ+DBvv7ef4ve/epXChg7v94H6aAshxPsmCQAhhLgGXWujAARPmk1c0Ub2OsLIiUxi4phYNm05RvaERAwqZIhMGqSu6UI/4M6GatqTolV483bGkDgefOBRvvSlFTRseJ36ATVTF0LO7HncdMudPPTkrXiOvUzt6B7t3TU0VvsTpG9j+0YdS+5dyYJ5c5k/I0uFaSqQj44jqKaOlvPx6yAWi46IqCCadTHMnzfv/GPq+ITzgY7O4E/m+OncuGwV9963Cs+pAgosNsJD4glPHMuc4ffNmUd21CXCI30w829eSPm619ili2R6rD8mcwQDARHMmDn7wnZnZ/FO/du5+js42B/O3SsXM2/+PGblJnvvTL8To8mfgK5BWod7U3TYGLgoY6DDPziInsFub9V9L6sKWJ0eXDabN2GiU+F2cEyTOkZDlfg9gwO0hpmI0LIEI3jUJrSHVnsj1BRKj8WKd6tuFzb1eJc8xcU8ds6dyMM8Zw4Z7xxlfoi0u+BGVX4LF/p8G/CWPyAwjF51zmbNnnP+fM2ZmeG9rswpc1gce46/rj5CcmoywX4GglVAH56Yw5y5F66NCQn+uOwOtJYYen0UfgFOLIO+ERIGLdS4wogJH/Wzz9NHdamDhLhI34x3Zw4IJqDXn/gZF66ruTNnMSL3dpn8iY4LoN0Yf3498+fNITc9+l1rdPjHzSLEcJa1r+xj7NLp6rPoe+FSYuNJb6ylXWs6pLhc6rqzDuI/qqbKldIbwzGrYz1hqu8YaOdgchr+H2Lj+7qTm2gcexurlixgntrm2Fj5+S6EeP/kG0Rcv8zR+D1cgv/nDmL+7E7MD+/D/OgO/JZ+GX1YrPZb7aNljsF430nMqyZ9KJ9MXfBXMT++BX1Eom/OCKZo9JO/q47BYfVQx+LRY5gf+BWGWHUcRtPuokz5FubPV2K+45u+mRfT3aTWcfuX0L1D/GlctQ3/R/5yYTfNOehjk7Xal+IqueZGAQicxoTcQaJDwwky+xE3YSK2/igmeauUGxm3YBmceIttxwspPHuQl7d2cNtdMwjUPsfqMfLj7B8QQEx0BOas27l5ci8nzlRQtuWH/P6toxSWllNTUYk7OIcQ7y36Fk4dOUtB/ln2vrya9jGrSIoPIzu1jbOH8ikuLeCA1uGZWlKXNIOnJlTyxvrD5BUUcXzbatYeqCFx7kpm177BH7ccp6Agj6Ov/5IXj7WeD1w7qo+y5vUt5BeWUlbViE0FY9EqyEuZPofGkzvYf+oc+WdP8NKf3qKsV0UzWqAxKtgwjFvGRGMtmcnp6vgYCY5NYaa+nj9sOEBhQT4ntrzET7aWD7WXV28d/RVjMAeQYOvgSF4RRYV5HDlbjWNkl/4Xb059n0RxQ3oPa9cdIC+/kKM7dnHO7ou0fCJVgBreVc6Ww3nq+J1h45pXOFijAlJtXdou6COZNG0cRw4c5Fx+AYePHCdjynhS/E3EBgVTcOYU59QxObhvJ41aMkanJzU3i5KjBzh9Jp8zx45zsqn53fsAcAyo81msjnshx/ZuZu/ANJ59aPL5/fd4uqgoKFCvDz2KK2oYqNzJP371R5zVTupVpSMmdRyeqlNsO3aOorzjbFLXh0MF7OGpOcy0FfG7DYe85+v4xj/x8x01Q4kOXRjzVsyhs7WVjDStM0AjY6ZPpv7YDvYcz6Pw3HFe++2LnOrQ7mwPHVy9nwpQs7M5cugQ+fn5HNp/GNPCaUwM0MLrAUrytP0t5OTePZzQT2Nprkm9TTf6snobXVQGD8y08MofN3BCnfdzRzfx61/tolMrqPe6HFruYtGkjvOntqyQ+s6hhIe2YPbyBxhX/Aprdp9UZTnH/jW/YUtRF553KYPRHMiYhHBOuWaxYsxQ7Ybhxb3/jixD6HTuutXCrs37OKf29dTejRCziLgwv/OLDS963ttmvJ1/YCrjEvzYtGOfuvbzObJzLX85UIG3tr9vvaMFhkUTpeunrLiExq7BC0mr4HBywwaoyC+mvrXPe74vtY6o5FwoP87pohKKT+7kSNVw/aFYUsb6UV2qjm239fKTYUKI65qMAiCuOZc9CoAxEOOEp6H969h3/AZX2WbcjefQZf49xrHqR1rdYTy2kR1WfciMQehzH0HveANXeavaEd/8q0RnmodhfBbukjfxWEf8stUFop/wLfymTcW1719xnnsBV8UePH4q+O8txNN/8W1QXeTd+C38e/QBZvX6SVwlB3yvXKDLehyDsQhX5XG4VG1LQwCennzcTfneSd2En2OaGYq76qj6we6d9Z5kFIB3dy2NAjBET0xKDtkqqIkKMasf4TGkT8hirAqWtd7RdYFxTJ8Yj7WjjT5nIOOW38KUeH+M/qEkpySRGhPiC/oMhEYnERUbi9mgJzY1k0BTIBnTl5Jo6KG9ux+bClim37CYeEM7B7bWkrtyBqb+PowpM7l56SSCDUGkT8tB39/FoDuAMXMXMCk5lsjYSJImzCCGbjr7BglImcPymckYTZFMnDEef2s3vYNOgrMXsnRizPnO0ALD44kJ8dDe2Y3dY2bmvBkkh/rjr4LsscnhWLp7sLqMTJw3k/TwAPz8Q4hR5Y8MV5/d85FCCKnq852dmUlYgApw9GbSc8YSZ7CoslgxJUxi5aw0zH4quI6LISk6Ar+RVZaNaj8yonH0dmP1+DNp5mxyUuNJiggmTG0rOSmGED91BNVnNyYlnsQkFdSNySXN3E9Hn42IMdNZMD6HxNQYfDX60fkFMnZsEoa+dnpU3J8+YxEzkoPwDwojJi6W8GB/IhMyCFeBUWevhYDYHOZOzcbfqCc8IQWTvR+LzU3G5AVMzo4jOiyY4MhE0iMNdPX0oQ9NYM70qaQnxxBsGjq7OhU9hUbEExeb4G1rHRoShsvpxmZzEBiXzYol04kcHvXAFEximrourFb1us37cHgMRMUlk5SU7F3v8L5cLXr/MCaMicPR08GAO5DJs2cxPlNtLyqSLHX8oumj02LDP3kaN89IPn+OTLHpjE/PJk0dez9VJlNIDBPTIrH0qGvQaSJn/nxyowIwq4AyLiGOiJAAohJTiTJa6ey24B+TzeIZY9Di/+bSIuwRycSbnNjM0Sy+YR7JwSYM5iCS4uKJj9R66dcTqI5jfEI84f5D5z06JYHExEgSsieSE+Gmu8eCKzCZxTfNIFIVKkQdt2R1zYT7a2U2EZ6YQFxyNP7qWozNSMPe34tfqAqEg4b64tCS3hOnjVV/r7vos7qJyl3ErOwI9Opvc0xKCsnqvVrv93p1niLV9RIVoV3vBvU8lQmTc0iPGOrx3hgU6a0ZkRIdRqgqQ4oqQ5i3DHqiMqcQpY5pV+8A5oTJLJiZ7T2nZnX84hPV94D6LtHpDYSFRRKjzoFWEyM6PlE9D1GfTz0h4eHERkUQqPbPYA4hLiaWaK3Pi4xMwhmgS/ucx41h4eR09dkyEB4ZQ0JsNAHquV59ryTGRBOvlVN9ZrNj/bx9jPiHRBGhjrf3zPoFk5oRiLV7EFNgBBFq/UlJ8d4+DLQr2hwSTWys+n5IzWV8tEftxyDmuPEsnJ1LdFQsweYAYtNSsKrvJ1NYDJFBvvUKIa4b72cUAJ36gycJQ3FNca9/AFpO+6behfrhY7r/ILquz2DbrJb3VcnUhd6D333/BmcfwH6q4KoH4u9IqwFwxxYMliewbck7X56rRasBYLr3Jhzrn8Ld1eibq/irH5S3b0DX/gXse05e2F+DSZXBPmr/YzHe/qb6LTig4o1EaPsztvU/8L12gVYDwGR+Hfv2X+Lx1UC9iN5PLaRW7BrKDujmvI4pbR/2jT/Fc3lNUdHN/Ed0077kmxLiQ9Cfx39+ZS1L/vc7zLviNs5CfAJ5nJze+BLFkQt5YF7mhR75hRBCfCppyWvPu3XacwlDKXMhxHke6x7c3YPo0paqKFN9RPwi0U/6NqZHD2J+eBfmRw9jWvl19MHayNFLMT2Wj2nOZ4buaOhCMcx+A//H/oTe4LvzmvotzE+qwD5mEn53HsH82T/id8vr6t8dmB87ifmO/0AfNLplrlpZwBiMi/6gltGq5e9V292N37w70fkPrVcXOUcF7pu984eaL7yFMWPG0HvxR5f0OH4PHlLvV+99aAd+y6cOvTSKzjhRbd+J51zHxcG+a1Twb4xAP/e/MUa24Sxdi+e9Eo7+S/FbuQ7TQ+qYPaH2854fog8L9b5kXLkR871qmvn43foGpomT0IU/jumunerYfkO+mK6Ca64JwMcheBLf+J0E/+IaojMy7bbHeGi+BP9CCHG9kt/ZQozmceMZ7EcXNFn9WPJHn/oF/GYuxXPia9g3PI596z/iDroL44IH0Zn34GxuRZeYqwJ2FZibzegzx6jAYRaGrKGPlz5jEvQcwd3mnVSrjMdT+wvsG5/Avv3reCKWYwiMH3pxmCEYw/RvY0h149z5jHe7jl1/RTf2OYxjl3rjeH3O59V6t+PY/BT2tz6Hq7wW4+Kveat+E7UAvyVfQd//Ig5tO5u/jKv0HQa+1q1Q27PiyfwMfkv/F7+bf4nfTT/COPOBEW34Teo4PI3fuHRcB7+J6z0DS1VC0yCuvB+o7T+myvhDPP4r8Fv0uVE5iJM493wBR0Mznp61OLY/imPfb6525Yfr0rU1CoAQQgghhLgaJAEgxDvRqYDeGIguazl0vYyz9Cie3jo8rUdw7dyLLuEWdEEqmC84DWEzVbAci05/LzpDv1bLEn3WI2olUzBEpOFpe+n8zXRP91GcRbtVwFuvnueBS49Oq2kwkl8g+rRcte7/w9WYr7ZbjbvhTzjqWtGPmQ5B6m0n/gHHoZ/jbq9S66rA3VmBx5yoPtQ69DFjVNl6cO34A+4O9Xp3Ie76yovv6J8XCOY0jJPvQBdoxdN4Qi2WgWHmt/Gb8xA6rcNk/wgM0+7EU/mfOCoLh972rtSG+o6rMh9XZa/H3bIaV3MNuugF6C/qbNqGx6KCf606gadPPW/EMzA89rj4IK61UQCEEEIIIcQHJwkAIUZTwbjOHADWOvUJUR+R0CA8HUfwjByb2t4Ehmj0BhU8d/5OvZaIISwU3dQboWMz7iYt2L0RQ1YW+rAe3CVVvjcqWnZgeFisd6BT29X5OfDU940I2tX7+nogIAeM4egiluN32wbMj+7D/Nlt+M1VwbpR+0gHq/LPQudsx6MNCP2e2tSqm3C98RD2Tf+KM+8POLfdjeNsPfqM+9EFxaLL/SH64DZcjU70CXPQx2Sr/Vfb0hIOCZNVeXxjTY+kjdt1vvBOXP1qO3oVkH6wEZjEZZImAEIIIYQQYjRJAAgxmmE2+ohg3HU7VKCugm6bA11whorKR1ZeD1Gx7QButwrSHc24W3rRT70TQ1o6npbDOMvy8ATkYpi0GPoP42q/wkrtWmcebiOE+/oRGGZWAbSzWb02AePyb6Pr24tjy9PYNzyK49SLeJzadlTQ727Box8eJug9uDfisZnRxWkd8/nmKZ6KKjyGoKGaEINHcFedU8H+QgxZKzHEjxtKUpjjMaTPRedn9r1rBG1dI9an9w9WK3Wp7flmiA+VNAEQQgghhBCjSQJAiIukYVz2bfTuUpyl5Sr4H4TqAnQJj2EIuRCM6+Ysgd6DKnBuUAG5Vm0+D1304xiCrbi7duEp24bHHoI+/gY8rW8OVXG/Ah6nA1e7Bf3ku72B9pCpGFOy8NSUQf809KEm3O1HcbeV4enTOvCLV59obcwqO25LiSpkKvopI/oWSBwHo/IJGo+9FndTD/qpf+cdYmmYfqoK8q11Kma3qP15HsfBH1x4FGzG43Cq7Z7BcewFb58JF1ORf+hMdH5aR4mKeRaGOFX2/nI8qqhvc1k1FcSVkCYAQoiPU+32H/PrjcWXN7Kru4Ujm88x/JekfvfP2Fw8+u/K+9d9/E/80+vq7+IH1s3On36dk5cx0rAQQnxSSQJAXN+0GupBD2Oc80/4LfsF5kfWYAhrxHng+7g7tL/wg7jqXsDZGY7x9lfwW/A1/Fa+gV+yCtDPbFQBrXY7exB3z348bj88ljw81ernjmsHrqZ6tf5e3EU9Q9vxOv/k3Tm6cOf9Bo//PZju+gXGud/G774fo3cdwlmlgm/PZlzNvRgmfhm/hd/AuPz/ME5ehE4bWk9tw1N3EFdNBfppazHd8B2My36HafYYdJe6++5ox3XuB7idM/F74I9qH7+J313b8Et04Tr7Z+hX5Xdr+2S78NBqRmi0av4u7efd6P1S83U5GFf8COM8tb6V/4Y+sNPbKeDIlhTntVRAwM0Yp6t9mXjLyIoD4n2SJgBCiI9TUFQ6qXGBl/dDs6eaXW/mo/7aeLntA9icl/n38jJ4HFb6rL6/Wx+IB9tAP45L/R0TQohPCZ3NZrt637BCfAK41z+gAsrTvql3oTejT16GzuS76631/u/sha483Cp4ukjwWPTR6eiMftovEzx9xbjb6nwvKuYE9PGTVTBdhbuxdGhexFz04UY8DSfx2AfVjFD0iTPVp64Zd4OvIz2DP/qkBaq8x1SMbUeXqIJ453HcLVrSwIgucgq6sHi0G/MepwVP5yk8w2ULmajKlKJeUz+vnN1Dd+GDIvBU7R0aDzQgY6gzQD9VZo8qc385+CfjaT7hK8/FdOET0EWkDq3P41TLV+JpL7v0cH/+SWp/J4G9Wu1vsW/mCHGL0bv7wC8MXWCQOmYOtb4i3K1Dx0yXsFgdy148dWeGUgfGZHUuJnn7MPBYG3DXn/Eu9250M/8R3bQv+abEaA6HA5fLJbUAhBCX1HVuHfv71d+JyiNYJ9zHAlM19YZUZuTEond0snNNAdn3z8VUdpYalz+uilMcq+ojefZK7pmXicHVz5l9m9l3rgG/6CxW3nYT6RH+5xO4nWfWcsQxi5sn2Fj/lwYy5rk4tu8cdv8UVt53J9m+Jm79Ded4fe1r7D/ST/rMaax68C6i8n7NkaDbCK05RHG7k+nL72bhpHj1d8VJ5ckd7DhczKAplmW33s6klJCLkgzOvnq2b3iLojYnaTNu5fYFGVgO/4ZvVi3k1w9PgN5K3npjK+VdHlKmrWDVwjEE6Ps58dJezKtuYVK4+oNrKWXdy20s/dwCItxWinevY2tBF8lTp+La81dSP/dL5ib6NiiEEB8jFcsP/e6/AoZnn332Od9zIa4JnpLV6o/3ZdTPU5Gtp6dcBdUqyNUeXep5Tx0e9UF6G3sHnu4K33IqMB4YlSBQP4S0nvi9VfGHWbVe/mvVa8N3HdQHtK9KPXzjAWq0QLtHzfOOua8ibfXDxNM/vH03DDapdfjK112tfcp9ryn2VjXPV/5uVW5LiyqbWmaYlhTQytTlK7NFmx5ZnlGsbRfW16XeZ+lUZfK9Npqzb2jZvnbfjFEsNeoYNavXq0esb8Qx61ev9444R+7eC9seOf9d6BLnoUuY5ZsSoxkMBozGS7T5EEIIpe34a/z1sIXb772PaWmhdJScocIaztjUCPTOTnatPkP04vG4i/fzh7+cZuxdn+XWqRHsf3EHuunTMFYd5lBXHPfdfiM5YRZeP9vB9KwEDPqhFEDLybXs70pndkoPrz7/J1rjF/DgHStI7T3EhnNGpk5K9LZKMwZFMCawh82nw/mbb9xPTkQwvUU7efOMnVV33cXMcf7s37afpNypGFr3sOGYjtvuv53pY4I4sncXkanjCfUfbr7WzY6f/zd9kx/mvhum0XvoV5x0TSDTVczO7lRuG2Pnjz99HdPS+7hnyXi69vyBzQPjmZvu4cRLu3DMmENmiF79DSvjjRdrmXjreDq2/YwX6nJ48qGVZHtK2bCrhDGLbyM5xLdJIYT4GGk3e67UZdXMEkII8ekiTQCEEO9KbyQldzbJCZEEmt7t56CHSTetYmF6OKGJyWT7uegbdGMbsGLt7aO910pg+iy+fNtMTIZLN+AymTO54YYZRIeHEp+TTYh6z/BPVr3BRHCgPzq9meDQYLUOPR4/M9nzlpMeH0FEVA6x4QM4nDYKtq+D+Ci6mupobrOh73NQ1tp1PlftLN/DBusN3Dw3jfCIGJY89l3unhZ3vlZCe0U+LTkLuHV8AqFh8Sy/fyU9qzdT+06tAwbr2bzHnzvvXUBCWAiRufOYkyw/nYUQn27yLSaEENcgGQVACPHh0ZM8eQHzs8xUnTvEa3/6PetP1uK6slqoV6iPtkYrOoeNnt5eevoHSZk8g9z4UN/raom2FhxJKrj3Rfw6gwE/A/T3a0kCF5a+PqLDI9APj+oTGUe6sw21qkuz9FEbEkdykPxcFkJcO+QbTQghrkEyCoAQ4n3zuHG8R5tSg384E2csYMXNt3L/zTM5tf8Mrc4rr4p6+cKJTjRjistm/rx5Q4+5U0gIvtDvQHh8MubqWjp9nfR5PINYrS7s1j41oSckLJym9jbcw/vW0UylXyJhgUOT57mdQ/sfGERSdyfN1vN1DLBafE+FEOJTShIAQghxDZImAEKId6MFzcMP7edgaHQA5UXnyM8v4PC+A5S2XKhaz/Ad82EeJ0WHNrF222GKS8qoqGsnNCmS8BHLnV/3+SfvIjaZceY2SvIr6BwYGjjw7W/RMfmWz9J7aB2HTqhynj3B2jfWU9tt972ulshYzANp+Wzdfpz8wiIObl7D7nMtuNR7taJFZk1mYmce6w6eprDgNBvWHiLr8ZUkGQJJnejgyK6jav4ZNq3dTYs2ZE1gEiuX2Nn42nZOFxRzZscGDnZrSQ4bx/78b/zzmqsxtKAQQny0ZBQAcc257FEAxKeajALw7mQUACHEu7E2F1HrTGRMcpg32PY4LFSVltLS5yAiLgF9r5u4iSnoO+tpd4aTHh+qgmg7TQU16DOziPWzUV9RRmOnBZ1/GJljsokONg2tXBlU6693JZId66L4XCuJU3IJM4LL0kxts5GUrGhvJ4BeHjuNxWeo7jGTNSGXIEsVbX5pZEQF4HE5aGyoJiI+i0A/6Gqq9CYcnHozKZk5JEYFXpQscNt6qVD70W5xE5Y4lpyUcFWWAsocyUxLDcM12KFer6TTCmHxmYxJjcKoVuAaaKGwsBoLgaSlRtJd7yJjeir+rkEaKkqo7XQQlpBE0EAzwelToTGfamM6M9IuNEEQQoiP2vsZBUASAOKaIwmA64MkAIQQQgghxPXs/SQApAmAEEJcg6QJgBBCCCGEGE0SAEIIcQ2SUQCEEEIIIcRo0gRAXHtsvd4OisQ1zhgw9BBCCCGEEOI6JH0ACCGE8NKaAFgsFhISEnxzhBBCCCHEtUT6ABBCCOElTQCEEEIIIcRokgAQQohrkJ+fnwwBKIQQQgghLiIJACGEuAbJKABCCCGEEGI0SQAIIcQ1SJoACCGEEEKI0SQBIIQQ1yBpAiCEEEIIIUaTBIAQQlyDpAmAEEIIIYQYTRIAQghxDZImAEIIIYQQYjRJAAghxDVImgAIIYQQQojRJAEghBDXIGkCIIQQQgghRpMEgBBCXIOkCYAQQgghhBhNEgBCCHENkiYAQgghhBBiNEkACCEuoZMt//MjSi2+SSGEEEIIIcSnniQAxMfO43JSeeoUe/ecZN/eUxw+UUbnoMP36ofBQunxUprdHt/0+9deUkpl74j1eJw0lRay37svQ/tz9HQ1/c4r3ZabrvpaSlsG+OClvFr6KD6SR1WvyzetOO1UlVTSfzXOV28bZ8o68IzYYafNSllpI9YRq7dUFXG0sNU3dSk2qk8VUN3/bkfOTU99OUe0c7TnFCdLW9UcIYQQQgghrm2SABAfO4/bTf+AkzETcpk9ZwJj4+DIzrO0OT6skMxOR0M7/SMjzfdpoL2dLvuI9ah19vVaiMvJUvsyST3Gk+JpZNvuUqy+RS7XYF8PHf0q8v3EZADstNfXc3xfoTp2vlkeN90dXdidV+Fc2Sy0dAz6Joa4nU462nsZuXpHdzv1rf2+qUtx0t3USrfNN3kJgw2VHCy1MnbWRHWO0tFVFHCqYURiQwghhBBCiGuQJADEJ4NOj8lswt/fTFRKNrNTHBw60ui7K+tmoLuLluYOWlq7GXBo0aeLvo5eBnx38V0DvbR2Dt8td9Hf2YvdYaOrd0C9t3vovW19jIzVh3iw9av3tqjXW7roszp9891Ye3uG3qfm99uGg8ML81vberBeMkmhw8/kh9lf2x9/EqcmEtLWTrdahds+QIe2LfX+9p7B87G9xzFIZ6s2v5OOvrdHri67lc5Oi/d4eJx2uts7veto6+jD6dLW4sExaKHNt+42tf89KjDv1bIOHhcDPb5joB0/+1CZXbZB2luH1tPRM4B3Ne/FL4AAWwOFxW2XXN6tHfO2oXW2d1lw+c7PO89X+6Xtd0sn3f1WrrxShgtL14VrY3BUTQu3dYDuPgtdahvN2ra7B7zHMCAhg5uWTiAy0Ix/QCSTM/1prG8ZepMQQgghhBDXKEkAiE8gHdHJYbgbG+lWgW13eRHHClsZtNqxdlRz5FAJvW43zflnOeO9a6ue551lx85CerT4z9XM6eM1OPs6vFW88+t6sFlttBbmcarq4jvHg+3NnDhXh2XApgL7Nk4dKaRFBcgDbc2czFPzB21Y2ps4droau4pOteWPn631zrf2q4C223ZRlfW38ThoL2tlICKCUFcP+ccLqe8exDrYS9mxc5R3qXDU0Uv+0QKqtfnWfmrP5lPYeqHOu9tlo+JcIbVaAsDtpLG8lIrGHrWslaaKcooaVVDrcFBVXE5nj7YOFWzX1ZBX1YPd5aa7sY7i2i41Xx2/nlZOn6ig32mntqSc1q5+73qaa+pouUTi4W38Qpm2YAxdpSXUjl7eZaeurFwdE4u3DG011eTX9nkTFnWlI+ZXV52fX11QTHW7KsPgIK0dvVdYk8BDZ0mhOr+9vn1r4OyJciwjVmFtqWfv/gJaetX5Guih5Ii6Hhrs6pvPgFGvG1rI2U1ehZ2UjKihaSGEEEIIIa5RkgAQn0zhQYQ4XTjcPRSXDZA5PYv09ATScieRrm+gqsFJaoI/DeW1KkLupbZLR5iunaY2N87aVgZjkghU8Z3TP5TJuSmkpicyIcWfjo4RFfE9TlpbWonKTCE9I5G07GxyQno5W9JHQGQss2bnkqnmZ46Lx9zTS78K5lua1fLZaWSo+anpaSRHBaDzxZHnOQc4vecIG9fv5o11BzjZGsLCZWMJ9Ath3IxJTBybTFpGOjnRKpjvAEtrB63mJCZlJ5GWnsLkOZMZE2X0rcxNR8lpWnRR5GbGqKDVSHzWWKZMSFPLJpGdEEpXj8vbjGLQ7iE6MU7NTyAy0IA7MIIos5OW9j5SU9X+accvO4tYeyvlrU46VQAfnxjvXc+4CdnEhZh823x3gdHJpMfD8aNVuEfcsrfbBuhymEjNVPunjndOZjiNlU3YrWq+c8T8rHAavPMttFvNjMlO9ZYhOyUGs9/bv5IszVXs3Lybt9Tx1B57irqGak642imodpEzPsW3b7nEu5pp7bo4I2MIiWVMViLpmRnMmRhCdWENdt9rWg2C+uIq2mJzmBRj9s0TQgghhBDi2iQJAPHJ1GWhz2DA2DdAu9mfRD/D0HydgcQofywqIDdnxRPd0Ux9Sz/9oQnMygqgq6WRqno7CRnhQ8vrDfj57vTqh+/4DnO5sVjsRPr74X1Fpyc+Koju1jY8Lgfd9TWcOX6aA/uKqO+xq3luBgZdxASYzi9vuNQnyBjItKVzufWOZdx1zzJuXjSOKH8toFfv7+2gLO8cR/ef5Hh5twqg3fT29RMUGYjRm0nQYfDzw8+gPffQV3KSXfkWnA6nNumd5xjso6akiOOHTnPkTDUWFfjr1HsSIvw4vucoO3Yep7THnxnZwarMLnrV/pw+foZ9e457OyVscBow6UykJQRz6shJjp0oob6193y1/PekNzFmXDYxvVXsyutguNa9SwXfTRUNat9OeLd14FQDJrXbvdr8yhHzTzZi9s5vBVMAJtPQedHOz9CziwXFZ3DDLcu4TR1P7bF0XMTQcj3q2ujv5uwBrSO/oX2rdarjOCK81+jUNTB0mnQYk8MIsfSf74/B1t9JbY+JBZNi1PH3zRRCCCGEEOIaJQkA8QnkoqWmC31KMuEmP/xtDnqGol8vy4ATk38AGBJIj7aQV9BGVHI0oZkpOBsrKbMFkxV6GdGcCjiNRj0WFdgPr31g0EFASBCtNZVUW81kTZrI/MXjSQ0zqfhRBefqE2NRQfXQ8u6h9vcXivau7J3NnCzuJSI1mxkLpjN7jApk1TrNJjNWi+PCajwuX1t4NzZTIktunEmEvY2ajkHcDjvlxbXowpOZMnsyc6dlEOin9tXjps+lZ/aSWay4YTbzZ2YSZDKo4FeHKTCE8bOmsHjpLO9j6Yq5jE8wEp2Zy/Jl08hJi6S3rpaSlgt9ErwXfWgccxZnYC06R1XHUHMFnS6IsPhE5iwc2s7ipbO5YXEOIYbAi+cv883XB+Jxqn31da+gJUM8V9Ixo9mI2RDE+MUzz+/b4iUzSIl6lzv5bf0MBAagrh4vx0ArEfHxBJp9CSYhhBBCCCGuYZIAEJ8wbrrryjjWYGTm9DgMAeGMDR/g2GnfMG19NZyp9yMlNURNGIlPCaGttZfEYJMKdBMJsPfiCI7BPPpu/6XojcREhlBS1IxTi7htXZyrdjBuQiR2uw1jcAjB/kYszR009du8y0eGBVBY1KLibQ/O/jaqmi9/mD6P3YEVAzGhARjs3ZTW9aqAV0dEXCiO6jKq+rUOCJ20nTnOnoIe9dxAVHoS8RGhZKZGUlpQq4JlN3aHi/DQQEx6N83NTQza3bjsAzQUVbJ98wFvNfk31+3lUEmHOkR+RIcbOVvQiFMLru1dHNtxkpreXk4dK8TiMhEWHUlYoA6750ra3+sIjBnLgslBDFiGOk40m6Lwt7VSrYJsj/qvv76C3aea8POLxt96qfmR6ny20NxnVQfHSX1TG4O2KyhDYAzjIvs4frx+qHNHZzsnt5+gdVTXBNbuTvq18+vuI/9UK+FjMvHzvRYQmkZ6cuglax4IIYQQQghxrTE8++yzz/meC/Ex8dDbWE9heSOVFQ10OoKZu2A80QFatXkDYcnRGBorOJFfQ0WTk5yF00gKHLpjqwvWmtz7k5gah7+fTsWRDkJSYokJMqFz2tBGlUuOD0evVa+39tPpCSU52khvh5WwlBhiwkMJsjRz7HQlFbU9xE2eyJjIQEICzTQVllJYUk+f0USEOYiY5Cgiw4MxdNdz/EwN9W0OYiP9CYqPJ8rfF0KqIHug34IpLIIQrZ77CMbgAMw9jRw9U01dp4OU2AAITSAhOoTUaDelJ0ooKmtmICqD+eMjcQwM4A4MJTrEhH+oCVdTKz1RiSQGWDl7spzy2jYVwIYToLYVYapVgW8Cy26cwfjcDHKzAik7UUdYdiJxMeGYOuo5eVYdv7pe4iaNIzMqkCAsnD5ZSqk67ragWCZnRJ9vLgGDlB86Q8SseUSd7xrASY8qd1RyJGZfcwVTZCwGp5XouGjM/v5ER/lTl1dCQWk9LVYz0yYnE+hvVvPNan7p2+ZHBOspPV1CcUUzmPwxh0Wq4xJ0vl8Fj9tF/4CDyOgwhluBOPt76DWEkZYQTkRqAn5NlZzMU/tWYyF+2kRSQ3X0d1jwT4wneLCTml47g7XVFJW2oc8cz9zskPMB/0B1CTUDZqLCAyQJIIQQQgghPlVcrisfxlpns9ku9wamEOITyuXopfxcBW0Wt7f5gF4PAdFJTM6NR2shcOU62fI/fyTzS19lbJBv1qfQQE0pu+sDWDU/5e2dNQohhBBCCPEppmL5K2tCq0gCQIhrhMvpwOnUKtmrD7aKdg1+xgtD3V0xD/YBK4aAALz9EX5KaZ0gOtw6TJcYXUAIIYQQQohPM0kACCGEEEIIIYQQ14H3kwCQ22JCCCGEEEIIIcR1QBIAQgghhBBCCCHEdUASAEIIIYQQQgghxHVAEgBCCCGEEEIIIcR1QBIAQgghhBBCCCHEdUASAEIIIYQQQgghxHVAEgBCCCGEEEIIIcR1QBIAQgghhBBCCCHEdUASAEIIIYQQQgghxHVAEgBCCCGEEEIIIcR1QBIAQgghhBBCCCHEdUASAEIIIYQQQgghxHVAEgBCCCGEEEIIIcR1QBIAQgghhBBCCCHEdUASAEIIIYQQQgghxHVAEgBCCCGEEEIIIcR1QBIAQgghhBBCCCHEdUASAEIIIYQQQgghxHVAEgBCCCGEEEIIIcR1QBIAQgghhBBCCCHEdUASAEIIIYQQQgghxHVAEgBCCCGEEEIIIcR1QBIAQgghhBBCCCHEdUASAEIIIYQQQgghxHVAEgBCCCGEEEIIIcR1QBIAQgghhBBCCCHEdUASAEIIIYQQQgghxHVAEgBCCCGEEEIIIcR1QBIAQgghhBBCCCHEdUASAEIIIYQQQgghxHVAEgBCCCGEEEIIIcR1QBIAQgghhBBCCCHEdUASAEIIIYQQQgghxHVAZ7PZPL7nQgghhBBCCCGEuExOp5Ouri76+vro7+/3TmvMZjMBAQGEhYURERGBXn/1772rWB6P58rCeUkACCGEEEIIIYQQV0AL9MvLy2lqasJut+N2u73B+HBArtPpvA8t8A8MDCQ+Pp6MjAyMRqP39atBEgBCCCGEEEIIIcSHZHBwkIaGBqqqqryB/5XQagSMGTOGmJgY/P39fXPfP0kACCGEEEIIIYQQHwLtbn9ZWZm3qv+VBt7DtBoBISEhjB07ltjYWN/c90cSAEIIIYQQQgghxFWkBdm1tbWUlJTgcDh8cz8YrTbAlClTiIqK8s25cu8nASCjAAghhBBCCCGEEO+gra2N0tLSqxb8a7SmBHl5eXR3d/vmfDQkASCEEEIIIYQQQlxCT08P+fn5V9ze/3JYLBZOnz7tHUHgoyIJACGEEEIIIYQQYhSXy+UN/rW79R+WgYEBb+0CbRSBj4IkAIQQQgghhBBCiFG0dv+9vb2+qQ9PZ2cnXV1dvqkPlyQAhBBCCCGEEEKIEbQq/1qv/x/FnXltW42Njd4aBx82SQAIIYQQQgghhBAjaNX+P8q2+S0tLTidTt/Uh0cSAEIIIYQQQgghxAhatfwrDci1Mf7DwsKIjIzEz8/PN/fyaEP6dXR0+KY+PLpDhw5d2cCBQgghhBBCCCHENay4uPiKAnIt+M/KyiIzMxODweC9o691IKgF9pcrLi6O7Oxs39R7y8nJwWg0+qYuj66vr08SAEIIIYQQQgghhM/evXu9PfRfrsTERKZMmXI+IPd4PN6O/Y4cOXLZbfuDg4NZtGiRb+q9vZ/+CXQ2m00SAEIIIYQQQgghhM/WrVsvqwmAduc/ISHBG/xrd/5Ha21t5ezZs1itVt+cd6Y1G7jpppt8U+9Nq12gJRquhPQBIIQQQgghhBBCjHA5d9eHq/1Pnjz5ksG/JiYmhkmTJmE2m31z3pmMAiCEEEIIIYQQQnzEtOD+vURHR3vb7I9sh9/c3ExeXt75BIJOp/O27deSAO/lnZIIV5MkAIQQQgghhBBCiBH8/f19z96ZFtgPB/9awF9XV8epU6e8/1ZWVp6/oz+cBHgvgYGBvmcfHkkACCGEEEIIIYQQI2jD+b2XxsbG8738NzQ0UFhY6A36tUdpaSkFBQXe51pyoKSkxLvcu4mIiPA9+/BIJ4BCCCGEEEIIIcQINTU13mH83o12Z1+7a6913tfX1/e2Nvza6wEBAd6q/RaL5T37FZgxYwbx8fG+qfcmnQAKIYQQQgghhBAfkHY33mQy+aYuTQu+tcC+u7v7bcG/RntdG0pQSw68V/CvJRIiIyN9Ux8eSQAIIYQQQgghhBAjaAF5eHi4b+rDl5SUdFFngh8WSQAIIYQQQgghhBAjaMG4Vh3/o+iZXxsiMDY29rJGHvigJAEghBBCCCGEEEKMot2Vj4qK8k19eLQRAi6n08GrQRIAQgghhBBCCCHEKNod+cmTJ3+ovfNrCYacnBxvh4EfBUkACCGEEEIIIYQQl6BVzx8/fjz+/v6+OVdPaGgoU6ZMec/OBq8mSQAIIYQQQgghhBDvQKueP27cOG/HgFeLFvxPmjTJO0zgR0lns9mubOBAIYQQQgghhBDiOtPb20tlZSVNTU3vOazfO9E6FUxOTiY9PZ3g4GDf3PdHxfLeoQavhCQAhBBCCCGEEEKIy+B0Or0JgJKSEm8AfiWCgoKYOHGit0+BqzG6gCQAhBBCCCGEEEKID5mWCKirq6OtrY2BgQEcDof3MRyQax0IakMJ+vn5ERISQnR0tPfO/9UcVlASAEIIIYQQQgghxEdEawowODjoDca1BMBw0wAt0NeCf60TQa2d/4fRy78kAIQQQgghhBBCiOvA+0kAyCgAQgghhBBCCCHEdUASAEIIIYQQQgghxHVAEgBCCCGEEEIIIcR1QBIAQgghhBBCCCHEdUASAEIIIYQQQgghxHVAEgBCCCGEEEIIIcR1QBIAQgghhBBCCCHEdUASAEIIIYQQQgghxHVAEgBCCCGEEEIIIcR1QBIAQgghhBBCCCHEdUASAEIIIYQQQgghxHVAEgBCCCGEEEIIIcR1QGez2Ty+50IIIcSnQk9Pj++ZEFdHaGgoOp3ONyWEEEJ88qlYHo/nysJ5SQAIIYT41Dl58iRpaWm+KSE+mPr6eiZOnIjRaPTNEUIIIT75JAEghBDiunD27FmmTJnimxLigykoKCAnJ0cSAEIIIT5V3k8CQPoAEEIIIYQQQgghrgOSABBCCCGEEEIIIa4DkgAQQgghhBBCCCGuA5IAEEIIIYQQQgghrgOSABBCCCGEEEIIIa4DMgqAEEKIT50PexSAqn1/4NdbK/Ez+GaYwpl2yyPcOyPeN+P9cFF0rIDYyblE+ZvUdD+Hf7GNpL+9h9ShBa6qxoMv8PyOcpyuobHt/YwhTL/lIVbOTMVPzWqtOYEtYDIpsVpZLs3Z3UpBj4PxqUne92g87Qf52S+24558K1+4fSb+xk//2PkyCoAQQohPIxkGUAghxHXhw04AtOVtpCf5VrIjfDM8Dqq3/oaC7M9za7afb+aVcpC/7yyRsyaRGGBW01byN54k7tYFxAwtcFXV79lDz9y5TPD3982BmnN7aTXnMCMnntbKw1gDp5Mer5Xl0hydTZzpsDMlKw2Tr85g++71tM+/g9x3ftunjiQAhBBCfBq9nwSA4dlnn33O91wIIYT4VGhpaSE+/oPcjX93A61l2ELHEhngm6EzEG5q4lRrEhOTPRQdKiUwJZbhe+c9rSX02MMIDjDQVFbGQGcFm7bv4GReBabIZKJDzdQeW8/6PSeprCqnpslGUmYGxo569KkpBA3WUtgcpHbsKBs37+J4YSNRqen0FOzjrR37yC9vJjIxlVD/oSoJtrZitm7czuGTZ6jtMZKUFK0C9IvvxPdWV2NLTiZ2RFAbYNRR1tZLcmwM1p56nH4JhAcbsXbVsWPLWxw4fo66bh3JyXGYBkt485WNnCwuoqKkiEFTDCWHN3LwVDFltZX0EkFabDi2njp2b9rIgWNnqW6zkpCcMFQrwNlHTYsVfcdpNuw8S0hCKpbKUuyGQfaqbR06fpp+cyqRriq2rt/C4XMluEPiiQsPRIeL1sJD6n27OXm2lH5jBElRIYzaxaumra2N6Oho9HppGSmEEOLTw+Vy+Z5dPkkACCGE+NT5yBMAg23sWneclMXzife3UnSonJiJ6QzfW+9tU0GqJ57IECP5u1+lPmACi+fNZkJGtArem0iMiyEiPhmzw8SEZYuZnpNGkMlI06FDuCdOJGKwlj0b99MVNZkbFk5jfNoAa36zDlPmXJYsmElWtD+Vbd3ERkeis7Sy/WQTU+ctYNqk8SQ6S1lX5M+09BBfaYZcKgFg7+2l1erwJgAGu4cTAL0ceOMAY2+4nRkTcwmxNdDUbyI2LpEkVW5TfDpL5s8jLS6ClPQsEu0uUlauZHJ8JCaDjbw9+0iev5KZk8cRb+rjcGUnaQkxGN395B0+SrV5Isvn5Kjt+NN4ci3H6gOZv2wJk8fl0LzneXZ2JrFqxUIm5iRQcLaOpJQ43J0NnOyERfPmMXHcGHRVpygzJZOsju+HQRIAQgghPo3eTwJA/tIJIYQQo1i629i89kVeeeUV/vL7X/BfL+4n676nmBr+3regQwJSmDFjDGEhwQRHRhLgMqBzuzGaAwjw9ycwKIjAAPPb7mbbUxZx07REgoLU+6IymZQ7lZnT0wlV64mICMLmNuByQ3t3E5mZY0mMDiU4OJiocUtZ2HmQUrtvRecN0FJXT11tHXU11VRUVXKmII+4mFT8Rv71dwcx8867SY0MIjgwkLi4FKyeAZweP1XWQPwDAr1lMvsZCAhUZTf7E6C2G2Ay4ijZQlPqjaT7yhKbOY6UgR5abUOFGQjJYHFuFEFqvUa1w7perR+CecSEqm2p5VMnTOHG+TMIDwshODSKRKOLPtxY3R6igkLV9tSxCA4ha+FNzE24htocCCGEEB8TSQAIIYQQowSFx3DLPQ/zmc98hkce/SzTstKI8L+8+uc6DO+rqrpx1F9kvSkAwyXWY6kv5tDhvWx4cz3rvY+3ONdeTUuHb4HznFgHBhgYVI8BC/1WN2Nn38TY+CBVxhH0Ztzd5Rw6eprKiho6+224tEzDZWgospI9Jtg3pej8SAmxUNU39H4/PwO6izZmxDBiPw1qwjhyhk9YdCzRAW5qzu1nx+5jNPfZkA6LhBBCiA9OEgBCCCHEu9CZwplg6qSg1+ab8/EKjElg/uIVrLjxwuOWh7/E3DjfAueFkpYz1tu5Xc64CUwZl010yCU6MOw9zf9v7z0A4yqu9fFvpVUvlmy594ptXABTTe/VmN4CoQQInVAChA6hJZAQCC/03lsCpoMBUw3YGBvjhnvvsiSrr7T7P9+5c0Yj2RDyfnnvn7zsd/dqZs6cPnPnFm35bGYWttpqS/Tq2xMdivM2e1O+ORQWNqO23jUMzZnI/n/8ZYBYPA/de/VGvy23x87bDcSSjz7E7MpN3uKQRhpppJFGGmn8g0g/AEgjjTTSSCONH0UM3Yd0wrefzkf0CCATObFa1Ca0gWT9BqxZWY6f9Cm8f/CbejeHnOKuaKiqRDw3D/n5+ciNN2P1uoZW/1n/h7ByHpq6dUdeTrbc+GeiunwVampbbrZ/7NuFy4Z1w+Kp89HYHPE011dgRlUh+hfa7yf+91BbtQ5rKxqRmc2PG5RgxPB8TJ1Z43rTSCONNNJII43NYfbs2Zvsbb8nIP0AII000kgjjTT+HtoPwf4532DKOjbyMWzbMkwZ9wyefPJZvPnVQjQUlQn17yETZYUVeOfFZ/DyG1+iqsmR/0G0K+2JotQSvP7Mk3js8Sfw0jtfoDwhN+qu/x9Gz+2QM/sVPP74k3jqhbewoLwBMffFgZm5cWyY/hmeefIxTFrS9l/9QKzrrtimaCXGvfi0+PIU/vbuZHQYOgAdsv/fvqwvlkpg8Tcf4NlnHsfjTz2H8XMzMHrL1l9ymEYaaaSRRhpptAZv+G+99Va/T5kyBclk64/1xRoaGtIfq0sjjTTSSOPfCtOmTcPIkSNd65+PZFMjUpnZrT6Dn0rUI5GRi2z+czuVRENdHRJyTuV/qXP4zvpUBjIyYmhq5H+us93n7FNIJJr19+X5WfiU6K1taEQsIwu5eTlINTQAOTnITDWhIZGBHPuxfSSRaEwiLjfSqkfsJZpToidT26nmBOrrG8B/vMfEz7zc7E2+dyCZSCApduOtP4TvkRQdqVj0mfxEQ53Yl2BimeKO+C4ifDcA/dc4m5PIyi1ATjymelNZWbD/8aeSTZEvyRQyMiWuXPuCQ/E5IT7zewCUE2i2eF2beZZked+bGhPIEN0ZsZTUG8SnJqRSMclDDnL/Hx8q/BhmzJihH5XgOKWRRhpppJHGvwvkXr7VO/X43/577rlHb/wHDhyIyy+/HFlyXg3xL/sAYNnSpXjrrbcwYcIELFmy5EffgpjGT0dxcTGGDR+OAw88EDvttJNcqNmPWKWRRhpp/Pvgf/oBQBr/WUg/AEgjjTTSSOPfEW0fABjuvvtuXHDBBa7VGv+SDwA+/OADPPTQQ1i8eLGjpPHPBj83esABB+CCCy9MX/CkkUYa/3ZIPwBI45+J9AOANNJII400/h3xQw8Afgz/ct8BwJv+Bx98MH3z/z+M2tpavPrqq3jwgQccJY000kgjjTTSSCONNNJII43/y/iXegDApxd82z/f8p/G/zz4GZGXX34ZM2fOdJQ00kgjjTTSSCONNNJII400/q/iX+oBAL+h8JOPP3atNP43kEgk8NWXX7pWGmmkkUYaaaSRRhpppJFGGv9X8S/3EYClS5e6Whr/G+C7AFasWOFaaaSRRhpppJFGGmmkkUYaafxfRayow+BULBbT/76z5NvwYxmxqJ5s/YUCpGu/+0khrdsPHQVfPmD99rs/oR7lE3pGLEPLZHMSmZmZSKaS+uU7b7/6sONMI400/v9FDJnxHP1tcR7KVhpSrSjRWmBHegu1hW46iLZ1wniWr1iFk077la4bXHN8ByH1cK0JFSmvIFyXrN/WN7YzMjKUx69Ljsa1yNbAjEzX5prHnzajjGxRLLLRh9ANxxc1XCG6qIOgPvKTz+uln7RHOednqMf6SdO20C2GtrrYVp+IoJ9QPdyoW+pej4PSnC2WjNXoIUzeZFWPo9Gewet2foR6TN77Jjo09xwf6pI2eWyMqMN4TA/lw/E02yYfNWQP6OSlfKgj9I1tPgzV2KmW/BaflaGswOdeoD66MRYrnkf9YZWF02FjMWL4EF9PSTxUb/rMN21LXXU4pDinqN9o7BeYrNlQsKAu0W8yPPfSR9OjZPkz5ZvvnC+bjonmXzbqpX5ufBmML2q4QnRqjmjD+UZ5r5d+Sh/ltHTxmh7r5x62Dawnk82t+kO0lePOurXDMqyHcy0MMpQhQpnWlltsS2dUOphMqCMjQ65/3HxOkl9pLT5EPD8w/wOwbTwhSLc+7qFcxB/1/93578ZJx1fEbBxVj/T9o/Nf5a3OuSgwfaqHvGxLXXU42JxSGvscQtkQOjpGo5jzzc9Nt/t52TZu8cOOGfrLttfpfKB8lEtHY0GdPzb/29oJyhAqS3OWD4I2pa76KUPbFHP+sKQtvlSOG/nFtskqnX4H9kizY131BFBe2VgS3l+zLVAep1dtt4nF+ihnbeZW/SKJqkiTuWSy2v6h+e9kNrHXhs6S8tw1Lw5ep/jT3NRm/pOXpcXJ0umjbvpguWKf+hz4SKg/jl9jjrq9PquH85+ymxsnlZXCeMOcEKH+EOFYev8FPzr/pa12nU5ty6al9Hud1BWWhNOvOoP5z41oZadt6eyGMB+8P4S0Wad+5t3yZX5Qj4KilONG/jCvYk9lXT4N2kcfqC+A+iab6fZ+B7zmv/LQtvCEsD7KhTK8/1UYzflqOTO9bJKmfc4GZTax14Zu8scdfSiee2FcxCPQBwBRTf9GAkLRIXYBqiIpwz59iUKb9G0DDR2wpFnwVhKUs4OIDwAWzflM6WmkkcZ/JhYuWopd9jwyWnsILi1W5ZrDizGuOW5dMXpUkV1Iuqa4NcmvP249U17HTpgd7ac+vqRse7IwcM0j9OTm9Kkc1bIe0IynVT/rAuNVevQnQtStbZWVTX0hq62XZsfFpOJCMyjNQXm5iV3Wva3AjtVDP80GN305eZZ2cjIfSA8R8tKe6aUeoxNhPOyLiHxF+jwfZRyD91/g9cvmdbCw+B0fof0C6zO/M+PRDZj5Qh3U6y8MnE6zYzSzaf630h/we18C0NbIEUNb+c8X5Viyv1UMVqU9ytAeyUF+okpU6HlZdESIFJCHOpXXukTcdHzDBwCsO5rFrzLUFbFFORL8pPnvLlR8v2yat6jhY/Q+sUm68JsO02N8qkuQIbKmX+UDGE8I42vLG9oxGF9Ej2gmzzKMizftbXUar40V25sDxfz8D2Btkwt1hLxmpy02Z29zOomYraey2/wn/PxhW6rsV1nXVtuyqf/Cq/rYHfjEsbYxDmH8NlcI1R1VfZ+2nTj7Oedozy6YVUYQzk/K2Pzn5kEW2rO4BCpPOSF5m6TLZnPOyzj9Nl6kmf/mu+kwmsm1qsumfrHp7Hmf2CSd/LKRly/qI11hPM4vs6f9QV9oh1Cdwqe8DqQxlyy5K6Rb80s9pDsfVd7ZC89rmqcWlQrllc18YBl1RIUHbdD/Nnkyv8222nU6I4LjtbbAcq62AjtKl03jNhusO1G1IXXG8YPzX2A+aJtdWpXN+d9Wv/mhMm1g/CpLOYHySTWMXXmcPEs+pMsMHhhSP6G+mhmp+vsy54e34Xw1hL4pL3PhYHxeRs25eKlbaKGPaoNsrMumpcm5utkLY9S2s0Ve0rXUgsJSIbuLwWB+mQ+qz/lBmsatgiYQFd6WwPi17nwhbE6z3+g+Bmn/0+e/+eBsbC4/pjMitNgwaNxCU1venPOPbWE9/tixeO7FcT5fGV5Idp385Auc4U5Y0jgB1UEnZ7yEyVtiNFFcXGRTGRcEDXu7DF4JKppGGmmk0Wrd4VphNyOEX9AcdA2SF9cZpUtdeQTh4uwXWtcm2KYNW9AN2ubm1jLqtfWNfd6fNroIk1XdslPe4iDUDl9mj4V0KR95yMaC8iJH0LbGJ7DYjJ/2vB0rXUwqb7pUscAVWspuMbZa/+mf0Eyn+e9jFxbVGPDagxEfn5PVkvKysU5Z7qyT13QYTIabyrkYVCd9dcxe3vmmesgn0DphMuRTo9H4qA2h0WeNh6z0japN1MlZXqxUCA/PhQTHw/ssu/qrqiJ95pvxmb+ElqzSrmtzV1/Ytticj0RS9Yv2SIXX4f2XXWPkJudfdpPGG2afSwP1cxd+s0lQXuNhDpxejV9k2Wc5Uzh9/phzsmaL9TD2H8qnjhFl2CSv7OFcVz8EGq9C+AMegm217eQ3t7cF/Qh9IY/Zo8m28mbP2gR5TYf5SbCfbYuf9RYZOaZdXwjjM17jJ4xudcJ4Qj6rG7/xEqEv3DlH2O15RFT72s5/d3zbeDcnZf5LXeea6eOYyBhanS+zpyXnmtTVP+kL5wihdMJcIa/wmA6CdeV3rFZ6mhTmk7ZlZ589FAjh9bubYIPZ8PNfoO9aFXHVHepxNihDhPOf+vU/3EIjSLM8+nwKhDOScTGa794P54v5SzC/bKtukhi+9JGPNM2Z80F3t4UgfXPznz6bXdOh+ljSHm1Rp+z0g3yqQ+i0z9J0sc9yY/qsTj7tI79zzWS0TtuOX3Vzc33advq4s8/rCGyYXwoh21jo2DKn5HW6DKxbv4172/mvdl0+WHp/XE7MpsZHu23Gg/3WZ7ZVNvCDfZRRWadX5yr9pg7jcXJWkt90i7UoDjf/vZyAddvNX4J8Fr/B9Gu8To/GKVAdQiNoV3kdD/NvOdc+6hTWVvPf7JtrLGU3XYTFrLwBTDdh/KSxbj6YjPlIGN1yYyAPfVa7dJUy9MWNM8swPsJyRbrG52JR/fRHfCGN+TIfTL/5b7pEqz8e1YbjV50CnY8Cs2c81E2bRCjD2MyWxUFejZuGaNh2QktWqc8UCRiEJoqKCOqkYsdCOe+Q08W391tdJyB5mCAhGd34LRFppJFGGuHaw3WFmy7MXD8cjTza4xY4LV1f2CaMl2tNuCbpQmqLKTdnl3WCbw3UaouqyAe2uUuf6SPYpzZED/+77NR43/VEQhuObvbYR39spyx94o2m3Wwaj/oayJlN9tEn5Qtz5coQ1OH18OVi8LGIiNkgvH4HL89YuZPXybCtPgi/99PxhjJmlzx+/acO1682RA93z8NQZFc9QmOpYi5GjZtyrp8yzB/pBpVxoal+8rtSLHufCfUzUh2Bth2v1QnKGVReyCrroPxacQXl+KJNXiA4XuVj/N4HKWlPNv5H2eyRpvFzc7pZJ7v6x7ruEfjgwHQrkyDGuUR95Hd6256H/fwPYDkmNF+i0+RZ0i/S/HxhCCLDts5laVu+LE7qY7/yyc5rB9LIrxdQxuPGkTeuROiL9bFtu7XbwvrpZzhOYbstPdRj8tKxiQx3i8MuSs1WC09LnvVi1fUZ2DY5kzVdIUKetm3y2x7yWJ6EW2isOxmOHTc/98QP1kOTUicfN6sbKKslYxGyxUBYadA2X1K2ip9sUjUfSPc3pLTr7KmvwdyJKrLTNHkcSSE0zmvyUZ/5Z/r0otrxh+sQYWtvqC+cc5ovxtnGL/Vb+NhPXp0PnP/ueFIf+BJezabI8b+7xsedcuQ3feqr0AmVFyif0LlZn/JxjOmS7Gx7uCp1k666XR4J00v4uitMj1qjvOyMj3zKy1cQO/1hPs0X5WHpeFSv7Db+1q96ZNO43O5z4GwryO7iULCQ3dq69rv8mb/cOd5qS2C62toxqE3HQ6gOp79VXTaVc74TJquxBDoIlVVnhS+wqTQBadon9Fbz3+nxvsqm+SWNtpxN41NXZNd57UgKqas+p5MbwbHwEDn1Q6D65KWxiAzHlnW+uLfyIfDL/CG/zQdC4+VLeLXfzZewJF2PF/KTT+zyvKBtkdfcCC/5zIbGFdS1LXIermqxq68uRvXH+WVtLVwMoR5fJzvl+aJPrq4xyO7nv7JKh4ipzcCO5px111Y9tOl8ND+1X+Tpi7U1Vqef9TDecP4rnKzKi37JXEQMDSsDjWpHJGBQpwknw7afMELz8rJZn+oKdKjTTj8d8/ZCnjTSSOM/G1xP3MLE9YFria01ug6xy605LB1rVCdIDtYVLpJ+fXJrDtvc7YLAr0WyG7Qur1brnFu3zIYHq6Sxz8is0hY3yoX8zmftlz7aYMlFm4u3xmb99FX6dOdGf4WutsgTlCZHaFtkaCuUcVpa8ZOPbe6G0F9bzzUH9Ic7dZOFO9WwW+RtvNrqI7wPtCtddrJXeUJK9c7ZIEIdrOvbVAXs97JS6DhJ3WxTj50glYeF+SyF1h1YV5vcXD2E+q2CLf6Qj3VrW2m21AZ1mj55qV9OLlLHMpDzdCLSrfk0f5xO8ljp7Xk5qbo8Ezb/IztClz7zyV8QS5e/cHKw8da8OmidPCLSKrdOzufAgTrFUhQz9Rmcz94X2Tmu4U0/ofkS/2wnWJJuttqWIUyGCGVMxw/pFO5W/TanCNK4+zEJQB4bLz+3HViPduY8itEuag2m2+wSod2wHvIQ1jZf2/ITLbmlvKsLi40BoXXyU9SZ0PnkBll1Cp18akc2lkY3GYJ6VB+J8lJ+84svyjm91m9Nq4frIWG+qU4lREUop/46eZ2DzqbtGivVBHNyk/lPeUE4H7UuZOrT+U8W2peScZhNbdMW57fwaq4CWwbSovkSrZlc//XGx1hZ0lXnL6GxWHyE41F7soXvatCbLspZv9HFFuuaS4H3j90RS+S7M0o91tZ4XEye32REp41Xq/y4Pt1lU7vS59eQENLl4yWbk1NfnB3zQXmMRhmWQic/oTEJjN/3UZTyDpTVNl9WJ5vjMT2E+iJ08plfLE2v7g7Gx03pVCMl9Sm/viLd5FWaNiI77Npk/jPOQE71CkyWpeqnz/LSeW36XL/qIM3xEK3GgmTHr3NIQHs+ZpYuJ+qb8Uck3yaPxh/wE5oP8ghN57/bdf7zwVsLq/KqDssBRanb+Ude9p1y0tE4+MC9pBn1HTZmfzx83+24+YZfo2PHDl6G+/777I6rf3MB8vJyUZCfjztvvxZPPPInfau82na+qW3ZbP4T6gdfUpoPVlLu781/QnVI1XJOG64SFRJvVGmRMxnurOvmfNC6kzEa4XMuXSrj+jKUOeKPBodGyEyaFK0WQ6FpPwXFYSohjTxqiP3OEAdR+ywwx0sb2kcaCa5Uh4J5l0YaafznguuBPvV2i48tarqesBo1W5fCauuTgkuSritOB3VyrWJbXuECzZI2dH0i3dkjTKfXK2Bd+c0BZ99sEPSfoD49cVC+RUXkg7v4tj6TUXviJ/XTP2vbWqu2ne/Gr7rFD/PffCMf4dddJ+u6vQ+Us/yQh75oLI6PMHvqp6NbvITl2v7Lq/xCUm8sx84fKyUy9c3GRWNxdIWw0Tfto28ip212OR0am5M1mvpnNLFLmH/eZ6eTIA/r9FlvyCKyt0X4PDuwTRmvg74F5zfmiTSLiVBeNoWu+XB2DdEXAraMLWH+qz7KUCeVWKjSZlN9MVtWBL7Z+JJiHyugHfpsvth/POk/oTEGu9JEB/UZDwv2UZ76SLe5w/xxV1nnkyEcNyt1Y0l9Lg/WtpyobdfHkn0G6tR4hB7Cj4uTtX6jszRb7GPd7Jn+tm0ikzKubnTmkHW+Y4MIbZpdu/EmH22bLEvyWJt95qP1sW16CKtbfwjLEWE6LQ4iegeA6JCx47hy3LQ/Ym0ZO4GWjk4YfzSnxLboUF+FRyL189XLcxNe7Re67aFe+spd1xgH8rBfYzEZVeL6WWG/yJgtHzPtSVV1Ol8JO67ZZt30Gj3MmcbH0uJwOs2+mpc+ymgpm+Xd/gNnsgpXtVy10u3qFqv6zE1ssk7d1MuNfGaTIE1joe9tfLM5pHFSXnbmy+iUU1vUSbtiX+1Rv9vYJtSe0680Vzc/qIt1bZNEd2jT2SaNvhJmz8aFbfpkbdYtTyon8myrHofQRw/alM3yyC7VaSXFrU526pC65sDxkcdiIXw8Dq34BbSjvjMm6gtKgiV5uWkMLh+hXrbNF5ZKc/63mv+0GXVHfFQR6qGMQGlSJY/5yrzoPJcu0nTOOL0Wr8mrXvpM30mXrVW/g/eH9qU0X23+m1/sU59YFbpmw+kmzFY4/2lT3x3DusuP8bJOft7Av/zs/TjrjBPRp29PoQGDBvbTm/lbfncPfv+H+1BevkF1Zoqea664QG/+t9t2pH7/XIf2pfjiq2/w5LN/xYXnnYaePbp5H9RH2Wjfw8VqPrGuu0Bz6OJQmnSr36LL8zqQhzTasjbnhrWpq9X8pw63K5zuUKeCdNnMP/XFcksa4wq/BFAZpGXGTYhKGLwZ8IYdwkEJ+ahLZZ1eQnWbcXGGwfGtrmxzUBbPnRgx/gTwJFtVVYXa2lp/0ZKdnY18mQiFhYU+gWmkkca/D/glgLvtc3S06Al0/RCEa4Yd27a+2NrD0hCeHKzkzhMS1yCuSaG8vxjSJSyimRxpHmbC8fFFPqNTp/oXtOl7uBBrLPTH+ajyAvPF6qqDhfB7WtBWkERdlHV0xqG8BscT1cW37Dw0x7KArDykcoqQyitEKrcE8SWTgdqKljW6jQ7C22ZbqoyBUH7W2c2CsarhiK9tHpgjjoWt/8ov8rF4FjKycmUNj6NnhzoM7FWF0cM3ontpQuJqxuLFWZgwOQ8ffluARNLZM9CWg+VDY5CXXdhYW+0F8Rmvz38wf7IkT506boHCok5obKjBmrVzUFO9zvtMH1rlnIXQQh3s50UM80CMHD5US+OxODQHUkaf9ZcXdbJb9cj5trkJpXGgKNWMXKetVqbtxowsVEg+Uu7GSf2ijsAH1cs8bGb+T/t2puZAbcpGmsmpoCA3JxtnnX4sBvTvI/UsNDY2SW74pVT0gjYz0JQgLY533vsIX309A8uWr9Hzc15uDsZ2LsaS9RvwZU2T+uljF5gtbdMN2nUwHqNF7YhGkG6yRaV56LVFRwzboTeG7dgLZV2LkJUdR93GBixbWI4pE+Zj3ncrsXz+ejTUJlrJc4yoo+X6R7tbwXwxmE/8b7/5oDQrCSnzSjugoHM3FHbpjqyCIs1xQ81G1K1bjY3LFqN2w3pNs/kRgrTN0X8M5Pe+CGx+WrulT/j0F6GlzjlTnIPEL7oj891VyPiuSn1iqpU/mEt+rrAutGA4PHQOki5Fq/nPF2UcD+umV33KzkdzvEDqrj/RgFj9RlHjHiYJzez6UjbTSaic+Gj6TbfJR24E8izJzzLqFKRQmpdCSX4K1XXNqKgHEs1y8BGiQgvGRLstpr1+wnyiXoPaczHYuCiNMThB1g1eB2XkOJcFEhmyTmbKOpkha1OG5Csp+anfsDSS11ekT9VIW31yIN0eUmlbSvYzN9qWuuXC5LVk1Y5185k+yaZxUI4066N8xK7+2Hhw44s8PNZ0XjsfKaNtQ0CnvOWCMDtRIyqUn3adfsJktS66CPMlakS8oT72Gc33BzSVD+1EYq2g+klnIfx27jN9IY/ljzq5+/OV0CwfbeneF5aymU5C5YTXrnXoA3moy9a3iFF2V/X61MGWtvIogysJp48v1WV9JFGGbRaWd9IEpttiteNRbcmm/QLV7WDvZuHe1lYrXRLbIQftg169uuP+B57C0Ucegt69u+PziZNRvqEC/fv1xpWXnY8DxpyIDRsqtf3H26/Fyb+4CBura9SXgQP64pH7b8eRx58l5/l1kd+059wJ46Gv5lerONhnuXO+ktfmnMbGLuHZZP7LZv+UMVmjk1/jdzA7USMqVA/tOpiPtH38MWPx3EvRrwCoL/oAgI5IQyeFWQyUqAJu4gQXDeVjEtoYNEMGSwj7Ce1jkw5TRvpUj4A6eSH4U34FgPKLFi3C1KlT5WJwsdb5IIA6OnTogD59+qBv377YYYcdUFpa6qTSSCONfwfwAcCuex2ldVt7dM1wS4u1w/XDry2baW+yeLLLrVPWT7qua1Jy3SJMLmpEBdctOxmpD9RDk0G/9Zkd80lt2I2Xs0ee8OTuEYlov/LLZrZY9/LsDvzwdQdtSxzJ3GIk23VDskMvNJf0kJv9IiTlxh/ZBUhl5ugFZUr2/HdvQeaGxU6a5sV/2TQPNOH0h3n2NPIFtv0J0eWYMH76an3Uq7HIntV1ADoP2wo7jOiAg4fVY+teE9C07HN8MqUT3puYg2ULKhDPSuGEvarxlzdKMH9dTovNyKUoXjeG6jb71WRkV8lORn1hlYXQQlnzlbTBgw/AzruchezsQhmvBJYu/Rrvv/s7NCQ2Kq/GSJ3OHnVQluOtbXeCN5A2cmT0KwAG6oi+2b4lj5Z79VPqXZrrcVBBEv3iSeQnm5Ct/jYjId0bUxmY3ACMb85HQ1zGVHSEuad9jYdN/rG29LP8dvosLS1+m18KYadP2XJjf9tvL8PBcpHFh+z19Q3IlRt7ewDPd040NDRKnrLw9DPPoKi4Pe6480HMX7AUQ4YMxL7bj8SkDz/BF0tWRz7Ia3Pz3+dzM4hyEfnHOv+TbryDtumGfU/cBn0Gd0aB3MhG+WcP//C/cyk0JZpRVV6LSe/Pw7uPf42aqnrVY/pCUG+on/0RLeLzdVcaH8F3cuivAMjefZud0P2Q41HfuSfyCotQmJuLTGGtlfzVb6zEkMaVmPbW25j54TtoTiRa6Q9hdMJst+Vh23JKWL/JZmfkC1FuZJN1aI4Voim3n6wFnZCSuR2TG8nYsVlIjC1Hxvwa5Ny5ApkL1yO2cZ3KGKjTP0gVhPNM7YfzXza9oG1xXXnarheqI68QDQP3RnP3kUgWdBCq60/UIbN8MbLnvIuMtfOFEMlShlDbUqVOtWtjKa+2858q1a7jt7qZajn+gdN3aMLgTk14f3Y9Zq1qh+pEmbBmO9kk6hIVqJVd7sDFpqyhol/9Mjuyad0h9FOPL6nbxb7lgiXHz9ZcPmCIF5Qhu6gTsgs7IjO3ALG43PTHc6XMFn6+WykDNcuno3LBpxRROYtfddAnd0ypjzzm3ZiFOfR18smm/gel72vDZ2DboDz0w9khTJY+cG4YT7jWsM/rFzlvmy/LZRgTdTuy0cM1nLRWsgKNlW15qR6pm49mW+VYUAdJrk2Qpg+vZb2jb94P6+N6KDL++HC2yKsR0Sbr1O1gOsxP8hEWO9GqnzqCPBmdNM2ts2l+qRqhUU5lpe59oKhj8+s/fTe6K6lbdQQ6DabT+FUvq6QJfFs2zYHzuW0/S53/bAf6Ta/1WYw+by4Xhxy8D3r36o4HHnoav7/lKnTuXIZXX3sXJ51wBP50zyMa36cTv0JjQwL9+/fGH353DX5+Gh8AVOOyS87GyOFD8Mxzr+CNtz5QfeYvS4K21Wc2xSfrY8mXQf1hCMIbxmY5tPlPms+nwGJSdeyTTW3zRbuE61N5yjoy6YStH2qXNCd73LGH4rnnx/ncZ2bndbjeGE1hPDPuDZKRmxqmHZbyIkIZ8umiK3V1XsAAKWvwzjuoZjpCGToTz8Cvzv+F6/1hzJ49G+PGjcN7772H559/Ht98843S5syZow8FJk2aJBchDVi/fj169eqlFypppJHGvwcqKqrwyGPPt157HGxB41pjdVt/FMKqcmGba5ToUH7XrzLSNprRWdqJT9tKEl5W5BUVSlSYDurjOwgoW5Cbwp2XtMPZ522FX588AJee3A8XnNQX5x3RgG0GZ+KbOQlsrIv0+Qs92nXrp9mytVb9cSDNYuG+yUKvTFJ18WuscjPYsMPP0LjN4WjqNhzJDr2RLOqMVF4JUllyM5ApF7QZ0X+1suZ/jHiju6mlHadHdToDSudm+ZG2jgdtif+am8DvUM6gvC4OyqTEfumo3bHbuefg+IO64+zdJVc9PkPOson4rPxofNL1GszM2Q0LVzZj+eL1iMeaUVefwtpqXni7ix2aiUxtYlN9JUtQWv4oT7Bkm6Kt/JNyt90vQIcO/YQnUy76+C6zUixfNg01tRUYtMVJGDL0VJR0GIoN5bPlBrM2skOILc2NKpWXi5d2unXr4vPFb/RnvvTmn7Y5rvSRKqRPCBiEOpzTLokt4ikUZKSQJ/1Z0pUtOrNFQZHwbBFPogcS+L45E/VyYyBdNKo2ImXOB8ZG/a5O+urVcpMnZdv5HyIrHsfee+2MPoMGoaapCY3CV5doQp1cVNXLXic31wk5DhqkPnfWDPTu2R1DtuiHxUsWY+SAbKRy8/D5zMWoa2hU3Xqx6fzScWQ+BN4vgY0PQZr6roHZxWDE36l3KY64eFf03rIz4rlxOR6jG6NEshnNItMsuptFJS9v4/lZ6NqvAzKyMrBoxiokmyJb1B1+yZTZUQcdjN7S58ZY2uwzFOdm4LAtM9C85f4oO/R0rMoqQjKrAlnZTTI2RWhIxbBefNqADNQnsnDGPoPQOWMDli5agtqG6CLc9FF3FGswZo6ueWvla0QnQr6ozMCu3U9HPWpRlSxAbe42yCgdgpjM7US2zMeO/ZDcvwCpTo1IdchD03ZbAstLkbnoe1EWHSuclXqcBNC5IqZoT32RNtdNvmyecZwpazxcL9U/8rCzpAtq9/gVEgP3QrKku6xP7Vr2gg6ybvVFU79dkdFQiXj5Iq+Tc0bniNSJVmNBFvJJVfuDsu38Vz4B5Uvykrhm33rsM7AZD03MxIzVA4TeC9nxdrIX6J4je352KYpyOqKhsVLmVgIxmTs2TuqTQG8SxQZpak82q2senT+WD+M1v/I79UfHrQ5Hfsf+yC7uiqz89sjMKdL//scys4SX8zyG7r16Y5ud98WgbXbHwK33kJL77mjfaxjWrVyIVFOD6uTxrceZ5YNwdfpm+dMH3W5cFVLlOLWKj3IClZHN1jPuJmuxsN906bu+GJ+ApfaTT+RZGqxNv7TOMZPd/Gedttmv9lQosunBtuvT0vVTTmNxNOafZSs+KUMfNGaB2ieo1vERpGuO6ZOLiX3qT8TSKl61R3nnj9Jls1jZNpgPxqu+uG7zi7Jmz/w2u1o6frUT8LGPsvpiLHwFsmZXaQ4q6+iE+iBVs2t6dP47Gz5Gp0vjcz5Z2+Qtds5X9U1gsgbjMRptDhrQD+2KizBl6nfYY7cd8dY7E/C3ce9g1NYj9J9L70/4TB8CE6Ul7bD/frvjFemvq6/HdzPmyJxI4eorzsd3M+dg6fKV3j+C+nnOoj+Wc+bA1xmnxcP4pU5e9Vs2tllvO/9Vht2MnRWGQzLboocl+WjH2som9TB2wvjMD/WBPPIaPmwIvvtutrZVV1HZYPrvhQlb3PWAEDIDVoVS5+fdCgryUSwJLizMx8qVazBk8ED06d0Dffr0RM/uXTFoUH8MHtRP+dp3Ge4D9QNnhbQ1EAF5srKzfvQdAOThTf5TTz2FN998E2vXrsW2226Lgw8+GAMGDEBjYyOmTJmiDwa+//57DB8+HLvttht+9rOfoUePHi3200gjjX861qxZg6uuuko/hmOoq6vDgw8+6C+qfwr8OwDkcPULHdeKYB1h3RbWAQP64PBDD8Add96v/bq+RKy6rn356WvYabex+lR+0mevY0dX94srdbm1wdYjpbu6QXkiNu+XlzVWqXYry8Qrd7TH1NKDMbprJ/QoiG6uk2ueRSqWg/nr+2NtpVy4KX+LfZbNcofy3Guz8eKbc9EU3JSYnxFBdhGmjMoFfioP3RGav9DLzkXdbmeiqfc2kazxc51nnTIkSVn43q3A2gVqT09ESo7sR42oMJBu5wvl4+Zy5312MponrbjC+Z5RUIKyPQ7FmDOPxJhuS7Fth+9RsOFpLJldhc9yLsCqvodjXawd1lQkMGvy91j4wsMYUvseVq1owPIKuakU/aEt1i2fRmNp5zDLjV78kUB/hMf8Yj/51V++pDz2uIfQQW5AiIyMOBJNdXjnrRtRXr4S22x7pdD4379mzJn1hJwTP/Y3tpoHF3foF+1ttZXcXJEuO817iIwSycu6YECyGueUAO1URzRuMeoh5EKd/6WO/I7KpU0x3NtYiHVZcjOnF7ktFyj0Q0HdzJujfSMXTAqaNz8DkJabm43bbroMB445SChRPiPvnU4Hhrxq9WokEtFb7JPrp6Dy61/hlcllePb9GJrk+sv74cTVDxHUGw9uVMJuNxab84cspBfKzeqRV+yJAVt1F72Sp+x22LrjKGRn5GBl3VIsqJqHTnld0KuwD2oTdZi+firqmxv0v3if/20G3n/0azQ1NKlOrg2RbrMZ2d8cSNf578pQbqfOwFUjs/BFnwNRUZSHzqWrsU2nObim+VIsyBrOBKAq0YTMymp0rW/AMX1jOKbfWsx8/a+49dnPMHdJdFyFsFx4uw5m0+rWNhpLzv8OOb1wzJA/ozyvHstzGrAmP4GMAd0wd9oMbFi1EbFO7ZE6NQfoP1eGt4GCiK3JQ+6tbyM++TvVoXFy3rCPdjiPJD2sh2MZjinh57/ra4HE0q4r6va6BM3to2NMmBBL1LOCFB9Qyo2uR3Mjcic+gqzv35d6U0QTfaI90huFrKDNH3qngtV96XJVkJXEPUckZI4mcNu7eahJ9EdOVpH2/RCakwlU1i1DVcM6uSnPVZrG6uaOz4O89AZC6uaHwfJiebV48joOQsetxrLD+Sglx55tBity3E48aDiuOHlnOddGsRrGf7kQZ555PtatkHWdKuWPrk+CMH6qMv90rRSofrplvpKHYNPRNR4rXVxhbg2qg02nirzWrzGTnyUZHE8Ijd3ZzM/Lw8W/OgO77rwDezDho4n4058fRq1cb6gP1M380A/GK/PJ7mdIC+ex6Saf1qXf2tZPqC76aKXwqB7mUthU3sVHHitNL2VYt74fBMOk/cCW6mWXo1vd6Go/+hPxuDrtcT2zh1Ben8DqVvbq0Q1VG6v1rfGU9boFlLVjiNAYWMrm4zY4WY3V+av8zh+bJ8ydzi+Htjp9POZnEK/2B3EYOKZjDtkXvXp2w0OPPItLL/qlXk++/Lc38ac7rkd9QwNG77gt9jv4BFRVVbt3AFyLk0+/CDly3bpR4m9qasLfXnwITz79Vzz/YvR2ebPl3aVfzIkbf/ZbqXGbz4FvqoNNp8r4vp/xMebOXWDEKGdRqxUoOniL/hi9+2FYs3Z9Sz6E2XRZXdvSr36YTimPO3Ysnn3+FT0WdP4XdxySasUcBOoHxxXke+qxu9GuXRHKOrRHcXEhLvr1Dbjvnlv1CxTaghOvfVc50QVQp7USFQpnMivrxx8ALFiwAC+//DKeffZZ5b3++uv1Br+goMBxRKisrNR3Btx2221643/KKafgqKOOEn+LHUcaaaTxz8by5cvx1ltv4fTTT3cU4MQTT8Tjjz/+Dz8A4HcAEFykuC7pzaxbxLiRznWDfYMG9cOTj9yFOd/zraEtIC+x9567oPegHXU9eu6pv+CEk86VCzZZ/KiAOpxeQhdRgV+8SQ7Wv5Cfu62b2u9kunXKw7j7RqNfr2JZaNWKg/DFi+QCke9IaqG2xdOvzMKlt34iFzPRxS11ettS9/7qKyoJ9cf1K4874cRy8lC76xk/6QHAwORi5IMX3tQXdfFz96sWLUTdlDcQS8pNktlU0RZbPlLKiV67ydb/bClz1O3rVCM30z0OOAIHX3g6Du2yEKOKv0DW8ifxwUeNePD7Q1FVMhJdh26B3lsNQWNuAZaursOMz6ah6rX7UfXtl2iUG13q03xQNx0WWC607sZFadxcXe1Hf7Ts3XeM3OCWUUkkF+js2m2Y9PE/f9Xo3nMrVFYsx5tvXI3mVHb0ACDGC6wkvp/zNJYv/UDrao+6qD/QFVWArbcapv7wpe7wgkj6jZfgRUV9QQJnZtVgx6YUcvj9CCojO9+plx09eEg21CKDJf+/zWt7sT87Gcd9tSWozWh5IOdzoiZolKoim1PlJrClv8V3motYY8jNy8Hv+ADg0IPJJBdMG7Fs/lyUde2Gjp3kjjfw3ZCSG+2qL8/D6hkv44pne2D6YrlBMjan26B2Ax+IMCesh20WmVmZ2PP07TBqzGBdZzKF2Le4D/Iz87Giejk65JWhY35H5El7QcUCDCgdiDmVc7Bk42KZ/inUVjfib7/9AEumrYxidmipt9AIs01E65Cb+QGdMod2BX4zLIWCjuJTO7m+6d6IWTXdcE7+tVifXYyquFyPyM1pbnU98jfWYveOWbjjwHUoSK3H/Q8+hNsfWovGRDQOvNDU3Ejd4m9bqtWgrhd4UjceztGdio/Gvv0vxcYeBVjbBVgn+8LGdfj2g4/R2CCzJ6MAsZ91A7ZaJw5LPlST+D+9HHk3PIuM9Rta0mHhSlvtcr1h08bPHXfkC/2LKkG/3NzX7/QLJAbvSwZkL/gUGdVrkLlyhsx/mdO5hWgeNgZNXaLvzCAyNq5B3ts3IlaxLLqRED1mg2Ds9t0i4fzyvhkvC5JcM1MOngt2acDYYUlc9koBlm3sj3hGXtT5d8BjeUPNImxMVEhs8eh4FnthbohWPgW2Cc4kzZHQzMef+gBg5MDO2GXr3q3ycOqYEZj47XKcecb5WL9qga4nCsdCXu66Trv1hyrZb7nyMBl1LqrrHHPtkE5ZHV/RR72E8UYxCBwv7YXjQR7yWpu6eC5RWW4iv92okTjpZ0fit7fcpbw333AZHnvyBXz51VQvZzeaNs9Ypyx3tedsKbvj8b4J/PwU6I2eW9M1PwRFXT3UqXpks3lJ2Pgrn2xaBvpZN/9Uj4B180lvvgO7pFnb9Jh90ulr+J93080HJ+edfQoefeIFrJWbSA/hOe7oQ/WcdPmVt6j/pl99cv5F5BYfiVY2LB6pU0bHkd1SNxh/1HCla/vcUL+jhbGxrvlgbukHiXzRtssJfwGgd+8esoY+hX59e+OaKy/Uj6QlEk24+ba70a1rZ3z86Zdyo9+Mfv164Y+/vxYnnfor7LnHaMnBGNGdierqalxx9W2b5MjHQr+l+MH572Kgv/bgxOaj+mkQ/rkzPsGgYbtFcblrJYvTbGn+ZXv4/ttx+VW3Yu269VFehO5tOb2aK4HZ07lLP6V+7DFj8Oxzr/rxoDWvQAVpzClgnbsefE5gzMH7YLdddsDQIQPRo3tXfWry90D9dFYXH6dfA7Ld7P0IePHOt/rzP/zr1q3DjTfeiP3333+Tm3+iXbt2etN/5JFHYtasWfjyyy+xbNkyn6C2SDY14rErDsJBB7XeD/vDx47jn4emhoV4/I5bsbjSEf6jkMTCz5/Ff437Dgm3vqeRxubgj1WuF7JG2IIYkaKFjwubfm/IoqU4+LCTccnlv8XFl92IS6/4rda1/esbMGLbffWLyajrjLMvk7UkmnymL1x/VK+sd7SncAUXavJzDVNfgvXMYD7yM5ux7C6I53ZDRk5XuQG3vZvc/BcJ54+vd/SHsRHeDydC/XZCIZ/GIC8u8OoP6RID89JKh4uVKMmL45zRnfHnI/rh4C3bI4sfRnZ44KIxmHDHKbp/eHtUPnbVieiy++FydZyjJyF9iW1eZBB6fmCbJ3vXpzlkLhyf5kv6jWbrflZxCbbZfw/sVzgN2xZNR97ih/D6K+vxq/vaYfzzH+Cr++7CW7LWf/nS28hJNqJj+xx0G74FUiMOQEJuojQvLjTa4AmUeg1qn34JvG3ZLYeUN986ddoWHTtuLTey2+heJnXurDc1ZctFQQJr1syW+fYFPv7obmzYsAy1NWuwft13ojsp/UuxoXym1nXOBpNDx0mgFy5iL4pf2vwjfewmD/u0dPzNsSSqti7Au8PboaK5Sfxs5mAjVlaGrJ+fhZqzf4vEBdej4JdHIH5AJgoObELp4c3oeEwK2x6bwODe9cpPvXTHxy0IfTL4+e+TGhUE+XlDJhXEhSchF1DPPfUkvp48GS+/8ALqGhqU1navXjYeyVVvYeK8fHy/wv0nV/T6cZK65kRzEZHMTxs7A30wf8nPdmGnAvTYoScaRLZe/OOeaI6horEaaxorUSjzpDkZw0crPsPc6oVyg1Yj9jJR15SUXSLNiWPg7n019lCv1W23tpX0jSXHkD6Zr6TFpb1VJ/GtUI5FOe9lkDcBlM5ejXu/vRmnz30JReUVKFhXhZzyKmTW1GP6wvWYvSqO4tyV2HpkHIUFkQ86Z8QfXgOZX1aGIK3VWIof5ifRId4dOxcfpW9fT8oxn4pHe7KwHUoO3AOdj9sa4H/dx69HVnUPZCbKkNGcr3uqb080DRsoORL9HCax5dfC0Cfnls7/wEer6wWuzX/ZOM7JvBI09d8FGXI85b9+FWIblugXRMZXzUR85XfIXvwlcj+8E7HactVBJIs6ItlnO1nnZD7RrOi3nf4xbtph7OYnEebHfLJxJ/qWAaftkMLH8zKxrKr7T775JxhPsaz52bFszZPaFRvUb3Vbown6qKD/Nv8d1E+hK38L+UcxuE8H/OzAYfj5QcP9nidze7OIQvd5CecJ7YV0HSvmSEiM0fyhb2yzr+38t+NX9Qof34Vh42T6VLfsutaoeumTTW+0A5u6HolcM9c+uiU7v/F9zZp1+h9r/td2jdwQFeQXRDLOP+pm3XLubZt/1EUT1G3Hlmuz3+S5s5/8SnO6qJelyjmaQY9Zl0PV2SbP6qfAYqNu0+V51XiLLm6OpHq6du2k74J445XHMWPq+0pXWeGhLOs2/y0Hp592PC675Cy5b8qL7ArvhPEvYqcdtsGb73yAXUZvp/8VV3kXj81F08dvx58++T3Mn/Wp7qf8/Bj9rP1rf31U+QnegP/thQf1I2CUP/O0E/D9dx8p/0P3/R45OcF39wiom22NUcD80L75TT8Nyid9oY+cXxb7ex98iseefFH/yTN33kKcd+HVOFf2cy64ErNmz8P7H36mDwOIhQuX4pTTL0Z1TQ3eevtDXHDxdTjvoqu15M2/zhc3ZzT9btxoh77RB9I2mf/MGevSRz6d/wL123Q6uSA01Ws8/hiSuuVew5U/FqtCqpoHeak+l1ct5aVzV0AeO1dxHVZ+uzgzBu5tk6798jLFrbA5WgDKMkkEAzGdpstsU7/7s1lUVFRg6dKl+OSTT7Djjjti11139UneHPg25EsuuUQu6Dri66+/xowZM3wi2iIjno1TbntTP1ZwxZ7AiFPv0Porl+zmOP6ZkAuU2hqZnK75P4E103H+lQ9ibn309st/JTTLBUZtg3vbXhpp/AC4LuiJUtYJ3blgymZrVLj37tUDE959AY8/fCeefPQuPP7QnXhC6o899Ec8/sifMOOb93Ux/c1l52LJ3C/wyQd/VZ168rW1T0rdRZ8t1lyr1C7XLWFjn/nj+80328P+/ybokV+DHaiT/pnPakc2PUnQD/5xYB9j8Cck+u9Qlh/HfUf1w0W7dcWeA4rxF6kfPkIu9B1LTpyff43r3i43jg11zbjzo5VYUa1GFLSvJ78gVubGfOOuQbBwvhKbW6+Leg3ALr3rsGP3jciufAWfTM7Cla8MxbIVjUjqST2B+jXLMOfDCajfIDdzuTG0a5eLkiEjkdWpt9iNbKtNgdRa7LNNv9xJkbv2WRwUboXIv1+cPBCP3Dsazz62Gx5/YGetG+Yv+ALTv31V1CfRvftIdO7cH6tXfojpU+/Bgnl/RVYWv7m89ef7wjzRL9aZP37WkGwZ8eAz5zIQ/Hk++sn/8iXzM9BcmoVpvYoxtV0W6psSiHXshIZTLscjDXvhhi/74MavBmF81qnI2fUylA0pRYdBuWjXPw/t++VgSD9+pj0yTP16THGwxQd+4aDaEXpkL9rtYl3nlfAov7SjWDjfGE8jSgszsXb1cmy99dZINNQhP96MHKG3y48hJ6MRJQUZKM6qRmLh48hK1WP8d6Wob3QXIJy3BNOi7kQ2DMyP5Y5gyba9lZVtdtGfToNk/hZmo645haZUJvKy2sleiGHtR+Dg3gdhYLvBKMgqwrAOI9CvaBCWbVyNFXXrkUhloE7yUScxt+tbirzSXNVtxw3BtrxawXgiHyL/7Pf+I/4U2uemsH176aMqLid8/tggc7eb3NgO2xUzSkbLjX8tstaUo2nVOtSuXYeK9eVYvGweUk2r0LljdxTlRXFSH2G2CKubPeMJ6wTrNv975g5Gp+xeFJZd+hyPHpa11aj55FugoQappZVofnIpstf1QVaiE2LJdnJBVYZUv776HQqcI9Rnc0OP6xbXIh+ER+uyKa/569rR/I/mefMAuflfOw95429FsqwPEkMPQnz+Z3IcRB/JoGRGYzUyV89RHRFiaOwxitp8jEoVf9jWkr300WyLLbu5pFIdL6GZvyz7Ftfpf8W+XNMN++6/N448Zm8cdew+OPq4fXH08VHJNuktffvgKNmPPHZvHHbkPhg6ZIj6ruuh6LS5YiDdt+kKY2TbDYjJmP9G32l4N2w1qDP6dS/B1b/YBe3b5eH4/YbhvGO3l1hi+Hz6clx738e46t4Jft9Y26iy1KPHlFOm+eJY0pbQCc2By4MmXU1HNBUzmuOz3JKfe6t8Uoe8qNv4NBaqsNgdTAdLO/ZCGyypSzRoH4s58xZg15231/9aH3v0GH1HAN8BqLbJ70AZ+qU25WU6CfVRoL6xk3VutCl99KV9SQmuv/piHHjAnojLOq03ms5XjcvtKh6p0JzddN2v8cE7z+ONVx/Hm3KDzpI36m/87TG8Ne4JvC4l95WLvpZzRjwab6dXbdv653RryTQIjf945Vvb+Z9rvl3/gouvxTY7HuT5fd5cu7CwALtIri6/5Bx9N+R4uUEmiooK0bdPL1xz/e3ax+9+49vejzzsQC+rdh2MRr71Gyqw70EnYMCQXfHci+OQl5uLzp064uJfnRnNb+EvadcOcYntF6cci3332U0/1tl30GhMnzFHv0xWwdiYS44Px9ji5zxgO7Bvc8n7ZmNg8g78KHhNTa3ycedDovXlG1BZFX23EWF6eE+4oaJSc8bvjeNNP/ea2lr1TXNu88mZYJu7zSuz89+Z/8rnStL1WHQ2uat+KVtBxE2X2uJmvNJWHQ6k+fkvkOUvikN25piu+YYqZSfBqhPytM3AWH4QpoK6JQ61J9Cg9BUFx36Xi82Cb8lYuHChDi4/88+f+vt76NKli771n78QMHfu3B98APBDmDXuVjwzcZnWU8kmfPH6U5i8pBwzX7sNr34yFQ/+6be46upr8djbsxAts3L+XDcfD94p9Kuuxp8ffwcbrKMVGjH9tQdw3TXX4J4n3sUGd5/esHYuHrjzRpFtoTcnVuK9lx7Ey/fcg9/e+FesEL7K6eNww3XXCN/NeGXKMj0pG5Jyg/3mC/dj/owPcc9NN+HFSZQAVnx0v34+m/tv/zZDaW1RN/1lx3MnPlkVOVX57Su4/rqr1darU5dHtupX45V7/4CryXvzvZi6Qg4g2VbNmoBxEz/C89f9Fo/+7WvIIYRlE+7zdl+dZcmoxIR7rxfaLRg3baWclB05jTR+AFw3uEbYgmhPMG3he+Lpl3HI4afgoEN/joPGnoyDpc72wVJfumxFJKfzLNJBWVvzVAfXJ0LoXDDdMqV9ukhL2+ghr/0X3PhUHzv+H0D3zAbL8MRC2KLP/4johYL0hbCTjrohhcZJpYJtehSgT2k2Tnt+Pg56cBY+XlCFi/bohvzs6Cb0ro9XYGF5g9a/WlKNX72yCFt1z8f+g0s0JRaj+Uei+sUXS5Jl1xO4q7OP/CbrIfTO/Xpjr15LUbDhQayasQJf9vwtRpx2Lva58jfY+ze/wV6XX4G9L78c2x01BsVF+ciNx+RiIxMF7YuQ0aW/6Iu+DInx2a6Qom3baISdaAmNh7xRE++MX44775klF3spjHtjmdYNW255AMYceisOP+IuHHHU3Rh72J+ww06/wYitL8DIrS/C1qMujx4COG06Z8SO2dMbEPNJoGPJvJBGf2QPc9SUIze1uXJukIuqN4Z3wDIZp9ghx+C55f3x9aKU/gxitdxYvjgpiVcW74RU2U6I5WQiM5s/XRhDl9JGZGXKeU9tRgHrfOHLjQfboU3Lp/LYvJOmzX9iddVylCfeRkNyubRSaEzU4rkXHsEtt12Dca8/jVtvuxZTp3+CtaseQU71JKxIDsOqmq5ycZipOdD54aC5l500s2U07jr/XZ7CnedzvtuiqF971ImexmSG3PQPQ5+C/vplhFkZ2cjLKMC4hR/goxWTMaN8EYqzSmXtyBGevtiu0yhkZuSjpknGpH0+8sta3k1otqO6FgraDfsI9cfFY/TOOUl0yBS6nEb1TRtySNWszsTq3Hzc9X0mvljchMZ1G2Rfh4YN61C7ejmKGyswqGuO3DxuQKeiPuha0PKt8gazTbq1dVxcfXO8yiNbaWZHZEvs/AqJmPjUVFeP6lWrUf/9DFT8bRyqvp4v5/YquRDYgObpK9Hw3jpkrdsC+fXdJT7J2wi5US8oEuGWPHCOcNzog44TCWo8KvQ//sLrjzfuLS5GucuUcfr0XjSXDULD9qcilZWHhu1+htq9LkHd3peidk8pd78QyTL3/QAOybIBoq4lZpvLPjfqqFZbQW3SJx6L4fwX3l/sJGNUDSyvKUKnzmVoX9YO7Tu0Q2n7YpSWRiXbHcpKdI/6hId7hxKR6YAuHTvLvIqrXt4M+fGRjW0/zw10X3aj0xc/dtzcsVlcmIMDd+qHYf074gApRw3uim6dijB93mq11bm0ANsM7oJRQ7r6Pcs9XGRw1MPx0AcTLjFmh03SFVL3dIGVpFuuLF/qu0DHV2By5NO24zMa2xa7jUMrGeqLuqN+ykhffn4err3qV/qQ/4ZrLsFO22+j39pOfj4E5A3fViO3VF7zSXXKpj7Ii7ErTfSavwryk8X4qUPAm+P7/3KbftT5lJOOwZiD99UcmQ4r6SPHWNv0V5UBZ557eXRDua4cp51xiV6LHHyYXKNIyesUtleslLETWzpHWHGxE/TFQN2MY9ddtsdVl5+Pb6bOwGm/vBTTp8/G0UccjHvknkOPP7FPn0yGKvr17YXjjzkUs+fMwy/FpyVLVyhPSUkxzvnlSfhWdLz7/sfYYfut8cFHn2GX0dt7WdPHtsYoW4Z7x6A+wFYfo/L5l17DnruPxrChW2g/c9C/Xx+cespx+N0d92L16rWav7vueVh/ci9iESaqk53z39YSi1e3YM4Q7GNbjxf6ILuH81ndMlC/tE2vn+cCtUMGeW1Cl93qBG1qLuiX+aSi7sZdoH3Cr37Jxrb6wkJoKuf8Vfno5WXIZ1B7lHH2FbRHXifLus1rkzV+41Mf5KVzTErSeO6MZOWPCogyv0gTrq3CApZMeL8hO6PfFqPRb/DO6D90F7z97kfYbvTB6D9kF09nyb4thu/eEqwFF6mLEmEJYKCu/kPgFzPws/1E//79tfwpGDFihJdVG/8Aehal8NWUhfqJ2GTTMkz/egaK8kuwdsYHeODRZzDyoDNx0QVHYNFb9+LbRRVy4m7E288/jtLRx+CSiy82IwdoAABN7klEQVRE/8rJeH36Iv0HQIjVM77DrKKtcc555yAx4zl8KQt4c1MD3nj+SZTtfKzIno/eGybhjemLkWiuxrdvvYtl/ffA2ecfgKIlk3H90wsx5uwLcOmpe8uN9DOYWN/ylCEjnoM9Dz4BvQfuhJPPPx8HjeiMdR//GRf+aT0Ov/RSXHrpKej8/rX4w9utPy+NtR/h+hs/xh6/EJ6DB2BNYwy1i77EtU8vwdhzfoVLT94D4//8NL5sSKB25Sq5kzgAv7rkYhw1Kgt3PPQmGhJNqF67GB89+joSR5yNo/cfjuoJd+HiP1fgCNo9ZVskKqMDbPJjj2Dtbufg5/v3w0uPvIAl7hs500jDYIux3WD7iyOuVbpcRWuGrSO6c7F0ix3rerzbeiM7Tzz9Zf065PCTlcAF0dY45TVG2bmo23pk6yP5WCevXggEbc9HOLn/NmjL9MqLsdOWLuAC9nGz71XQPubLmSd8/E6XoUtRFuasrcPUFbVYsqEBXy7eiCGd85HtTuofz6/CZa8twicLNuKXLy3Azn2LcNboLvqOAEK0et2mV0t56RrPF/vEJ4W0ta9tjgSMa1CvTPSOf4LY1xPxZcFZ6CTnkgNPPRRjzz7K7UdjzC+Pxv7H74MOHQtVnl9ylZmdhVhekbZVN10Qm9RJmI86b+hXAPOFOWPd9zvXli2vxfQZcnMm69LCxdVa/yFo6C0hyRjxLe4kRm3VL1vom5WhnPFHcbiLdHGrOS4xyDDzP8zfdy3Atz1LUNmhH75dSp9Fp/6/knsMkxdloj4u50bpUrupGNrJOYwPAqhecx/ESjt8twF9a5UD2emzQaWlqXPe0TbUliORMUfsu8+yZVai64Dl6LXFRvTacil6D9mI4u7fILH2Q9RWl6No0JlyHsz2c8R8tPnAuupnW/rUJ40hGkPSjdfqmZnRnMwszkWdrBO8sU+lMvHJqm8xca3c1DbWYMq62aiW8/LOXbbF6voKNEtOvq9ahg9WTMba6ir0KuyB+uYUGrLk+HEPwYjWdqPjjjCfuIf+yJ9orlm/DHFTo+jgE/MmoHY9MPGb9jhn8r4Yv0rGsKIClRvKhb4OiQ3rgMr1yK5ehI45cixkLEZN4zo0yY1xZMHZcKD+EOYLd5tb5gfbSpO+gowixPl5fj4PamzGqpWLsGLGNCx96w0k1q0BGmuBBrmpqqsCaiqQXLoUDWtzUFBdhoLGAsTb9wTi0Uc+7fi20uyFa5SNsbV9ftocb9nTX0FGncynofvpL5aksvPR1HMUmvrtjETf0VHZZ0cki7pEAg4pfgs+57CLk3rpDzdvQ+DXRrrk6PSHvpqM0qW/ODeFyoYsbLf9KBx21B4YK/thR29+H3vU7q36D5f2IYftin323RntStr5+Oif2uBGO3TB7ZYn7t7PgE4ZUSBEYNGKSvToXIiydnlYW16LnUb0kDkPrFpXTS7pK8Je2/bG3tv18XsO5zVhaoRfz3miPxxDy19EEF6pk+b5yEq6jZ+8vDx5ZPfj6+JVOJtaJZ1xOfhcWF0rER/heaW4/darsOXQQbjp1rv1d9r5mf/7HnwaTz3zV90feew5/OLU4yJT1CH6VI+87OZM28KgtqS074jgTlvMNecOUVhQgBuuuVi/F+Xq62/HPfc+ihuuvQT77bO79oexE2ZL121WSBO9hx26Pw4fe4D+F14ffMpu8RneeOWxyC/nH3XoXKBKx8sYhg4ehOuuvEi/7Jg/2Xr7rVfj6isvxIyZ3+PGm/+kuumXxsIYHUibJvz8KbwVK1ZHNOHhDTm/S40PAj6f+DW6deuMuXMXaruVj843jVle9KV/3176rkt+FKBHt67KVlFRicefelHfkVFQGP2DtqioALW1dZg3fyGOO+ZQfDdlPN5942n9wkGFxS0vxqy+05Z2BH1yrFquCdYtVi3dHvptOTCd2icq7OZX43H9jMnzy+aPB2Gx41L5jM4uJx/22TGgfVQXqVSdSqdd2QnqMX/Nto/Z6SQsNq3Lbva1LTw6b8nDutPpdcur9fyPeMirHxOlMGEKPKSqk9k5RiVsL5j1GRbM+RwLZn+G+TM/xQH77YFJn7+hn+0wOkv2zZn+kcrSsOm2RBvN9p8CO7nwhv6nwr6F+KfaCJG788Hov2QiVm9Monbmu1iatSu6lclEzJQTxNgzsf2gzijrOByH7jkQE79ditq17+KLKUC7VA0WLV6CWFkelsxerd94HKK4/5Y4dPRIfcvM6K23xZr1Vahf9y4mTctAcZKyS5FZloPFIss3LWR07of9txmEspJsfD/lc7Tv1RPNy5diYVUSW5ZOxedfBfmQOPMK5ESfnYuidu1QEFuJF55djePvugTblpaitHQgTrr0BDR+8Q3Ko3kRQU7s8aQsUs1VyNt+DI7smcJ3kyeiTA70pmVLsLA6huGl36it/L4jcdCgIiyTGFNZxcgor8ByN0/iow7EMVt2QGF8FZ5/+jvsc/VFGEW7Aw/HUTtGF2x9xp6Co4Z2xBbbjMLgqo2YXx86ksa/I0466aQffIcNv3/j4Ycfdq2fBluk9LjluiXrE49/XYfchZvy6aIWHd/+GI+6IrmoUxfmurp63H3njfrtryavi7tA5d0iS52q16HVAiqgTr+OOT/ZZzTvh6BR7t4+quiOF9YOkH3gpvuagXhR+r6q6oymlLtYE3H1z7lAfXZi4U4/9WIi8Iv9UaxRTJTRMoiJ4P1IfpbcBETnNORJvUZuBlw68OyJg1Cal4ULX1mAw4aV4oJduqAguyVHtgYbNHYnzBOKusD4SXI6NSfON3sLJdGhNBvn7z0JjUum452mMVg7+EQsX1mNL9/6Ap+P+wifv/oRPpNd669NkPIDTHntfcx7932sn/Q5kuuXt+RFbGg+RDXtqw8Cy0UI+qJ5cT5qDNTh/P1HQJlIlmMRKYiJTYvR23Z2uNu4mD3zX+tSWjvyMcovaY2S+vcHtkNlvFEu7DnmQld5maOShzyhxVL8TXtVJUjpZ+F5E0peMe79UXsk8cJK2rRlOVHf5WWgbsJiYuf62nWobpqGRCr6XHYyVoWug9Zh1O4ZKOg8H1vvym+fnojGBZOwvv1WKOw+Wu0QaocNmmEM9MXALubG0SxnoQ9ss9TvQxDUyvytSaSwtqFWP+u/RWk/FGa3Q4OsR13zu6BWyrmVK1HR2IhvyxeiXU57NCADtfzSxGRc+lMi3yzn6cAPga4zaieaYzp2m5v/Li/+gRz5JJAk//vfKHO+Qa5DalIYVFaDrbJWolvDKgzDXOxT/C0G5q9Ebk05cqrWo2PTUuRUz0aqcQ2yaz5AbkZdlCsHs039Btq23XLEfuOhjNalv0nmhowKsvj/gvoEcuXc3bX7lujSpS9KS9qjpEdn5HcqQkZznT4EyKyvQVaJ5KA2Hx1qCpDTFOmhPrXJsZPSj6XUeQ7g/NbxE3pkW12J/JJ4/Lrk6Eg0oDmvDKm8Tb9I+u/B5omPMwD9oZ1wXTZ/TM58JB9LUvnOqgULl2DC+1/jw/cm4aP3p212//iDb2VvaX84/huRmYxvp85FvZxrCB0Ts2cm3Zi2yqGD/jdP+o0exRTxb6iqR7uCXPTvUYoJU5Zgh2Hd9Ls4NmyMbFXXNmLp6qpWO39VxqCh049IndY1ZpenyJaDVHW+CXuYP45dCJHyfbb+K0ROIoiqjEU22rCPF5HfdmVzcp7GNguR4ReM86b/6ut/r5/pvuq632HZ8pWY8s13qo9z7rOJkzF//iJ07typRQdVMC7ZCfNH+2XTXLi21WmzQ4dSXHfVr7Bk6XL9ZYG62np8+tkknHXeb3DFpWfrz8bx19AsboUTpz92nFpJmE3S2p6T+FZ508UyXG8MvKE++aSjcMPNd+rP1fFn6j7/fDKOO+lc/c9+z55dVb/5QdgDAdNtu/YJTcdLQFv8clfy8WMOihbTrXSyznPGfDk+9tzvGAzbZh8sW7Eq6hK/J0z4XO5ryjCgXx+lNdQ3oF1xod7rPPv8qxhz+KnIyc6JPsol9riH+vU4ps/ik81Lwq51jNdkudl5nzv5Lb+2zoTrIuuaA5oVedapg3yWG4J1tS18es3ieG2ND0H75GUfj1+F85PQWJwNu/5R/W5XWNGGFvlPZ6PcUC3zb7Bjk7vmgTKmw+qMQ0C78kfb3CijVVYI7QgEDNZvZWtsjtYC08fJSNgBsInYj6vRL43o0KGD1vlb/z8V/M4Afh9AWVlZqwPypyAzcygGDGzA3BUL5WJ0PHrstQuKhM7clpWWREzSyGtXAv7wS/OsGViQkSsLRoU+DcvpshUOGj0Q9hDWkJebg1z/5Yl12FDRgKaZM7EoI8fL5nbdBgfvNABxkc3Ly5X4hV9OTOuXrEJjvAGVleSrR/8DTseYITlO12ZQsQGzqnPQvqxlTGNlHZBbtwFyPdSC0m1wxhV7YcWbD+O6Kx/DzLoGrF26BonA1oCDzsAhQzKx6OvXccvvnsWcdetRUVnd6sKpTBZrnXzl6zGzphcGD9k052WljkexDuvW/Z3BT+M/DpwfXLCiRS+aH21PAlzgokUNOPLwg/TtgdyfeORPfme7W5fOsuZEnx3mb8Tq+mayApa2cz00/bZ2tcxV6eIayCZVuHWScnriMr4WdqxN5OH2JVvjrqUjZR+x6b5sBP4kfX9ZPhyVTW5NMPui32IPfdGFO1zLhMX7xWawTluM5tuC9fUY3jUPv9iuE/bdogRHb9UB782pQJ37Vs7C3Ez8fkwvPHnCQFyxd3e5SWixw/9C05a/CGSTNFGtfgX5C//TQb/9SVjq5vt+e+ahe+FkfF3eE1/1uhRN+cWYO2MpXr7+D3j+osvdfhlevORyvHzpFXj18svx3lWXY8pt12DpQ7egfsanLT+FJzBffN2VVld/ZbNxI/yYCVpqPw1NTQ2oqlqMxoalSDatQEPdSrkYlbs9l/9Qt+aIdp0rhPbzJaWOrdvpr+ZT9GTy+XWTnNzpucz/uQXAF/WzcPDwaG4wfvLHM5NCk9vamm9EgLlXE6ioykBT0r2jgH7RBt3iTtAl5sXpUZ8oG/qlAi087FxXsxZVjQkkeAGStQEj95Gb6TyxX1ItN9aNiBVUovrLb+QmtgnLS4eJR3HVa/ERrId2FPQlyJ/nJY/bzU/Xhao1G1EtN/DrGuvx6tJJ+H7DGhTGizFh5XdYuHENirLa4ZUlX2BlXTUWVK9DtpyjC+Pt9OHIx6tnyXHXhKrKBjTWiN+BHe4RIkPmS3jseZr64/InWF2XwsrqGMQluaFPQa6v0Sm/Ab/pOBkP9ByPe7u8i8uSH2G3jDnIa6yR83El9h+6GB2zl+t/49fMrsWqdTKSkguzwdLqZqfFxxZfiLYy3CqaVkm9HlmJFIrqs9EtVoZe+V2x9Z5HYtRxJ2PEz09E37H7oKA4B/GmehR2KdEbzlhzNkqqs1Hw/VLEGqPfkvd2W0wqjZvalm7Pw4JtjnEbfs+XIxObP/cnyJAxypv4EPLevwP5H9yBPNlZ5o6/XWiyW11KvuuS0AhdzDpn3dwiOPf1PCK59HTXR9uWI/q2vDKG3iVJZCRrsMWQXthx9HDsuPNQv+8wumUP6dx32mUYdtxpGLLzZNwTkV+aE5vbAtYtf+YLS+NRX2z+O14Db/T5mf6SwhxMmLIYRfnZ+gCgxn3Ov7ggB327l6Bvt5a97U8C+ny7utmzPKgv9M0lSPudD+aXriVuILUkq9OlckLS6/2IJYqNbKJXjx1p+hsxB7XhdBDWR5v8kj9+TvvYow7VG+Fjjxoj16RVqKmJ3kZOucrKjfqlvyv47lRB6LP5rf7QjMs1YXFTh0Kqt9x4uX5e/PY/3uc/S058PnEyLvr1jTjx+MPRpWsnpfk4nLzXp42oMITxss/a19xwu/rE3Gj+uVGPbDYOQwcP1I8TfDVpGs4/51S8/e4EvP3eBFx75YU4+shD0Ktnd+VTvdTBXXToJvWTTjhCvxNp1DYjVCN3fpnfxo01+vn4/ffZHYuXLMfIEUOxcLEc5+RwuhRS+LgM7OLu442hfEMlXn39XVx84Rn6BfF8kDZz9jycf+4p+jEO8jDJ5p/ZsFyE40W62dRY6AtfrMuufc60Xl9EKlrGW0Ae4yf8x0AoKCT2k9/0hb4Q2k87rDu9upaYYYHJtNLpZMxf7ZJSr52k2XbeqDqyOTnzIbJJYf6Vki/hYb/mQ+B5zaZA6443zAdh/ERGKCQq1YgmhHXp8yc7kTGDIdoq3xyoJzMjUx2icQavwTidmwugLfht/71799YHAe+//77+/NDfA780kD9Lxl8FGDBgQEssPxExuWno3a83Fk18B69PGoGdtot+RpB+rpKDUSE35Wt4YizLQ7x7d/QqKsV2o/fCXntF+9Z92/Oa6+8io1s39Cxqj+12bpHdqq2sTN6iDqXo1HMkdt+zhW9Ip02fSnnkF6BbTgVWrXI3T4KkLJK1+WXIbfXcIAd9ttsHJ/7yfIwu/AyPvrEcxe1L0KnXVtgjsDW4A7Bs5lL0H3M4jthnH+yw1SDkxVt0exQUonvOBqxa+ffnRxr//ojH45g4caIem+EvafB45UO4f+TY0+WAu0wd/Y+Bg64/1sdCGKl30ZJlOMR+BUBO0JdcfiMu/c1N+gsA/EWAkdvt5/8zRd1uuVH4NYfLkXRY2y5yPM1sig/a5ktKXbu0GZ08lIeb4+dbjmuT7gtvfgS1SX5XuJNXnZEfhK6XXGf5kjKKQ2w4X/Sk4mDrsZ6kTCYqFN+tqsO7cypxyR5d8cLJW+hPpv3l05VoaGo5hvl2/y278PP2rcfMchHG33b913VdoDlw42U+q6/iFx/kcO3ZadRqNJTX4avkXthQ2Be1cqPUe1APlAwaxvdPI9VQg1iiTuoNyO/RHz32Oxq9DjsNXQ+Ri4ntDkJGYanaoF/Ub3nRiwGB2SPdaOq3+KM7N4tnM5g3X24sa6J3kLVFY0M1ajbOwr57N+G8K8px+c0bcfIp2XJRLjdZ+o1vwkRboltzIZv3QaDjY33iM2G55H+XIgVSrxeeOp4vm/lmACRiSTy07BPE2k/FQSNS6NIO6C/Xoqfv3oxu+e8iq2muyiHG//4nsXJDNprkRpeIvvRPfBB73Hz8tCUvG9+I142XnHOUFqlwvqb0IwBraxM46LyuqOzxDAr6NmB9fUJp3DcsWYUOteuxIa8QazIldrUim8RIHWrL1ZVOP1z8/hhz0Pnv2uqT+EY5lkTVvA2oqUugVubwmsY6fLtxudjLxCKxP37ldAws7ik6c1At/WulP56RjcW1FXhzxTSskjlWK3mqXLMRiYp6b4v6WWcZQv0MfDHetljfGMPCqhTqOX3ro/Ql+ZGAtU2on1+P6Z/HcMfEHnh9ehFicoPTPnMj9huyBs3rU6iZW4i5U/Kwriq6cfVzJbBjPpBmu+XF5hl5TJ60Dc2r0ZSsQpZ0F9ZloHOd3NhXyZl/tdBWbUDtJ1+g/JHnpb5eP2/eZdQoFDdkoVjmT+HGGDKnTZVjkt/sI7rdWGlgrEqp4+mOR6WxK/BTc+s6wph0T/GYidZ6fgQgY80cxBd8hoz5n2oZX/g5shdPlPrnyGJ90UQtdYnReR3Zpk7TS1Nml/7ZOiDWdDNe7hbDfZ80o0jWpsKa2bj68rtx5sk34dzT/oSLf/mg7pecxf0BLY3G/YLT/wtnnHQTzj79FrzyyttI8Ms63aZ+0FHG5ua8kl3d++Fy2mr+0zVXT8j8fWH8bLzy0VzMXrgOH01ZgtmL1snaHeVt8syVuPWxibj50c/8zuOC8PoEtKMP01tICs2Po1tO6SfHykCa6uKLddk1xgBCjWh8ufh0HES3HyuXA787fSHIQ58aEwl9m/9ZZ/wM079+T24mT8VTz/4NjY2JaM3nJnqtHsZKmsbl5gD7fAyurZDC/nv76ytuxu/u+Iu+U5B6baeeadNn4pwLrsJKeyt9YI+lHYOmdsDQXfVj0bxGMduU8euq4MOPJqp99VFAO9rHl5PZbdcd1PbwLQehZ89umPDRF/jD767B8hWrcOfdD+H5F19TWcuj5peQYubMuTj82DP0y//u/fPN6N+/D5OLhXJzfuvv79EvU+Tn/yd++bXUd8A338zQeKnL65F6VEQVfgTgw3de0HeEX3bJ2UqL4k7h3fc+1o8o8OFTQ2MjzpV8Efylgg/feR6ff/G1vrtC36FA/RYnd9l0bXB2WOi6wXywyVJEwnFRX52bNs6EzieKOR1K48bxt74AfEcE5yht2DsUiE3mPwX5cnosbg9WnQ/aJxtLnf9sOxmNQ0qyUl6PPRVyhfT5Oe18ISiq9uTFftUjOdC6IPSFNJ1PlFdD8pK65clHRiHu6pjAP8GLmlq36n8H6pQoMOc07MCZKNgftsDf8OcDgL333hvTpk3DuHHjfvSjAPziv5tuugl1dXX6qwFDhw7VQf3HkIHu/bbA8q8+R/mhB2K4iSebsOCT5/Dep1MwadLTeGtWHHtt0Qu5/Y7B9mUz8cy41zF5ytd47+03MW3RWk3j30O2yI4q+U5k31DZd996E98ubiObkYUho/fAqpfux1NffokpUz7Hkw+/gRWNbfKQnYey8sX4dOo0LKrvgmOP7YVPb7gVr06ZIjIf4NFHv8DII/dGSZju2c/jlqcnYbosFpU5ZRg1qA+G7bIblj/7F7H1ldp64qE3sDKRREFRDMu+n4OpX0/Ce+M/wKry8K0EDkUDcfxxPTH+ymswjnbffxwvT9n8xXQa//7YZ5998Prrr8tcO1aPO9tHjx6Nd955R4+/nwouEbZg6wLo1iSCdVsMreSX3HzIXwF46I/Rf/0fuhOPPRj9AsBjUv/um/GtTrgsKMud+nRzNrQti6k+eCCfMBuPnhycjCJSF52AWJeddV3IXV+Irtk1uGfgx632jln8+rLW0BOMM0FbfmGXjW36xJ05ssXdeMw3PbnSLwFv/AwbG5pxxZtLceCDszHmoVkYK/vkJdWuF5i2ogafLdyo++eLov3TBVVYvnK1uNSSCx0X088LJ3HZ/CJ8TrQhO0Oi7xwzaefnJtEprwqr58YwfmoOVm2UG5SaJrTrUopDfnUaeu1/FLK79Ue8U2902G4v7HzO+Tjoqgux47mnofOBY5FdVArUb/QnTRsb2rdcsGSOSLO133xWP+kfm+oqv1Sx9fp0yx3T8f1cuUPycLaELzNjBX72izosLzkDH644FeOXnIZ1HS/D0SfXo7RYbDmdmi83ZjqH+M4I5kBAXzhcdEH7XX74M5X6bgtBVkMMeYv5b+TomOC+MVGH66Y/ganxJzB46/fReeCbGL/iTpRsfAbZ4I1HNDeqRPbbhZn6AEBzQ5s6VlJnXoRm40k/CG2LX/bgzS7SuGmO1a8Y1tesx6KqeqxubsTimkos3livbe6L5UY6tVrsJoowO7cMyxtknBg3tWjMLTvtmH4bG3XUgX12AeZz5HLDjwCwXbNwPSpXVkVv5ZebpGrqRCZWy7l/SV0Vvq9cg326jRJlOdggNw18w1qtxM7//JOfH4Epn7YKCYnBbDF/bUFbVpKv1YUhd+bVfBOejytiqKiOoU7umfkci18GlJUdw7p4Ft5qao/FiRjaN1XggI6rcMvuK9C9Po6a6QVYKTf/k2bkoFEctTGnLZa0Hfphfoa2zS+TIZ3HwtKGBVjWMANZaEJufQpFMrWLNmYgt0py9tVkNE2ejvbxInQfOgxDjvsZuhT1QfsKWbc2plCwvBaJGd+KIfFBNrOlc8jGjdBEyE6SlOavzXnSrO7nAreqNYjVRt+1wQcA9Tudieay/sjIyY/6GXOGXJQXd9Jv/0/0G90yf93uIeotL1qaTXnpeUA2zYuTJ6xcUZ2LlZKTgwZXo27jEmwor8SaNatRXr4RG6ua3S7HoK83o7KiQXnWr98g5SpsqF4vuZebCZd79U82ou385zEV9coWzn9XVf4gvx9+vRjvfbUQDYlmXHPvBLz4/iy5Do5iHdKvDKceMhynjRnp91z3M4BmT3Wz7fzgHNGx5MvNE80P11Vhp1821uaHydk6a2A+fbyBzwbSLOc6HgIr2RfOW/VTdvqxw3Zb62/XX3z5TXozfeHF1+HsX/4c2207MvKTrLRtuhgnS9FpY7C59d98MTButqs2btSHC2wrn4vfSn6rPH9DniCtrQ6++DHeP91xffSORNnHvfQw3hz3hO6v/+1RvP7KY/rLACtXrYnkqMflh/+s0FhErforr61GbKk/YXfcMWPx9DN/0wcC5Rsq8Nob4/H+O8/pdY/K07jA8sL4eZ+0ds16PPXsX3HPvY9h1NbDVT9/Cq9W1kh+ieAVV92KdsVFGHvofnjpb2+05NXFzBhJY7lw0RL06Lc9eg/aUb8T7re33oULL7kODz3yrPrK3F0g7e1GH4L5CxajtrYW5/3qGv0FgD5b7ISrrvu9+CVzTY5Fs0O9lkfNBRUJsrKz9BcYPhr/InbeaVv9R/KJxx+Bj8e/hPFvPqvfr0A5zhmTHzSwH1567n69JrzzjuvQqVMHPP343Xjn9afx7BP/hS6dO/q8cg7zYw+XXHgmxr38CN5/+zkcOmZffYf2g/f+XnW8KmPXsWMH/Pris/T7Gt578xkcesi+KCwqEJ7f4YO3n1ce5k/nlOg2X0LY+LJPx1dejP/LSd/grdeexNuvP4U33a9FbCEx8Kcuf33RL/HBu8/rvOEvSHTuXKbjZvo1f1Ql+lQ3N9dHe9Zvx2rolvIXtt8ipckQmGNk1sGmwzYBZGP9hOMOQ48eXTFkiwH6cxS3/P4ePPLAHfo5nbbgRC7ptGW0qDi9LJl4NU573EQvB5AH6eLvP3fSm2L9+vV49tln8eqrr+ovApxwwgk4//zz9af+QixevBi33nqr3pDwBuTII4/E2LFjkZvLN+r/ONbO+QSrCkZieI/ov/2omIerbhmHQy47FzuVRf8y/+SOgzFx4E3YrWSDXEjE0HHgKM/fICeyb6d/JxfaQLywPUYOH452eS0PHlLJaiycvQidBwxDQXYK5UvnYn28M/p3aScXIKsx7dsZqJb76XhhBznoh6FQbhAWzlmMLgO3RIH7CeXKxd/gmwUb5KIKyOs2BNsP6iIHRjCycoJfPWcqZq6slovDURjavQgbF0/GpPnRxWy7AdtjVK9CrXs0rMbkiTNRJUrzug3FDlt0kQOUtqaIrQpnK6Ina9ZhqvhZ1ZBCxy49Ud+UgSFb9pYBWiIXeyUY2L1EZYnVMydghr77IB8Dtt8O7euWtvA0V2PWN/NQOHQEeha0Ppmk8e+HKVOm+C/bvPPOO3HRRRfpMd6pUydsueWWjuvvY+GipdhlryP9eqSlrUNckzgZg/qAAX1w+KEH4A93PeD5CNa5bn312evYYZcxehMy+fM3XN0tmJyoIsITpa5PlHF2uU5FiqQa+iB16/P2HA/p3ToV4LWHxmJAnxIsqS/CKbP3RkMyE31zq/DU0PcifodjZ+wvF+V8t0w1/mtQ9EDgmXFzcOnNH6GmrqklfhowGw6k6c23qxuvtRm7+pmVi9pdTkdTH7kJoruMjZCYtc4YSJKycMYryKpb35IHF19zjdwJrJon6qRNta7PdvVD6JZT9tvJnWs7c6+lO690LG3GfVeuxKoZmbjy84PR6YSzsMWOQ9G7SyGKcjNQt74Ka5eskZvIZuR16IC4nIDLZb2ZJ+vegrfeQ/37T6FpzZLI9yhkjUH95pgK1EeLVRDmRi8+3JizZF9J6RbIiufrxQk5Y3Kx0anjABQU2LktheLidujddweM3HopqrpegoqG79GcbEROvBi79PkNGpuq8fFLGbjzD89TgeiJ8qRzlSU18yX2RgwfErUJKfgWf61KnryM+NKYmcCKnbPR2DNHPBBGt1QyMoZfIDfCN3evxtEda5ApBEk1ErEUXvwoA4+/J+cVWZ+V0Y2LjZGVVMQHAtO+m6V2LTfmGvtVTvpyc7Px+1uuwBfZbyGvV5svknXIaIph0JrOKExVYlrnGqxYnYsrtroLxx5zAZYtlwteOk6zYl/tuesCs6HzxI2J5sGVBOtE2ObUKxjdG+2OGY5Yblw/fz+mx1Yoyy1EQWY2ppcvQ4ecQnQtKMHk9QsxsqQXnlvyFSr4pXeCpjXVWH/PF0is2tjKXosfyub7COMxPxSOpj7JXhRrxgWlKexUkonCwiTy5JSbxUuI7Bg2JONYm8hEtlwD9GrfhJKSJjTWxpCojuH7VZn4r9lJfLQ+OjxNn9lr2w5h/YTxGNjumz0Ev+p6O/Ky+qIuKwMb5bJlY4mc54ubUZVVi7p8uQEpyUdTXhyNcu/IaZBT14zy+d/h23cvQ131UtXl7Tj14klkz+YUaTam1kcZDjxf0tbcskFe2RoHH4CG0afzalVpsboKZJYvlnIDDSKVU6BfBJhs1w3Z37+P3M/uVxuRStk4p4N4zUflEbBO3nCuma9clzgPaWe3fo247aAm3PFBBj5d0FtuBjrK9VWOzP1SqbeTeRFdiKVSzXIxXoO6+nI57muQaK7Fuo3z0CjHnj9IqZ5NmhabZpc0ltw5z8xXFZFSH7zJRnp+18HoOOJQ9U1lmS0ODNtUJPFw22NUHxy191DRF+khdh7ZA598sxRn/fICrFk+L7Ib/fG+qV1XVz9cHs1XGyOCsqRbn+WWLEpjbkWedV7/U9ZyTJqeE4xX5NUP9tGmkzU/CN6c8Sfvli5biWdfeDWyJyzHHHUIunfrgrvveQRNYkfh5KjbbJBmuYxe8odgl+jS9d/GXqDrXmS6hZ8ipDlRwtsxXgfLj9YZD+N0NJVx+thuNf+lz3R6XjcOxPtvPYcDx/5cbjafwyGHnYLzzj0V49//RN8BwN/bX7RoGY496ZzIfwfTpzkTsJ4tN9Tbjhqp1+811bVKowuUO/esk/WB7IOPPtuSB7onpfeJpYuHdNYNYa7Mb/Lpud9dH5ge7Xd8NubWr4jEdfz323d3/QjD3f/1KGbMnKNfCPn4ky/pO0NOFPo119+hHxMxXZf+6kwsWrIcb78zAY8+eAf+dPfDWLp8BdaXV+DO31+HR554HhMnfh0ZEPDj1d27d8HSpSv05xL33H0n/TLEvfbcGRdcfB3uvecWTJo8Da+98R6WiN7dd9sJu+2yA+bNX6S8F15yvfJ89tkk3PvAk9HxLJtd61hMmgt/jndj6+LUtpv//OLIE44Zq/N63foNuP63f4x+qtD4XYoInUNBzjQHbPPFUmg6/x3P8aL3uRfGab/aK+44JGWGWVKBHQzhxFHjrAtfVjyub/nlbzzW19ejuKgIA/r30acW/fv31s+RcOcTkfZdh6ucgg7Kpvpo0+k15+JZmVg054cfABDLly/Ho48+ijfeeEN/2q9nz544+uijMWzYMP2JwI8++kh/w5+fD9ptt930v/8nn3yy//6AfwwpLJ/6Kv74IXDDuYei0H0ZFh8ATNv+cZy3W5m200gjjQjPPPMMnnrqKX0HDt+185e//AV9+kRfCPNTYQ8AuF4YuEZwsdMTNks5odialJUd18+bVcsJjVBennRkIaaO0vYlWL+uXOn8KaeKyipdf2yhVjtcELkWcbO1kJuzobxcs1yfB5cuaZJOkK+4II6Hfr8f9hndE0sbiv+hBwClsRr86dFv8Pv7J6OhMfrCGFsrzRZBOnPhfaKfro8+6AlcoH1yE1S325k/6QFA/js3IV4hF/lKjvjCmM0P9mndweybL5ovJ28wX4l2BUncfekqLJmRiRv/2hWxftug6zGnYMCuW6NTaT4KcjORKWPMryaoaUphXUUCy1fXYun4Cah753E0LZ8rNlRVK712Mef9U7cC3yx2sjuawfrUf9HB/yIPG3aQzN+dRBfbQG5eCYqKO2L73b9BXYcHsE2PM/DhvGuw94BbZE5m4YP512Jw8jYcPvZiZMaz/QUvdfvxEr9oY5tthkfjZC7RgPxhf0gXZtTlNWH57rloKssSMuel0CV+pmBYVgJP9KtA16wmfas93w/2yqcpPPZuO9QnsiRGmQ/8jxVjZcwspLQ8Wa6mTo1+HpY5sflj/pKXseTl5eB3N1+ON5ufQk636L9XbcF3cseq5LgskvGLJ7FmZRNuH/0YTjjuQrmAavkWasuL5puDyfgNLvbQvxAmwy9f1L54BvIP3gK5+w3QNm/4B+R3xIbGGiyqi479YUXdMKJ9d8yoXIHJG5bK1Jfjq6EZ1Y99g8ZpK1r74mwQlLV3G6gtQVuf2CY3aazznxnM4YCsFC4oTqKf5IK/oJcrN9h8CKBfpi832Bncs6J52dQILFqbwgMLYxhfHs390AZh/ulHmgI/jY82o7xENJYG5UnFsE3Brji9843iY0fUS95qxK/qEqA2H6gvABpzAZk2aJL78Azxq75iDSZ+/lusWDpB/OTgWk6idZhtvdgVGudOaJdxbTL/eRwyDpG1eaaIZ6F+9wuR6LezIxgshihGImvW28j55D61Rb1EeMMZ5oF2tM/Nf1UjZdv5TxpHMTsew5k7JnDk8Abc8T4wcWFfFOZ1ErEMZMrNf0Zm9Esf/GloPvzjHKxPVGFd9XwkqVP4VCcNmcvOnr8BoD2aZH6CttZli2ZT1J/feQt03GqsNCJf1UvmjW3yCQ+3Ew8ajitO3lnGNcqH4d0vFuCcsy/EmqXzWtmhaKQvsm+5sLywn7D5Rh7NIcE+0yPwcXBspa5vpw7HVhCOPeXb1pUnsGu+FhTk65d58z/Lxsvv3OA/9PjfZX1g6+T9+m+26Be7qNNKVkXeXyM4WAw+B65NWH6ihuTEzV3z0eZ/K33cXDyq045LF7fqNJuy2bGk7cA2edvLNQx/859fUMh3mvC7EPhFk1TfrqRYbtyb9CMLhMUd2tG8OPsGP//JKzz5BXlISI5546nxiLyVlG1FY9yC0Ja2XUw+N0ZjfE6H0hy/xWlt5kp1Oj/Zzxt0/uLBcy+Okxvxqbju6oswa9Y8lFdU6JdD3v/QU2ioj76/hWPKd30+9vgL+OiTL3D7bVfh/Q8/w7vjP0bnjmXSvlo/Hrp61Vox5Ow707R98IF7y/m+h9zL9tfvRrjhpjtx0YWno1/f3jj/V9eob4cctI/+E3zoFgPlBr0cN97yJ1x47i/Qv18vfecDdfpjKADpPjaadflhO8wHzx1nnXEiRo0aoTb5pY9eF+WElw9qeIyRrvY4trL5dc9ssWT+KS8mjj96rD5I01xxjIo6DNZ3AHBg6LTaoEPOOU939ltBWFQx+1ydxj3YxX6BOWPJ1sUxqnh6PDOOxXN//AEAsWDBArz33nv46quvMGnSJLnw51tyordF8MEEP/O/yy676M3//vvv/9+8+QemPXMpHpjZRRbPX2LL7kWOCnz7/G8wf/AVOHxkO0dJI400/lngA4Bd9z5K67YW6Roh8IualG1hC531c+MJwdYuvwa5Ojfld2sUS12/qJokrk20z4rV3bpIPSZHXTx5sx3piCEnO1P2ODJKytDuuAsQk4vb5vWrUPncXVREKeUtOelSZApPc+U6VL38AFJ1G9EgNyX1DXKx42wRFlvoF+sWk/lFaJ80fT4ystE46nA09RghV855SGXKFb6eMCgjV/mmV8qCd+VGtnyxxkBZO6FoP1koRVtBmy/SlNedQxTsom6Bz71zMy7ts48ox449a3HVY2XY2JyNWJctkL3HMeiw9VYoLGuPzJwcNMldUHVVPdYtWo6aKZNR9/W7aF7JC1nRzTGQjf6FFyd2YjTYmIe+k9dKzZHsNh80d67eu8/22FVuSkradYtkhd7YUIlRo7/FmuIrsVu/K9GlaCQ21C3EG7POlpuHInTfcD1OOfl68cu9ZYumRBf9bEo0RfkUGt/WaX6ofdHPXXPqYHTGUJOfwJodctDYIRNNcdJFn7De0Lkav+xSIzzNqKyL4e2vM/DcB4Wob8xWXQyJ8GPg6hYjd+Kbqd+1jB9Jzu8o7qjOL7DlA4CnNt6N2gL3E4DG/APYWF6DJw9+BScceyGWr1jXSrfWBWbHcqPj6ewSmgPnp8Fu/k02VpyD7GOGI2NIRyCH/0Xe1KdMofEhiX7EorIeTa/NQfPk5fqAZHP2/AMGB7Nl8D4JzR8rAWIiPzCWxMmFSQwqjaM4X9aGXPcQQKaHsou6jY0xLChP4b4lwJQ6OTad/bY+0QZBO5F/bv7zYs718wLS+yUI60Qm4titeAwObn8GCuI90BzPRh1v/rnnAY3iWyIrhdqmGqxYPxmffvdHVNYsQMrdBCqk4FzSeURf3bzyKZem99/xcm75+U+wi7L0T16qi+9W2pHvVtpRPwqwOcTqq5A98y3kfPO8o0Sw+KmLtswn1W+2SJO65c/8NNjxGM9I4ZiR9Thx2xSe+iqFLxZ1RlOyTOZNNpnISUE5/hr1XQAb6pbKzX9cSC4f0qfHm5Q6PjKfzQfqJ3hs+jr5pU9zIyy2nhG57XuhdNCeiPFnIflFidQhOzcVl5i4xVP1iCf5WROnlIqkXl9TiVWzPkayofX3Zlnc3l/qJYRsvns6WVmILcuRsgY6dP7/wPrvXNGSfvs2C/K4ttp1NtS28QpY1/O5wOa81W1cN5n/UmziA6suBh8nbQZ50LER2Nh5v1yfls5Piz30lbB+qzM39pEnBdmph/45X3zbwKrwmW1fd3pDmB+U8fN/c7JS13ic3dCe6qUY/eDm8kGEdVufSVNbLIN5rjpMl5Sbnf+BXdO9ufkfnXOulBvXcZj09TQcsO/u+osIPP/xYweTp3yLQYP6UYn+JOJdf7gBDz/2HD757Cvc+tsr8PEnX+gN/AH776H/xefHJvjOAn5xIh8eTZHzHh8wjRg2GFdefj5+e8td+pOSfNDCm3t+6SLf8X7Bxddiy6Fb6C8w3HjrXTj91OOxbl258l9w7qniQ3+cf9E16jOh8bWEGIE5iP74PuVzbRsXy+0mc4q8glbz3117ko/ja+OhkMLXpd8/ALCx0QcAYswPkmO0gVInpI9tm+R6cFCYPGRzRsNB034XjOnhRmfVlh0wZKUN0ZWVFcfCOZ8p7cdA/oqKCixZsgQzZ87EvHnz9D+OTAq/7Z9f+DdkyBD9z+NPedt/Gmmk8a8DfQCw11G6thC2huh6whOYW1dsLeLaYXSDrlebOemw7XW0kfE6aY9gF+1Snk3aIUFfURlC10C3KBPeLgvqdnqIVu02emydtP+6EG1lqZPrnfdVEMZF+BhFNiUX+XwLbSqnEKm8YqRyi5HMkT2vHVDYEckC2fM6IO+D2xHfIHchol9105TooQ6LzXJkubNY2K8ncEcz/0wPobooL1tRTjN2HFQnNyRyk9+QiRWVOVhSXQoUd0Z21x7IyCtAc6IZzTVVSK5dgaaKNfrFgGbDxld9ZIy0QziaVpk3F4vlQnllox/a5/JFaM6E1/p4kdG5y1BsueXB6NdvVzmfFKNBLqTbFX2NYft9inmVz6Fb8XZYVvkFGpqrMLzkLPz56gX46svvKRzZY56cCcsH5wrfJRf5TnrUbxX+lKBB45Kd/8lvyEigtiyGutKY3IA3o2dBEld03Yim2hhWlGdj+qIsLFiVjeZU3OfHXyAQtOXnCc/XLXb4AIBxK6/wtcohS5HJyc7SBwBrus1DRVPLd0c4Dvc3aFE22YwTBp6Co44+O/oIAEHdEZvW/XiwKfY5xm3nP+lhSR77KUBC5UrykBpcBmzTDan+HaA/wePiiCCyGxsRmyl+TFmB5rnrkME0iT4/v51NzYOAbZLYbuuDgZybzH+vJ4mSVBO2zkpihNz8D8jLRKdcGZPMFMrF/7VNwMy6TEypycSiRAwJdxMZgm3zz89/1ybMp7YwPaHvuiMDPbIGYFjBzuiXuy165g1HXnYHJOJAVeZGLEzMwbTytzBn/bsyrzeIrGrRl81n06djF9hn3a4lWeewaulkuLe6SCXYF/3R7zBKdRqI5k6D0NShn84KtdVUj8y185BZvgixiuXIaHRv+6VtN6dD6HEtpE3m/w/IKF025Y2Mon+HFIZ2Seq3+q+ozMSyimzUNeUqH38ukA8AmpNNoicuMUVfIhYdW043zQY21S71O7pB+Zkj1qU/nP9cgzIkJxlZuVLmS5mHeG4hMqXMzClCZm47LWvXfI+qhZ/pgxpiEz+U2OILS/ZzLAjzS/1wfETkQ6QrlA1zR3hb2pDdqk4vEcp4/WEipNrKZ9dFm5zv5LU+nf/sl7r5FDFHNK0Kr9nXecpNeAltu7g8pMv7Y3pcafOTY0OdqtezRhXTqb6xm7b4YklxJ7fZ+e/a5G2VRxbSp76ydDGZTurfXM40Lql7OW2wQ3ayhuMlMB6Wnk+gdrQSFabX23Klrsdt5r/5aaXVQz9pU8fW2VFekTVduTk5+rZ/PgBYumwFbrz2Ev0eAb4z4LqrLsIdf7of/fv1UbmJX0zGVVdcgDff/gDj3+eXHt6C5196DR9M+Ex/TY0PBFauXINXX38HgwcN0H8cf/zpVxg7Zj/069sTL778BmbNmYff/PpclHVor18sfdMNl+m7avhwoW+fnnjpr29g5uy5uPKy8/QdGZdecRNuFh4+TOAvOkRByO7i8/EKNN9SZ6z2zymjhfMxzJ3Kkd/lSHmkz48D+2VTO1GjlT2zT/0nHHMYnn0xegeA6i8uGxKxBkLssAmqht2FBPvNAS5OunBQRvqUzzlochqIa+vk4EEh8Lplo1M60MLHL3xY9BMeABiog09u6AvrBO3wCSDfCUCdaaSRxr8X9CMAex7pWrK2cIF04HFu64qtO9x07eFi5xZFvejTxUlkhGbrA/nDtY3g+uPXJ5IiVq8vPFnbWsW2/Y5uSPMI9BCq3/33wvwP49IYpF/1MAbSnH2W6iPXW4HJMz7KKS2Ix/i9DVFn+aEf5GWo9IYXrYjn6McEUlkFyKhdCyTqvS7CfLD4qINrLr+Qx3zmrjadPbrl8yGFyru4GAf9oR6R0gcAhGgUve7to8JKeXsrNaOlfkJtCMwvg8+Bk/UQUkg3H1lXX6iXaoSmY03jZKF+xib88XgeCgrai89Zwt+EpkQFzjp7LHY9XG7e1j+DxuZaDCo9Ap+8GMeD97+GhMRBecZIXRYvbZmfW221pdoUgt7wOxdcnrgLhS/67qBxSX9S1CblBjJH9nypNySEhrjkT9VFcbBCGQ62U8c/1mc5Ud+ENmXKdKWZnOUm1JWTlYWfHXcgevfronYIu9GlLI+7qK5/tU4kE0nc9/DLcgG3OrItOQ3jYj0cB6OZn5Y/wmi8sSasn6Xu9Ds3E6m+7dG0bVc09yyh40BlHbLmlSM+aRlSa2uQqpcbNydPmN62iGwHeeE4On9Cu3zrrPmocPyE8ghvjoxSXobMa7lppM5GudlvlHmfkBvyJskdh97mPO35+S/yLE0X0dbflry02CVCfiJsxzNykRPLQ26sGPEY/8McQyKZQD1qUJeoRCqWUH6LV+XESV1b9RWV5OGYqg22pU4Z+28sd3uoSagPdIPs7JMxI8149djLjEsyZNwsRKHLgSd9dmPcWkdoP5yzft0gP0vh05JtYdHY3Fw3H6hXx1do8XgMmTHRL8yNMo+FW13JdL+S0twU5cbsKZxfBuu3/e/OfymFI+J1PqkObnSPY6FlJjL4cDeWqe82STZGP42nc8bZUJvMp7Q1JumL1pgIlg/lMZ/MNWGz/LCufrhc+Zw5vbyZ0uM/kCU/YX6wT30wedFNvpCHdJbs43W8xiJ9lh/zkf5aTqxNX8LYCB8f7dMF8ri6+sJ1xImYT+qL0+fHgXpULMqnwfpMxnykv23fpm0PdQjlYfzSZJ/Jm362lTdiV2g/fRfQV8JiMf8Yjx13hOZNYLq0dO3QN42buTHbUrdcGNhnMPs+ppYur9sQ+saS9sK4yK+5cCJmkzpy5cb9dzf/Rm7OX9drwz//8Ub85prblIc33r887zf6n3iCPl10/umora3D+A8/wX1/vg0PPfospk6bob/E8IffXYspU6fjoYejLyykvW7dOuP3N1+Jy666RR8OkD7m4H30P/z8VaknHrkT9z/0DPbdexdc9ptbsGrNWvV17CH74bRTjtWHBE88cheuu+EOvPfBJ61yoTmQpp9D0sdc6PUT13Y3NuoLwdzY/A/mj+ZH2qrb8eq4OV5r2/gZOJc016wLH98B8NxL4yIZumbvAPBKnDGlkUOJEV2N/cDkUDkL0g126KiCZJOnnGtTL3XxuwUW/ciXAKaRRhr/92HvAOCawLUhXEtsLfIg3ZYXt6YYj28L/OIp4PrEui6+rt+fAGWzNcyvTcJnCy3lSA99UJoadQQHXSOd3dB26Avt6/rIJgtnV/ULjf4or+Njv8Lxel2uX6FNx8eCZNckfBwWgysI7RO93H7y+s9+2VTG6fb2nKzB+jUO18e65cBi4HhYTllu8l8854eHVNm2MSS8LWePbdUhr9C+l20zVhqT1E0P+Z1qRbI5gWFD++OIIw5GQX4exr32Dr78ajqaky4+5XFzJ/BX9Un/yOFDIxrJ6pvzS5nkxVg2N/+FLoKtaESLLnmZz45Hv2DQ2acN9kXxKknbfCskS/VVeFhubv4zx2aT+kWbNGnU0Ryoo21OPY1xkp+Fy43lhW3vP1lcGdJYj47Zlgtq0gxG+zGYvlDOaK3pkT86J4N+m//kMrrJsK6l7C162uqPaKGclWbLEPIQpsdgdX9MCozHdrZNR8hDL9k2Wd8nm8kpLWL1sLElyMM5Qh7l5/gKdO4EeSOs3+aZ0Shrbdbpj+mMEhmV3q5jVbrAywpsThlP6Cv5WCeN/dJSmvJIGc5Hnf/0w2KQjW0PJ/+T5j9fzq766uKxPIR21RZlnB5VTxrrAvLasRnSFNKkT1Y3OwrzUdqhXYPZ8DE5Gqs+B2bPfNRuqTsjbXmcGoXJqF3WKUMV9CEo1VbgVys/HZ/lh9C6vMLcmh+6OXumw2TVPwH7W42Vgaqcz1Ya2tra7Py341HoJmv9GoPj835ZW3hIo05vlyxS0C5hvEoXaNvx+PyQRWjeD8fHutcjddIsHpP1cYi80qVNmK8KMxGQDGrD2bXd/Dd9aof22tj1MQtycrPxy9N/hg8++BwzZn+Pg/bfU2/OOed+/4f79Fv0CfOrrKy9vjOgX79e+PNfHtXryauvuAAd2pfgi6++wR133h99rt7Z7dalM2664dfo3LmjBvL93IW4Rm7meXO//76746+vvIW33v4QN914GTp3jD5OTp6rr78dp592PPbbe1f89dW38fCjz2l8ppfQnAW5sbjC+JXufG/V72iEb0fskQ0nS2hdXuF8U10ip5uzd9xRh/rvAFA5vgOAHRTmQcfB4aTjE4rwaV5onAoJM8A+m6ieTh55WRDmYOi4LhqBs/wIQPoBQBpp/GdDHwDsfVS0Vrj1xRawcF2xNYWwdYbQiwdujp91W2Ooh3WTswsN9imo0q1JVtcTpeP3aKNDLwqFRn7TZb5bnZtfoCkrXbYGmlwYh/FprG38VlnGQznqYAdZhOZjks18036ijby2WdAHsaHrP2WC/65aPIS26Q99U0Jgk3xkdTq1L4ifoC92XrG4TM5i4UvPJ4xB+jR3zi5hNKt722yTx9lXPpEzG5Yj+uD/Myn8lOfbeS1Hyu9shfKhTkPkb+QnoV8WyH6yGL/z1dt1ukcOHxLxBXajZmRfP3/O2KTuY3C2lWZ2XJtgU2WcX6REdak6XxxZYQ9W+FBh6rczla56HQ/r9NtAD70+0yH2lEdo5Pe5oC3zy+XAYokafEVxmJzxE+qHIIzbENmI6GE/6zYfrG7+hzoi+Rawjzt5Q12s2zsNiKi9qT8qG+hskZVS2sZP/fSJiHha5q7xE2EMpFtfyEuwbbzWNrAeym5OJqK7NcL1c3ysrZuNo3R7OnlbTKkeg/axmzSKtR17x0pdhPF7vQLyRr6J7R8YZ/rGF/V5+9JuFZtslDcen6tIjZ//reJyOlmqXfqiBJIiP1xD25Yvsig/N5GxNUxZ2+ZAG3xFPmlT9Cq/sx/KqC0XO+H1Onv0gzB97G9VF90WG3ltfVc4W+zXmzPHZzJtfdrEn4CuNjmfuHbJZrkKY/H6WTd9grZ1wnjMD26E6oiqkZyzY/KE+m+yFj/pwmP3K6pf6Db+FpfdpOpG/dRLk04/abRPf8hj9gnT04pXoLYCOd8v/KFtgn3ms9pgGcRgOozONsG299fBfGOp88Ex02++2LTxUv2OFnVH+lVH0Fa4Nu394Px3sjrHpZ91nw+nJ5z/fhyoy3JFPtoi3cHH50jqF5kFm8x/kWfbYmOp/hqcLaXzWk+gORQ5yvvrP8dnti0OgrLeppv/CnMziMX8UJ/a6Av9JIzH6w9zEeg2uTAutWWyzu5xRx+KZ59/1a9NGaxYgzf9ZNSLQAlClQjdkkKDaliwyUAFMB5CHSbI6gKgnXDCsE66saaRRhr/4ZC1wBZyWztIa7Vwt4GtQ1yECa4trLP0axTVsU51bj1SHtdva5fnsUWJhdt5suGaaby6Pjo2tSky1kc++k8eWzOp22xTTvvcGktfyK/25aVxB2h1cqNuAf3x67HAYtKTl1tn2W6VO2HVtV94WLKPPlC21c0/bdEHukHXnA3yUCdhNIVUVc7FFsL06HkmiMvq1MdYKBt+WZLPjzRVr4PVfe7oq9CoQ3MsG2MjTW04NzVfLlZC7Yot8to80LqzrzoZEzfqcnLUR7p+Rldu7DPdx848j/RTj7IKPXw7dNRP/ZENAzVrv2z8LXH6rTrpP18uVoqRx0BVGjPp1O2I5Il8jOxEZlWYg6j9yhP4qSV1mZ/ktV3A/DEWltw0/9bn5NrmUfPNWITONus2N23ueYhoi79OsYPOf0djfiJsOv8JP/8dwjp5de67XX2QnbK2q5+ubghthPQf4glhbbNjaOsX+0gzPeZbW4T6CLa5U870WL6M10CZkMaPI4Tz38aXL9XJcXVz0MaafbqzcPLGrzLiQzj/rR72cw9hfdzMd/phtsN5Qh4PUaNzy3hJcjkI7VibouSzzXyjHi0Yr/kiO/l1J4RHc+WYW81/2hS9po8xkPaj81/6Ws1/oZGPpY/F2TJZlmqDZOrgmu3q6q9A5zXtkiiwdZ1tlZd+9U9smQ8aLzdng6WPX/ST5pR4O6Rr3frJoiKun2Db6dK55+Iive3cVh+cfW1LXfPj9LZS6/R5/awIH+MiNAbqo38BWvkg0FxwTJ1N+3ifxabzgfpDPdKn+mVjv4258tCNgEa+TfqFZvYM7LOdPrFUG7RteTCErpgueWk+qFZ2ledcYlvAdlQJ5gNtufs95dWK0F0+QxnTY7GwbfPG2pRrFbfEYTw632SzeNQP6dO4pK4xsGS+hd/rdbBcWG7Vb6oRPpNVGamaXdII02W8/Aij+iO6zAfrUxuyGc18UxuEi1Or5Hc2tZ8s7Iq6Fey33c896nDtENa/2Xtwoo1e5ZfN6xG9Yf7VFs2pb3TO2RDZDAucnbZrAIRT5CeFQIOQTRWzLjthOggaNBlfUrfUuVvSudORTeymkUYa/9GIVhm3jrgFz68dts6wn3W3uNm6o2sSX1xEhd/qqssh1GWlWhQ+WxMVzratc7pGyc5+8ipJZKlPbcumNumWrY/yUh7akDZvbr0+ga6x7KOPsqmc1Fl6n1VNSr9FW2nSph61Ixvlvc8E+alP6NbWkwLp1Ov4LV7jY+k3qW9u/SfYbzba2uKabicgsmlBvS5Hmm9XN1+UxzGzn/K8QLGxUXO0JWC8rhLB2WBJfu2Xl9advz52p8NsKoRE2+T18VAuYNHckuR8IUwH7ZFf88l4GFegR3VLW8ddSs2B5cfD2WbNncip13JERDlz+aAvpLEj6o50Sx/l9CVyzIHV5YoiYpQi1MULDZOjDsbhLyZMt/NBdYu8/bOAG2UjfVGcapO87Jc2S/VZXmzb/FeawMaYfYTKyU4YD0EaP2dstOZm/uAh65Euu5YgTEcoH/pl/KyHcizD3XwzkD+E2SGMj22Ta5HcVLf999/8MpisHkeBfbNjpcH6iZDXHjgRZsPGNZQhyKZjFYyBS61C57+ActzZrzpcP9v+GHHzgHWz78ddSvbr/FdxUxDxaNVK2cwWeVXO8qGkyBfzU+XYRX55cacdtk2XgiLOB9J0/sumXKLj781/ytixrm3RZTtplmvW9UGplOwz39rOf5WVehi31UOfSfNrPnW7MSHUf+lXOwL2e7suBu8X+SwGqYdy6gs36ecezj/qoU4PtilPO07GeDS3svGlYNXFqaXbGav6RT6RVZuUlT76Zz6zn7YI84GyBO1onTaoXzY7dhTSpXUpw5yR30rKU29ow+IhTE71y645Y+liZ+l56LubP95X4bf5z/i4q13rl1Jt88XS+WS22GYM3L1d5pCba5su9dnttGN08lnJ3XRpbpwv9FvjoAjZpWyr28ZGm0JnW3VJqTapz/XRd+7aJ+DxYOeOtv6oDX05GfZHLFG/0HT+C1inD+Q1hHZYN9/8mhf0EXzXn/IFcr6kT1LXnX4IzL+o4QqRpR/KTx8Zs+yWU9u9vs3o9byikzSb/8wTS4UUal/gS+eE6nGyZos+2TgQ1BPFGuVCQd6issGmJ4IQKWhGiLAubmtJGndTbI4bnfC8snGR5UCoc67kHhpPfwdAGmmk4b8EkMuHLA+6CLplQtcLR/PrEttcTxxN6Y7Guq0zuh5RVdCvbVm/FNqUP66ukC5brxQsKGs+ScE+OyEqSJPN1jatO1+9T5QXtFoLxQ+/hro1NfSb6lSnvNQmZZ0erq8FHTph9M/O07bZU0HWlc0pkVLElRxBKkqOdCmXykTtqJNw/V42oletWYkvn7u3df4F9HvIXoeix7BtteWMuNLQQtea2jV6gM3SnR4VV2lXB2a89zcsnznF58f7JHy7nXopcgqL2XKxOCEPl3vOC9Ub0SKeSE8LjBbybR4THvodGmuqVTdx9LV3aelFvAohOB7V7tRrncQQ0hnNEwfHG+qMdAjBxyII+k3mhRsvkCLiad+zH0YdfqrrDGEChkCB0a17s7nblN/ywW9RLl8yD1PGPdEy/118hnAcw8//2zVLRI+OKeNtC7swYv/meDa9/mnRxz7qZ5007s3SzqROx2Oy2q/yrWNpOeZb2wl5QrqBdIPxWd0Qz8nFXmddHTVIbhHZLOihrimtGJ0Pm5n/S7/9DEUdu0ekAE2NDfjm1aciXSrWEkv3LUdh6N5jhYu6Ij1UG7mtfwK4Dmc3kghlonok15o3AukRlk77ErM+ep2SqoOlikhc2x9zJkq69hSuQJdvmQ7rC9GWFso7uhRK8X619H/5wv2oXLnMnz/0IafMA3bvffa1yOBvQyqcrjb6W8J1dOty7VZzQvukLfWVc75GXrsy7SOr5kJAvkkvPSI5cTdJwq/ruI69klodizw/2Y1XmE+9aXE80Rg5G67f+qhb5z83d74wkGZ6dQxauhQam7y0y+mK2AJeZWnRSx5uzDNLvkJejZNV54v6SX/ZNr9l83T64MC6nYNVVjbvi7Nj8kpz+DG/+TKfVAcL6gh8M5ryMk55aZz0hzejzncvL5vGQAJlTIfzw2LQfgezaT6avNrgnHVrKEF62zWRUFkB+9VP1p1vWprv5Hd+qR+04W6qvd8O1map/GbPsdAvvXGmrOWAZpxvbKvvjmZrsfa7HLCt84X8gSxLP/8DfbRj7xhhnZvB5BQshN+6fQ4cLC6PoEqYPdLVvshrPfoTQVmc/9xcTBYPPwLw3AvjWnj5JYDmhA2qKbcBMYN8okxFBJXZ0xhLigUbz4p+goiyLNWQ9IU8lDG9Bn7j5+K56QcAaaTxnwx7AGDrChGuGbae2AlA1xBHYz8X9RCt1rIAXtZBF0p3MlRQrfDwhELb1EGwn3TllY06rE2EfvoTjPPVy7EerI9ce/UhqVuovV9SsG42VEbkyR/GxHpZn4E4+pbHtP2/ibUL5+Clq05zrZbzAX3c9dRL5OL/MNfzv4cPH7gFsye8ofmxPFl50p//hoLSjo7zfw9PnDsWNRXr/Dz45ZOfuJ5/Ddx34i4+R92HboMxV97tev73sGTaF3jrjl+rH4ZW898dG1HpjiPZ9Rh11y9s27HYmr9Fp/GSz/oJK403knPHtZOxPpPlxz/a6tZjVGT9sRr0G1p8imwSpHGnnPlibau3tUVY/Nl5BTjtoXeV9j+BGeOfQ4feQ1yrBY11NXjjtl+3Wo+0lG1Lufnf/ReXa/t/E9+991d88ugfomNfcmb5JA6//n50HrCla/3v4eWrT8fq+TPVJx1Xd03M9hmPfSg3EvYA4J+L7z99DcWdenICOUoLXrnhPBkvN7/ajB/bNhfD+a97wKPnO1cP49L5z3Mn56zj0ekudfKGxzn52ScaWo4bJ7SJP9yEX3U4X9QPB88vPDb21KU2BJvjt7Yea+YfZZ0tKbSu9hiPA+t6bxT4bPYJ6lH7pDmTpkdjcT4R6iM3Z09tOTnSjJel2dNzLa85BOZ7CI2LtEjUgzrCOMjDtvmrY2g5IK+Lqe08UL1OlnXNAfNJGe2I+pTuZLy/zgZ5zR8rfT3MpdNp9B/y1WwqH0v2mU/S1jkpbdatnzIqKy8bF+6aX/FdeQQq42QJlXHQ3Ji8bDpGzpbBfDCfDGabIF3zRadcm33mD0vdXczsN/8Ir5ckVl3X8ccehudeeNXNnQz8f3/j0SKsnBk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4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B3BD70F-8B3C-4E8B-903A-22FFD78BA7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1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7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Open Eclipse Installer and click on Eclipse IDE for Java Developer</a:t>
            </a:r>
          </a:p>
          <a:p>
            <a:pPr lvl="0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906324"/>
            <a:ext cx="4637119" cy="50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on Install  and accept License Confirmation</a:t>
            </a:r>
          </a:p>
          <a:p>
            <a:pPr lvl="0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15" y="805583"/>
            <a:ext cx="4497634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8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C. </a:t>
            </a:r>
            <a:r>
              <a:rPr lang="en-US" sz="2200" b="1" dirty="0"/>
              <a:t>Download Selenium Server: -</a:t>
            </a:r>
            <a:endParaRPr lang="en-US" sz="2200" dirty="0"/>
          </a:p>
          <a:p>
            <a:pPr fontAlgn="base"/>
            <a:r>
              <a:rPr lang="en-US" dirty="0"/>
              <a:t>Follow this link:                                                                        </a:t>
            </a:r>
          </a:p>
          <a:p>
            <a:pPr marL="273050" indent="0" fontAlgn="base">
              <a:buNone/>
            </a:pPr>
            <a:r>
              <a:rPr lang="en-US" u="sng" dirty="0">
                <a:hlinkClick r:id="rId2"/>
              </a:rPr>
              <a:t>https://selenium-release.storage.googleapis.com/index.html</a:t>
            </a:r>
            <a:r>
              <a:rPr lang="en-US" dirty="0"/>
              <a:t> </a:t>
            </a:r>
          </a:p>
          <a:p>
            <a:pPr marL="273050" indent="-273050" fontAlgn="base">
              <a:buNone/>
            </a:pPr>
            <a:r>
              <a:rPr lang="en-US" dirty="0"/>
              <a:t>    or </a:t>
            </a:r>
            <a:r>
              <a:rPr lang="en-US" u="sng" dirty="0">
                <a:hlinkClick r:id="rId3"/>
              </a:rPr>
              <a:t>https://www.selenium.dev/downloads/</a:t>
            </a:r>
            <a:r>
              <a:rPr lang="en-US" dirty="0"/>
              <a:t> &gt;  “Previous Releases” &gt; click on “Previous Releases, a complete list can be seen </a:t>
            </a:r>
            <a:r>
              <a:rPr lang="en-US" i="1" u="sng" dirty="0"/>
              <a:t>here”</a:t>
            </a:r>
            <a:r>
              <a:rPr lang="en-US" dirty="0"/>
              <a:t> from the New Screen. </a:t>
            </a:r>
          </a:p>
          <a:p>
            <a:pPr fontAlgn="base"/>
            <a:r>
              <a:rPr lang="en-US" dirty="0"/>
              <a:t>Click the latest stable one (Currently 3.9) </a:t>
            </a:r>
          </a:p>
          <a:p>
            <a:pPr fontAlgn="base"/>
            <a:r>
              <a:rPr lang="en-US" dirty="0"/>
              <a:t>Download ‘selenium-server-3.9.1.zip’ and ‘selenium-server-standalone-3.9.1.jar’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53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 rotWithShape="1">
          <a:blip r:embed="rId3"/>
          <a:srcRect l="-116" t="12747" r="38266" b="15496"/>
          <a:stretch/>
        </p:blipFill>
        <p:spPr bwMode="auto">
          <a:xfrm>
            <a:off x="2362295" y="643467"/>
            <a:ext cx="7467409" cy="487323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739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Extract the Zip File.</a:t>
            </a:r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B3CDB7-5C99-40FA-8633-95BE27C67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5" t="22450" r="11116" b="51066"/>
          <a:stretch/>
        </p:blipFill>
        <p:spPr>
          <a:xfrm>
            <a:off x="1828800" y="2647665"/>
            <a:ext cx="9226054" cy="16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0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D. Download Selenium WebDriver: -</a:t>
            </a:r>
            <a:endParaRPr lang="en-IN" dirty="0"/>
          </a:p>
          <a:p>
            <a:pPr lvl="0"/>
            <a:r>
              <a:rPr lang="en-US" dirty="0"/>
              <a:t>Download selenium WebDriver from:</a:t>
            </a:r>
            <a:endParaRPr lang="en-IN" dirty="0"/>
          </a:p>
          <a:p>
            <a:r>
              <a:rPr lang="en-IN" u="sng" dirty="0">
                <a:hlinkClick r:id="rId2"/>
              </a:rPr>
              <a:t>https://www.selenium.dev/downloads/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33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-443" t="13400" r="2179" b="11553"/>
          <a:stretch/>
        </p:blipFill>
        <p:spPr bwMode="auto">
          <a:xfrm>
            <a:off x="1473958" y="2688609"/>
            <a:ext cx="9580896" cy="2777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31B67-5440-43E2-ABC5-B7F6BCA0BE99}"/>
              </a:ext>
            </a:extLst>
          </p:cNvPr>
          <p:cNvSpPr txBox="1"/>
          <p:nvPr/>
        </p:nvSpPr>
        <p:spPr>
          <a:xfrm>
            <a:off x="1473958" y="2006221"/>
            <a:ext cx="807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Click on ‘+Browsers’ and select ‘</a:t>
            </a:r>
            <a:r>
              <a:rPr lang="en-US" i="1" u="sng" dirty="0"/>
              <a:t>documentation</a:t>
            </a:r>
            <a:r>
              <a:rPr lang="en-US" dirty="0"/>
              <a:t>’ under ‘Chrome’ section: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09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DFD-8609-6745-A736-E509D4A9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TODAY’S 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CFF1-8053-0D46-8514-9ED8B80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romanUcPeriod"/>
            </a:pPr>
            <a:r>
              <a:rPr lang="en-US" dirty="0"/>
              <a:t>What Is Selenium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Components of Selenium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Integration of Selenium WebDriver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Testing with Selenium</a:t>
            </a:r>
          </a:p>
        </p:txBody>
      </p:sp>
    </p:spTree>
    <p:extLst>
      <p:ext uri="{BB962C8B-B14F-4D97-AF65-F5344CB8AC3E}">
        <p14:creationId xmlns:p14="http://schemas.microsoft.com/office/powerpoint/2010/main" val="161464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current stable release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-117" t="13306" r="11853" b="9141"/>
          <a:stretch/>
        </p:blipFill>
        <p:spPr bwMode="auto">
          <a:xfrm>
            <a:off x="1451578" y="2468880"/>
            <a:ext cx="9603275" cy="3159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76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lvl="0"/>
            <a:r>
              <a:rPr lang="en-US" dirty="0"/>
              <a:t>Download driver for windows (win 32)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r>
              <a:rPr lang="en-US" dirty="0"/>
              <a:t>Unzip the file:</a:t>
            </a:r>
            <a:endParaRPr lang="en-IN" dirty="0"/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5179" t="22463" r="31095" b="68276"/>
          <a:stretch/>
        </p:blipFill>
        <p:spPr bwMode="auto">
          <a:xfrm>
            <a:off x="2617107" y="4399000"/>
            <a:ext cx="5991318" cy="1067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-852" t="21552" r="42796" b="55626"/>
          <a:stretch/>
        </p:blipFill>
        <p:spPr bwMode="auto">
          <a:xfrm>
            <a:off x="2494277" y="2459000"/>
            <a:ext cx="6114148" cy="1580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772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E. Configure Selenium WebDriver: -</a:t>
            </a:r>
            <a:endParaRPr lang="en-IN" dirty="0"/>
          </a:p>
          <a:p>
            <a:pPr lvl="0"/>
            <a:r>
              <a:rPr lang="en-US" dirty="0"/>
              <a:t>Launch Eclipse IDE</a:t>
            </a:r>
            <a:endParaRPr lang="en-IN" dirty="0"/>
          </a:p>
          <a:p>
            <a:pPr lvl="0"/>
            <a:r>
              <a:rPr lang="en-US" dirty="0"/>
              <a:t>Select File &gt; New &gt; java Project. Or  Press “Alt+ Shift+ N” &gt; Java Project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AC9323F-2B6A-4585-90F0-AE613051E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0" r="17071" b="2199"/>
          <a:stretch/>
        </p:blipFill>
        <p:spPr>
          <a:xfrm>
            <a:off x="5837080" y="272958"/>
            <a:ext cx="6104711" cy="55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8DD04-F477-4FA7-8296-54C9AA283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5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Create Project Name as “</a:t>
            </a:r>
            <a:r>
              <a:rPr lang="en-US" dirty="0" err="1"/>
              <a:t>Selenium_UI</a:t>
            </a:r>
            <a:r>
              <a:rPr lang="en-US" dirty="0"/>
              <a:t>”.</a:t>
            </a:r>
            <a:endParaRPr lang="en-IN" dirty="0"/>
          </a:p>
          <a:p>
            <a:endParaRPr lang="en-IN" dirty="0"/>
          </a:p>
        </p:txBody>
      </p:sp>
      <p:sp>
        <p:nvSpPr>
          <p:cNvPr id="64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60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Right Click on ‘</a:t>
            </a:r>
            <a:r>
              <a:rPr lang="en-US" dirty="0" err="1"/>
              <a:t>src</a:t>
            </a:r>
            <a:r>
              <a:rPr lang="en-US" dirty="0"/>
              <a:t>’ and create a new Java Class.</a:t>
            </a:r>
          </a:p>
          <a:p>
            <a:pPr lvl="0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42" y="537029"/>
            <a:ext cx="4834558" cy="518159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0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Create a Package name as “</a:t>
            </a:r>
            <a:r>
              <a:rPr lang="en-US" dirty="0" err="1"/>
              <a:t>com.selenium.test</a:t>
            </a:r>
            <a:r>
              <a:rPr lang="en-US" dirty="0"/>
              <a:t>” and Class name as “</a:t>
            </a:r>
            <a:r>
              <a:rPr lang="en-US" dirty="0" err="1"/>
              <a:t>SeleniumTest</a:t>
            </a:r>
            <a:r>
              <a:rPr lang="en-US" dirty="0"/>
              <a:t>” and select “Public static void main(String[] args)” and click ‘Finish’.</a:t>
            </a:r>
            <a:br>
              <a:rPr lang="en-US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A360389-4B1D-4203-92BA-E8F37C227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2" t="-2248" r="21233" b="14223"/>
          <a:stretch/>
        </p:blipFill>
        <p:spPr>
          <a:xfrm>
            <a:off x="5841241" y="218364"/>
            <a:ext cx="6059607" cy="55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7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6B316-8A22-4C25-A631-17462C5C5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086" y="435429"/>
            <a:ext cx="11103428" cy="50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7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Right Click on “</a:t>
            </a:r>
            <a:r>
              <a:rPr lang="en-US" dirty="0" err="1"/>
              <a:t>Selenium_UI</a:t>
            </a:r>
            <a:r>
              <a:rPr lang="en-US" dirty="0"/>
              <a:t>” and Go to Build Path and Configure Build Path. :-</a:t>
            </a:r>
          </a:p>
          <a:p>
            <a:pPr lvl="0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12" y="805583"/>
            <a:ext cx="3915040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9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B7B45-DBA3-448A-AEBC-406F62968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on ‘Add External JAR’ under ‘Libraries’ tab and add both ‘selenium-server-3.9.1.zip’ and ‘selenium-server-standalone-3.9.1.jar’ files one by one. Click on Apply and Close :-</a:t>
            </a:r>
            <a:endParaRPr lang="en-IN" dirty="0"/>
          </a:p>
        </p:txBody>
      </p:sp>
      <p:sp>
        <p:nvSpPr>
          <p:cNvPr id="4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 will create “Referenced Libraries” section inside “</a:t>
            </a:r>
            <a:r>
              <a:rPr lang="en-US" dirty="0" err="1"/>
              <a:t>Selenium_UI</a:t>
            </a:r>
            <a:r>
              <a:rPr lang="en-US" dirty="0"/>
              <a:t>”: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20E28A9-1275-49EC-B5F6-7687C332A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8" r="71809" b="9665"/>
          <a:stretch/>
        </p:blipFill>
        <p:spPr>
          <a:xfrm>
            <a:off x="6899928" y="219216"/>
            <a:ext cx="3436962" cy="55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39AF-CC6D-994E-9546-505A316E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 What is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21F7-4EBB-5D45-9311-63C0241E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 is a free (open-source) automated UI testing framework used to validate web applications across different browsers and platforms.</a:t>
            </a:r>
          </a:p>
          <a:p>
            <a:r>
              <a:rPr lang="en-US" dirty="0"/>
              <a:t>We can use multiple programming language like Java, Python, C#, PHP etc.</a:t>
            </a:r>
          </a:p>
          <a:p>
            <a:r>
              <a:rPr lang="en-US" dirty="0"/>
              <a:t>Selenium can be easily deployed on platforms such as  Windows, Linux,  macOS.</a:t>
            </a:r>
          </a:p>
          <a:p>
            <a:r>
              <a:rPr lang="en-US" dirty="0"/>
              <a:t>It also support OS for mobile application like iOS and Android.</a:t>
            </a:r>
          </a:p>
        </p:txBody>
      </p:sp>
    </p:spTree>
    <p:extLst>
      <p:ext uri="{BB962C8B-B14F-4D97-AF65-F5344CB8AC3E}">
        <p14:creationId xmlns:p14="http://schemas.microsoft.com/office/powerpoint/2010/main" val="1594597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Now to add WebDriver,  Create a folder inside “</a:t>
            </a:r>
            <a:r>
              <a:rPr lang="en-US" dirty="0" err="1"/>
              <a:t>Selenium_UI</a:t>
            </a:r>
            <a:r>
              <a:rPr lang="en-US" dirty="0"/>
              <a:t>”, Right click on “</a:t>
            </a:r>
            <a:r>
              <a:rPr lang="en-US" dirty="0" err="1"/>
              <a:t>Selenium_UI</a:t>
            </a:r>
            <a:r>
              <a:rPr lang="en-US" dirty="0"/>
              <a:t>” &gt; New &gt; Folder. Set a name, Say “WebDriver” and Finish.</a:t>
            </a:r>
            <a:endParaRPr lang="en-IN" dirty="0"/>
          </a:p>
          <a:p>
            <a:pPr lvl="0"/>
            <a:r>
              <a:rPr lang="en-US" dirty="0"/>
              <a:t>Now copy and paste the selenium WebDriver for Chrome i.e. “chromedriver.exe” into this “WebDriver” folder</a:t>
            </a:r>
            <a:endParaRPr lang="en-IN" dirty="0"/>
          </a:p>
          <a:p>
            <a:endParaRPr lang="en-IN" dirty="0"/>
          </a:p>
        </p:txBody>
      </p:sp>
      <p:pic>
        <p:nvPicPr>
          <p:cNvPr id="31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90DC02-C404-4EE2-8B72-B08B4CFD6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0" r="73512" b="9865"/>
          <a:stretch/>
        </p:blipFill>
        <p:spPr>
          <a:xfrm>
            <a:off x="6946710" y="204720"/>
            <a:ext cx="3358092" cy="54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5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2D681-9A2A-4B23-96F3-B83828B15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0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iv.  Testing with selenium</a:t>
            </a:r>
            <a:endParaRPr lang="en-IN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 Code walkthrough</a:t>
            </a:r>
          </a:p>
          <a:p>
            <a:endParaRPr lang="en-IN" dirty="0"/>
          </a:p>
        </p:txBody>
      </p:sp>
      <p:sp>
        <p:nvSpPr>
          <p:cNvPr id="11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6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569E-3E97-4253-A1D1-63B091FA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Thank you for watching</a:t>
            </a:r>
            <a:endParaRPr lang="en-IN" sz="4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54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4D21-B769-ED45-B99F-654BC140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 Components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9DBE-73E7-5746-9479-B2072962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  <a:p>
            <a:r>
              <a:rPr lang="en-US" dirty="0"/>
              <a:t>Selenium Remote Control</a:t>
            </a:r>
          </a:p>
          <a:p>
            <a:r>
              <a:rPr lang="en-US" dirty="0"/>
              <a:t>Selenium WebDriver</a:t>
            </a:r>
          </a:p>
          <a:p>
            <a:r>
              <a:rPr lang="en-US" dirty="0"/>
              <a:t>Selenium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3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3AAE-74A2-644D-A942-96F339F8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BB2F-A726-7542-B2DC-46FFD655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stands for Integrated Development Environment.</a:t>
            </a:r>
          </a:p>
          <a:p>
            <a:r>
              <a:rPr lang="en-US" dirty="0"/>
              <a:t>It is implemented as a Firefox Add-On and as a Chrome Extension.</a:t>
            </a:r>
          </a:p>
          <a:p>
            <a:r>
              <a:rPr lang="en-US" dirty="0"/>
              <a:t>It allows for recording, editing and debugging of functional tests.</a:t>
            </a:r>
          </a:p>
          <a:p>
            <a:r>
              <a:rPr lang="en-US" dirty="0"/>
              <a:t>It does not require any programming logic to write its Test Scripts rather we can simply record our interactions with the browser to create test cases.</a:t>
            </a:r>
          </a:p>
        </p:txBody>
      </p:sp>
    </p:spTree>
    <p:extLst>
      <p:ext uri="{BB962C8B-B14F-4D97-AF65-F5344CB8AC3E}">
        <p14:creationId xmlns:p14="http://schemas.microsoft.com/office/powerpoint/2010/main" val="201967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F9E3-7C08-7C4A-AB2E-1639466B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D349-D0AA-1444-83C6-B6C9330D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 stands for Remote Control.</a:t>
            </a:r>
            <a:endParaRPr lang="en-IN" dirty="0"/>
          </a:p>
          <a:p>
            <a:r>
              <a:rPr lang="en-US" dirty="0"/>
              <a:t>Selenium Remote Control (RC) is a server, written in Java, that accepts commands for the browser via HTTP.</a:t>
            </a:r>
          </a:p>
          <a:p>
            <a:r>
              <a:rPr lang="en-US" dirty="0"/>
              <a:t>With the release of Selenium 2, Selenium RC has been officially deprecated in favor of Selenium WebDriver.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21213-F1CC-474A-B56C-7CF60458B349}"/>
              </a:ext>
            </a:extLst>
          </p:cNvPr>
          <p:cNvSpPr txBox="1"/>
          <p:nvPr/>
        </p:nvSpPr>
        <p:spPr>
          <a:xfrm>
            <a:off x="2274849" y="2297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8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CA66-9439-5746-B0AA-25FE5026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513792" cy="1049235"/>
          </a:xfrm>
        </p:spPr>
        <p:txBody>
          <a:bodyPr/>
          <a:lstStyle/>
          <a:p>
            <a:r>
              <a:rPr lang="en-US" dirty="0"/>
              <a:t>Selenium 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8134-85C2-094D-9E91-1236E0DD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US" dirty="0"/>
              <a:t>Selenium WebDriver is the Successor to</a:t>
            </a:r>
          </a:p>
          <a:p>
            <a:pPr marL="0" indent="0">
              <a:buNone/>
            </a:pPr>
            <a:r>
              <a:rPr lang="en-US" dirty="0"/>
              <a:t>Selenium RC, which has been officially </a:t>
            </a:r>
          </a:p>
          <a:p>
            <a:pPr marL="0" indent="0">
              <a:buNone/>
            </a:pPr>
            <a:r>
              <a:rPr lang="en-US" dirty="0"/>
              <a:t>deprecated.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5CA8D-6C33-41F0-A56A-DCF060874F38}"/>
              </a:ext>
            </a:extLst>
          </p:cNvPr>
          <p:cNvSpPr txBox="1"/>
          <p:nvPr/>
        </p:nvSpPr>
        <p:spPr>
          <a:xfrm>
            <a:off x="7478973" y="2015732"/>
            <a:ext cx="3957851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Selenium Grid will be Discussed                in next session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ECE3F-4FD4-4135-A3F2-5BDC5261D114}"/>
              </a:ext>
            </a:extLst>
          </p:cNvPr>
          <p:cNvSpPr txBox="1"/>
          <p:nvPr/>
        </p:nvSpPr>
        <p:spPr>
          <a:xfrm>
            <a:off x="7478972" y="744361"/>
            <a:ext cx="3711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SELENIUM</a:t>
            </a:r>
            <a:r>
              <a:rPr lang="en-US" dirty="0"/>
              <a:t> </a:t>
            </a:r>
            <a:r>
              <a:rPr lang="en-US" sz="3200" dirty="0"/>
              <a:t>GRID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627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 Integration of Selenium WebDriver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b="1" dirty="0"/>
              <a:t>Installation Requirements</a:t>
            </a:r>
            <a:r>
              <a:rPr lang="en-US" b="1" dirty="0"/>
              <a:t>:-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Download Java 8 and above </a:t>
            </a:r>
          </a:p>
          <a:p>
            <a:pPr fontAlgn="base"/>
            <a:r>
              <a:rPr lang="en-US" dirty="0"/>
              <a:t>Download and Configure Eclipse </a:t>
            </a:r>
          </a:p>
          <a:p>
            <a:pPr fontAlgn="base"/>
            <a:r>
              <a:rPr lang="en-US" dirty="0"/>
              <a:t>Download Selenium Server </a:t>
            </a:r>
          </a:p>
          <a:p>
            <a:pPr fontAlgn="base"/>
            <a:r>
              <a:rPr lang="en-US" dirty="0"/>
              <a:t>Download Selenium WebDriver </a:t>
            </a:r>
          </a:p>
          <a:p>
            <a:pPr fontAlgn="base"/>
            <a:r>
              <a:rPr lang="en-US" dirty="0"/>
              <a:t>Configure Selenium WebDriver and Selenium Server</a:t>
            </a:r>
          </a:p>
        </p:txBody>
      </p:sp>
    </p:spTree>
    <p:extLst>
      <p:ext uri="{BB962C8B-B14F-4D97-AF65-F5344CB8AC3E}">
        <p14:creationId xmlns:p14="http://schemas.microsoft.com/office/powerpoint/2010/main" val="137121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none" dirty="0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Installation:-</a:t>
            </a: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/>
              <a:t>A. Download Java 8 and above :-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Open CMD.</a:t>
            </a:r>
          </a:p>
          <a:p>
            <a:pPr fontAlgn="base"/>
            <a:r>
              <a:rPr lang="en-US" dirty="0"/>
              <a:t>Type both “java –version” and “javac” in CMD to check Java is installed or not. </a:t>
            </a:r>
          </a:p>
          <a:p>
            <a:pPr fontAlgn="base"/>
            <a:r>
              <a:rPr lang="en-US" dirty="0"/>
              <a:t>Download java(both JDK and JRE) from given link :-</a:t>
            </a:r>
            <a:r>
              <a:rPr lang="en-US" u="sng" dirty="0">
                <a:hlinkClick r:id="rId2"/>
              </a:rPr>
              <a:t>https://www.oracle.com/java/technologies/javase-downloads.html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4058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2FC62D3AA9541B2DC4159F06BCDAB" ma:contentTypeVersion="9" ma:contentTypeDescription="Create a new document." ma:contentTypeScope="" ma:versionID="6f944a649c6a8ddf85c2863034a7d49c">
  <xsd:schema xmlns:xsd="http://www.w3.org/2001/XMLSchema" xmlns:xs="http://www.w3.org/2001/XMLSchema" xmlns:p="http://schemas.microsoft.com/office/2006/metadata/properties" xmlns:ns3="febc7a95-5d08-4e6a-969c-b7643d460d0d" xmlns:ns4="e0bb6ba1-9840-47c4-b029-a7b51b044590" targetNamespace="http://schemas.microsoft.com/office/2006/metadata/properties" ma:root="true" ma:fieldsID="364010f09e280809ce4e424480763c9a" ns3:_="" ns4:_="">
    <xsd:import namespace="febc7a95-5d08-4e6a-969c-b7643d460d0d"/>
    <xsd:import namespace="e0bb6ba1-9840-47c4-b029-a7b51b0445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c7a95-5d08-4e6a-969c-b7643d460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b6ba1-9840-47c4-b029-a7b51b044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981AA0-50EE-4908-AAF4-44111BF586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bc7a95-5d08-4e6a-969c-b7643d460d0d"/>
    <ds:schemaRef ds:uri="e0bb6ba1-9840-47c4-b029-a7b51b0445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90ADB-6A37-473E-B8FB-0318A0DFA1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F19D46-9413-45E8-A48F-FED774B16BBB}">
  <ds:schemaRefs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e0bb6ba1-9840-47c4-b029-a7b51b044590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ebc7a95-5d08-4e6a-969c-b7643d460d0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444</Words>
  <Application>Microsoft Office PowerPoint</Application>
  <PresentationFormat>Widescreen</PresentationFormat>
  <Paragraphs>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Gill Sans MT</vt:lpstr>
      <vt:lpstr>Gallery</vt:lpstr>
      <vt:lpstr>Introduction to Selenium For UI Automation</vt:lpstr>
      <vt:lpstr>TODAY’S  AGENDA</vt:lpstr>
      <vt:lpstr>I.  What is Selenium</vt:lpstr>
      <vt:lpstr>II.  Components of selenium</vt:lpstr>
      <vt:lpstr>Selenium Ide</vt:lpstr>
      <vt:lpstr>Selenium rc</vt:lpstr>
      <vt:lpstr>Selenium  webdriver</vt:lpstr>
      <vt:lpstr>III.  Integration of Selenium WebDriver</vt:lpstr>
      <vt:lpstr>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 Testing with selenium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Selenium For UI Automation</dc:title>
  <dc:creator>Partha Paul</dc:creator>
  <cp:lastModifiedBy>Partha Paul</cp:lastModifiedBy>
  <cp:revision>1</cp:revision>
  <dcterms:created xsi:type="dcterms:W3CDTF">2020-04-27T11:27:04Z</dcterms:created>
  <dcterms:modified xsi:type="dcterms:W3CDTF">2020-04-27T11:40:41Z</dcterms:modified>
</cp:coreProperties>
</file>