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45540884/f/4f0f267e-0bd6-4d1a-ac92-f34773d63303/SALES%20DATA%20FOR%20III%20B.COM%20CS%20-%20A%20&amp;%20B.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pieChart>
        <c:varyColors val="1"/>
        <c:ser>
          <c:idx val="0"/>
          <c:order val="0"/>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dPt>
            <c:idx val="4"/>
            <c:bubble3D val="0"/>
            <c:spPr>
              <a:solidFill>
                <a:schemeClr val="accent4">
                  <a:lumMod val="60000"/>
                </a:schemeClr>
              </a:solidFill>
              <a:ln w="19050">
                <a:solidFill>
                  <a:schemeClr val="lt1"/>
                </a:solidFill>
              </a:ln>
              <a:effectLst/>
            </c:spPr>
          </c:dPt>
          <c:cat>
            <c:multiLvlStrRef>
              <c:f>'CREDIT RATING'!$B$382:$F$386</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Laila</c:v>
                  </c:pt>
                  <c:pt idx="1">
                    <c:v>Ivan</c:v>
                  </c:pt>
                  <c:pt idx="2">
                    <c:v>Aidan</c:v>
                  </c:pt>
                  <c:pt idx="3">
                    <c:v>Cruz</c:v>
                  </c:pt>
                  <c:pt idx="4">
                    <c:v>Raven</c:v>
                  </c:pt>
                </c:lvl>
                <c:lvl>
                  <c:pt idx="0">
                    <c:v>3506</c:v>
                  </c:pt>
                  <c:pt idx="1">
                    <c:v>3507</c:v>
                  </c:pt>
                  <c:pt idx="2">
                    <c:v>3508</c:v>
                  </c:pt>
                  <c:pt idx="3">
                    <c:v>3509</c:v>
                  </c:pt>
                  <c:pt idx="4">
                    <c:v>3510</c:v>
                  </c:pt>
                </c:lvl>
                <c:lvl>
                  <c:pt idx="0">
                    <c:v>413</c:v>
                  </c:pt>
                  <c:pt idx="1">
                    <c:v>414</c:v>
                  </c:pt>
                  <c:pt idx="2">
                    <c:v>415</c:v>
                  </c:pt>
                  <c:pt idx="3">
                    <c:v>416</c:v>
                  </c:pt>
                  <c:pt idx="4">
                    <c:v>417</c:v>
                  </c:pt>
                </c:lvl>
              </c:multiLvlStrCache>
            </c:multiLvlStrRef>
          </c:cat>
          <c:val>
            <c:numRef>
              <c:f>'CREDIT RATING'!$G$382:$G$386</c:f>
              <c:numCache>
                <c:formatCode>General</c:formatCode>
                <c:ptCount val="5"/>
                <c:pt idx="0">
                  <c:v>2.0</c:v>
                </c:pt>
                <c:pt idx="1">
                  <c:v>4.0</c:v>
                </c:pt>
                <c:pt idx="2">
                  <c:v>5.0</c:v>
                </c:pt>
                <c:pt idx="3">
                  <c:v>2.0</c:v>
                </c:pt>
                <c:pt idx="4">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GB"/>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GB"/>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4" y="3021330"/>
            <a:ext cx="8610600" cy="1869440"/>
          </a:xfrm>
          <a:prstGeom prst="rect"/>
          <a:noFill/>
        </p:spPr>
        <p:txBody>
          <a:bodyPr rtlCol="0" wrap="square">
            <a:spAutoFit/>
          </a:bodyPr>
          <a:p>
            <a:r>
              <a:rPr sz="2400" lang="en-US">
                <a:latin typeface="Carrois Gothic SC"/>
              </a:rPr>
              <a:t>STUDENT NAME:</a:t>
            </a:r>
            <a:r>
              <a:rPr altLang="en-GB" sz="2400" lang="en-US">
                <a:latin typeface="Carrois Gothic SC"/>
              </a:rPr>
              <a:t>P</a:t>
            </a:r>
            <a:r>
              <a:rPr altLang="en-GB" sz="2400" lang="en-US">
                <a:latin typeface="Carrois Gothic SC"/>
              </a:rPr>
              <a:t>A</a:t>
            </a:r>
            <a:r>
              <a:rPr altLang="en-GB" sz="2400" lang="en-US">
                <a:latin typeface="Carrois Gothic SC"/>
              </a:rPr>
              <a:t>R</a:t>
            </a:r>
            <a:r>
              <a:rPr altLang="en-GB" sz="2400" lang="en-US">
                <a:latin typeface="Carrois Gothic SC"/>
              </a:rPr>
              <a:t>T</a:t>
            </a:r>
            <a:r>
              <a:rPr altLang="en-GB" sz="2400" lang="en-US">
                <a:latin typeface="Carrois Gothic SC"/>
              </a:rPr>
              <a:t>H</a:t>
            </a:r>
            <a:r>
              <a:rPr altLang="en-GB" sz="2400" lang="en-US">
                <a:latin typeface="Carrois Gothic SC"/>
              </a:rPr>
              <a:t>A</a:t>
            </a:r>
            <a:r>
              <a:rPr altLang="en-GB" sz="2400" lang="en-US">
                <a:latin typeface="Carrois Gothic SC"/>
              </a:rPr>
              <a:t> </a:t>
            </a:r>
            <a:r>
              <a:rPr altLang="en-GB" sz="2400" lang="en-US">
                <a:latin typeface="Carrois Gothic SC"/>
              </a:rPr>
              <a:t>S</a:t>
            </a:r>
            <a:r>
              <a:rPr altLang="en-GB" sz="2400" lang="en-US">
                <a:latin typeface="Carrois Gothic SC"/>
              </a:rPr>
              <a:t>A</a:t>
            </a:r>
            <a:r>
              <a:rPr altLang="en-GB" sz="2400" lang="en-US">
                <a:latin typeface="Carrois Gothic SC"/>
              </a:rPr>
              <a:t>R</a:t>
            </a:r>
            <a:r>
              <a:rPr altLang="en-GB" sz="2400" lang="en-US">
                <a:latin typeface="Carrois Gothic SC"/>
              </a:rPr>
              <a:t>A</a:t>
            </a:r>
            <a:r>
              <a:rPr altLang="en-GB" sz="2400" lang="en-US">
                <a:latin typeface="Carrois Gothic SC"/>
              </a:rPr>
              <a:t>T</a:t>
            </a:r>
            <a:r>
              <a:rPr altLang="en-GB" sz="2400" lang="en-US">
                <a:latin typeface="Carrois Gothic SC"/>
              </a:rPr>
              <a:t>H</a:t>
            </a:r>
            <a:r>
              <a:rPr altLang="en-GB" sz="2400" lang="en-US">
                <a:latin typeface="Carrois Gothic SC"/>
              </a:rPr>
              <a:t>Y</a:t>
            </a:r>
            <a:r>
              <a:rPr altLang="en-GB" sz="2400" lang="en-US">
                <a:latin typeface="Carrois Gothic SC"/>
              </a:rPr>
              <a:t> </a:t>
            </a:r>
            <a:r>
              <a:rPr altLang="en-GB" sz="2400" lang="en-US">
                <a:latin typeface="Carrois Gothic SC"/>
              </a:rPr>
              <a:t>.</a:t>
            </a:r>
            <a:r>
              <a:rPr altLang="en-GB" sz="2400" lang="en-US">
                <a:latin typeface="Carrois Gothic SC"/>
              </a:rPr>
              <a:t>M</a:t>
            </a:r>
            <a:endParaRPr dirty="0" sz="2400" lang="en-US">
              <a:latin typeface="Carrois Gothic SC"/>
            </a:endParaRPr>
          </a:p>
          <a:p>
            <a:r>
              <a:rPr dirty="0" sz="2400" lang="en-US">
                <a:latin typeface="Carrois Gothic SC"/>
              </a:rPr>
              <a:t>REGISTER NO:</a:t>
            </a:r>
            <a:r>
              <a:rPr altLang="en-GB" dirty="0" sz="2400" lang="en-US">
                <a:latin typeface="Carrois Gothic SC"/>
              </a:rPr>
              <a:t>1</a:t>
            </a:r>
            <a:r>
              <a:rPr altLang="en-GB" dirty="0" sz="2400" lang="en-US">
                <a:latin typeface="Carrois Gothic SC"/>
              </a:rPr>
              <a:t>2</a:t>
            </a:r>
            <a:r>
              <a:rPr altLang="en-GB" dirty="0" sz="2400" lang="en-US">
                <a:latin typeface="Carrois Gothic SC"/>
              </a:rPr>
              <a:t>2</a:t>
            </a:r>
            <a:r>
              <a:rPr altLang="en-GB" dirty="0" sz="2400" lang="en-US">
                <a:latin typeface="Carrois Gothic SC"/>
              </a:rPr>
              <a:t>2</a:t>
            </a:r>
            <a:r>
              <a:rPr altLang="en-GB" dirty="0" sz="2400" lang="en-US">
                <a:latin typeface="Carrois Gothic SC"/>
              </a:rPr>
              <a:t>0</a:t>
            </a:r>
            <a:r>
              <a:rPr altLang="en-GB" dirty="0" sz="2400" lang="en-US">
                <a:latin typeface="Carrois Gothic SC"/>
              </a:rPr>
              <a:t>2</a:t>
            </a:r>
            <a:r>
              <a:rPr altLang="en-GB" dirty="0" sz="2400" lang="en-US">
                <a:latin typeface="Carrois Gothic SC"/>
              </a:rPr>
              <a:t>7</a:t>
            </a:r>
            <a:r>
              <a:rPr altLang="en-GB" dirty="0" sz="2400" lang="en-US">
                <a:latin typeface="Carrois Gothic SC"/>
              </a:rPr>
              <a:t>3</a:t>
            </a:r>
            <a:r>
              <a:rPr altLang="en-GB" dirty="0" sz="2400" lang="en-US">
                <a:latin typeface="Carrois Gothic SC"/>
              </a:rPr>
              <a:t>6</a:t>
            </a:r>
            <a:endParaRPr altLang="en-US" lang="zh-CN">
              <a:latin typeface="Carrois Gothic SC"/>
            </a:endParaRPr>
          </a:p>
          <a:p>
            <a:r>
              <a:rPr dirty="0" sz="2400" lang="en-US">
                <a:latin typeface="Carrois Gothic SC"/>
              </a:rPr>
              <a:t>DEPARTMENT:</a:t>
            </a:r>
            <a:r>
              <a:rPr altLang="en-GB" dirty="0" sz="2400" lang="en-US">
                <a:latin typeface="Carrois Gothic SC"/>
              </a:rPr>
              <a:t>B</a:t>
            </a:r>
            <a:r>
              <a:rPr altLang="en-GB" dirty="0" sz="2400" lang="en-US">
                <a:latin typeface="Carrois Gothic SC"/>
              </a:rPr>
              <a:t>.</a:t>
            </a:r>
            <a:r>
              <a:rPr altLang="en-GB" dirty="0" sz="2400" lang="en-US">
                <a:latin typeface="Carrois Gothic SC"/>
              </a:rPr>
              <a:t>C</a:t>
            </a:r>
            <a:r>
              <a:rPr altLang="en-GB" dirty="0" sz="2400" lang="en-US">
                <a:latin typeface="Carrois Gothic SC"/>
              </a:rPr>
              <a:t>O</a:t>
            </a:r>
            <a:r>
              <a:rPr altLang="en-GB" dirty="0" sz="2400" lang="en-US">
                <a:latin typeface="Carrois Gothic SC"/>
              </a:rPr>
              <a:t>M</a:t>
            </a:r>
            <a:r>
              <a:rPr altLang="en-GB" dirty="0" sz="2400" lang="en-US">
                <a:latin typeface="Carrois Gothic SC"/>
              </a:rPr>
              <a:t>(</a:t>
            </a:r>
            <a:r>
              <a:rPr altLang="en-GB" dirty="0" sz="2400" lang="en-US">
                <a:latin typeface="Carrois Gothic SC"/>
              </a:rPr>
              <a:t>C</a:t>
            </a:r>
            <a:r>
              <a:rPr altLang="en-GB" dirty="0" sz="2400" lang="en-US">
                <a:latin typeface="Carrois Gothic SC"/>
              </a:rPr>
              <a:t>O</a:t>
            </a:r>
            <a:r>
              <a:rPr altLang="en-GB" dirty="0" sz="2400" lang="en-US">
                <a:latin typeface="Carrois Gothic SC"/>
              </a:rPr>
              <a:t>R</a:t>
            </a:r>
            <a:r>
              <a:rPr altLang="en-GB" dirty="0" sz="2400" lang="en-US">
                <a:latin typeface="Carrois Gothic SC"/>
              </a:rPr>
              <a:t>PORATE</a:t>
            </a:r>
            <a:r>
              <a:rPr altLang="en-GB" dirty="0" sz="2400" lang="en-US">
                <a:latin typeface="Carrois Gothic SC"/>
              </a:rPr>
              <a:t> </a:t>
            </a:r>
            <a:r>
              <a:rPr altLang="en-GB" dirty="0" sz="2400" lang="en-US">
                <a:latin typeface="Carrois Gothic SC"/>
              </a:rPr>
              <a:t>S</a:t>
            </a:r>
            <a:r>
              <a:rPr altLang="en-GB" dirty="0" sz="2400" lang="en-US">
                <a:latin typeface="Carrois Gothic SC"/>
              </a:rPr>
              <a:t>E</a:t>
            </a:r>
            <a:r>
              <a:rPr altLang="en-GB" dirty="0" sz="2400" lang="en-US">
                <a:latin typeface="Carrois Gothic SC"/>
              </a:rPr>
              <a:t>CRETARY</a:t>
            </a:r>
            <a:r>
              <a:rPr altLang="en-GB" dirty="0" sz="2400" lang="en-US">
                <a:latin typeface="Carrois Gothic SC"/>
              </a:rPr>
              <a:t>S</a:t>
            </a:r>
            <a:r>
              <a:rPr altLang="en-GB" dirty="0" sz="2400" lang="en-US">
                <a:latin typeface="Carrois Gothic SC"/>
              </a:rPr>
              <a:t>H</a:t>
            </a:r>
            <a:r>
              <a:rPr altLang="en-GB" dirty="0" sz="2400" lang="en-US">
                <a:latin typeface="Carrois Gothic SC"/>
              </a:rPr>
              <a:t>I</a:t>
            </a:r>
            <a:r>
              <a:rPr altLang="en-GB" dirty="0" sz="2400" lang="en-US">
                <a:latin typeface="Carrois Gothic SC"/>
              </a:rPr>
              <a:t>P</a:t>
            </a:r>
            <a:r>
              <a:rPr altLang="en-GB" dirty="0" sz="2400" lang="en-US">
                <a:latin typeface="Carrois Gothic SC"/>
              </a:rPr>
              <a:t>)</a:t>
            </a:r>
            <a:endParaRPr altLang="en-US" lang="zh-CN">
              <a:latin typeface="Carrois Gothic SC"/>
            </a:endParaRPr>
          </a:p>
          <a:p>
            <a:r>
              <a:rPr dirty="0" sz="2400" lang="en-US">
                <a:latin typeface="Carrois Gothic SC"/>
              </a:rPr>
              <a:t>COLLEGE</a:t>
            </a:r>
            <a:r>
              <a:rPr altLang="en-GB" dirty="0" sz="2400" lang="en-US">
                <a:latin typeface="Carrois Gothic SC"/>
              </a:rPr>
              <a:t> </a:t>
            </a:r>
            <a:r>
              <a:rPr altLang="en-GB" dirty="0" sz="2400" lang="en-US">
                <a:latin typeface="Carrois Gothic SC"/>
              </a:rPr>
              <a:t>:</a:t>
            </a:r>
            <a:r>
              <a:rPr altLang="en-GB" dirty="0" sz="2400" lang="en-US">
                <a:latin typeface="Carrois Gothic SC"/>
              </a:rPr>
              <a:t> </a:t>
            </a:r>
            <a:r>
              <a:rPr altLang="en-GB" dirty="0" sz="2400" lang="en-US">
                <a:latin typeface="Carrois Gothic SC"/>
              </a:rPr>
              <a:t>T</a:t>
            </a:r>
            <a:r>
              <a:rPr altLang="en-GB" dirty="0" sz="2400" lang="en-US">
                <a:latin typeface="Carrois Gothic SC"/>
              </a:rPr>
              <a:t>H</a:t>
            </a:r>
            <a:r>
              <a:rPr altLang="en-GB" dirty="0" sz="2400" lang="en-US">
                <a:latin typeface="Carrois Gothic SC"/>
              </a:rPr>
              <a:t>I</a:t>
            </a:r>
            <a:r>
              <a:rPr altLang="en-GB" dirty="0" sz="2400" lang="en-US">
                <a:latin typeface="Carrois Gothic SC"/>
              </a:rPr>
              <a:t>R</a:t>
            </a:r>
            <a:r>
              <a:rPr altLang="en-GB" dirty="0" sz="2400" lang="en-US">
                <a:latin typeface="Carrois Gothic SC"/>
              </a:rPr>
              <a:t>U</a:t>
            </a:r>
            <a:r>
              <a:rPr altLang="en-GB" dirty="0" sz="2400" lang="en-US">
                <a:latin typeface="Carrois Gothic SC"/>
              </a:rPr>
              <a:t>T</a:t>
            </a:r>
            <a:r>
              <a:rPr altLang="en-GB" dirty="0" sz="2400" lang="en-US">
                <a:latin typeface="Carrois Gothic SC"/>
              </a:rPr>
              <a:t>H</a:t>
            </a:r>
            <a:r>
              <a:rPr altLang="en-GB" dirty="0" sz="2400" lang="en-US">
                <a:latin typeface="Carrois Gothic SC"/>
              </a:rPr>
              <a:t>A</a:t>
            </a:r>
            <a:r>
              <a:rPr altLang="en-GB" dirty="0" sz="2400" lang="en-US">
                <a:latin typeface="Carrois Gothic SC"/>
              </a:rPr>
              <a:t>N</a:t>
            </a:r>
            <a:r>
              <a:rPr altLang="en-GB" dirty="0" sz="2400" lang="en-US">
                <a:latin typeface="Carrois Gothic SC"/>
              </a:rPr>
              <a:t>G</a:t>
            </a:r>
            <a:r>
              <a:rPr altLang="en-GB" dirty="0" sz="2400" lang="en-US">
                <a:latin typeface="Carrois Gothic SC"/>
              </a:rPr>
              <a:t>A</a:t>
            </a:r>
            <a:r>
              <a:rPr altLang="en-GB" dirty="0" sz="2400" lang="en-US">
                <a:latin typeface="Carrois Gothic SC"/>
              </a:rPr>
              <a:t>L</a:t>
            </a:r>
            <a:r>
              <a:rPr altLang="en-GB" dirty="0" sz="2400" lang="en-US">
                <a:latin typeface="Carrois Gothic SC"/>
              </a:rPr>
              <a:t> </a:t>
            </a:r>
            <a:r>
              <a:rPr altLang="en-GB" dirty="0" sz="2400" lang="en-US">
                <a:latin typeface="Carrois Gothic SC"/>
              </a:rPr>
              <a:t>N</a:t>
            </a:r>
            <a:r>
              <a:rPr altLang="en-GB" dirty="0" sz="2400" lang="en-US">
                <a:latin typeface="Carrois Gothic SC"/>
              </a:rPr>
              <a:t>ADAR </a:t>
            </a:r>
            <a:r>
              <a:rPr altLang="en-GB" dirty="0" sz="2400" lang="en-US">
                <a:latin typeface="Carrois Gothic SC"/>
              </a:rPr>
              <a:t>C</a:t>
            </a:r>
            <a:r>
              <a:rPr altLang="en-GB" dirty="0" sz="2400" lang="en-US">
                <a:latin typeface="Carrois Gothic SC"/>
              </a:rPr>
              <a:t>O</a:t>
            </a:r>
            <a:r>
              <a:rPr altLang="en-GB" dirty="0" sz="2400" lang="en-US">
                <a:latin typeface="Carrois Gothic SC"/>
              </a:rPr>
              <a:t>L</a:t>
            </a:r>
            <a:r>
              <a:rPr altLang="en-GB" dirty="0" sz="2400" lang="en-US">
                <a:latin typeface="Carrois Gothic SC"/>
              </a:rPr>
              <a:t>L</a:t>
            </a:r>
            <a:r>
              <a:rPr altLang="en-GB" dirty="0" sz="2400" lang="en-US">
                <a:latin typeface="Carrois Gothic SC"/>
              </a:rPr>
              <a:t>E</a:t>
            </a:r>
            <a:r>
              <a:rPr altLang="en-GB" dirty="0" sz="2400" lang="en-US">
                <a:latin typeface="Carrois Gothic SC"/>
              </a:rPr>
              <a:t>G</a:t>
            </a:r>
            <a:r>
              <a:rPr altLang="en-GB" dirty="0" sz="2400" lang="en-US">
                <a:latin typeface="Carrois Gothic SC"/>
              </a:rPr>
              <a:t>E</a:t>
            </a:r>
            <a:endParaRPr altLang="en-US" lang="zh-CN">
              <a:latin typeface="Carrois Gothic SC"/>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758159"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4764479" y="385443"/>
          <a:ext cx="6512739" cy="2264060"/>
        </p:xfrm>
        <a:graphic>
          <a:graphicData uri="http://schemas.openxmlformats.org/drawingml/2006/table">
            <a:tbl>
              <a:tblPr/>
              <a:tblGrid>
                <a:gridCol w="557665"/>
                <a:gridCol w="1095415"/>
                <a:gridCol w="1334415"/>
                <a:gridCol w="1573414"/>
                <a:gridCol w="1951830"/>
              </a:tblGrid>
              <a:tr h="377343">
                <a:tc>
                  <a:txBody>
                    <a:bodyPr/>
                    <a:p>
                      <a:pPr algn="l" fontAlgn="b"/>
                      <a:r>
                        <a:rPr b="1" sz="1100">
                          <a:solidFill>
                            <a:srgbClr val="FFFFFF"/>
                          </a:solidFill>
                          <a:latin typeface="Calibri"/>
                        </a:rPr>
                        <a:t>EmpID</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79646"/>
                    </a:solidFill>
                  </a:tcPr>
                </a:tc>
                <a:tc>
                  <a:txBody>
                    <a:bodyPr/>
                    <a:p>
                      <a:pPr algn="l" fontAlgn="b"/>
                      <a:r>
                        <a:rPr b="1" sz="1100">
                          <a:solidFill>
                            <a:srgbClr val="FFFFFF"/>
                          </a:solidFill>
                          <a:latin typeface="Calibri"/>
                        </a:rPr>
                        <a:t>FirstName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79646"/>
                    </a:solidFill>
                  </a:tcPr>
                </a:tc>
                <a:tc>
                  <a:txBody>
                    <a:bodyPr/>
                    <a:p>
                      <a:pPr algn="l" fontAlgn="b"/>
                      <a:r>
                        <a:rPr b="1" sz="1100">
                          <a:solidFill>
                            <a:srgbClr val="FFFFFF"/>
                          </a:solidFill>
                          <a:latin typeface="Calibri"/>
                        </a:rPr>
                        <a:t>DepartmentType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79646"/>
                    </a:solidFill>
                  </a:tcPr>
                </a:tc>
                <a:tc>
                  <a:txBody>
                    <a:bodyPr/>
                    <a:p>
                      <a:pPr algn="l" fontAlgn="b"/>
                      <a:r>
                        <a:rPr b="1" sz="1100">
                          <a:solidFill>
                            <a:srgbClr val="FFFFFF"/>
                          </a:solidFill>
                          <a:latin typeface="Calibri"/>
                        </a:rPr>
                        <a:t>Performance Score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79646"/>
                    </a:solidFill>
                  </a:tcPr>
                </a:tc>
                <a:tc>
                  <a:txBody>
                    <a:bodyPr/>
                    <a:p>
                      <a:pPr algn="l" fontAlgn="b"/>
                      <a:r>
                        <a:rPr b="1" sz="1100">
                          <a:solidFill>
                            <a:srgbClr val="FFFFFF"/>
                          </a:solidFill>
                          <a:latin typeface="Calibri"/>
                        </a:rPr>
                        <a:t>Current Employee Rating</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79646"/>
                    </a:solidFill>
                  </a:tcPr>
                </a:tc>
              </a:tr>
              <a:tr h="377343">
                <a:tc>
                  <a:txBody>
                    <a:bodyPr/>
                    <a:p>
                      <a:pPr algn="r" fontAlgn="b"/>
                      <a:r>
                        <a:rPr sz="1100">
                          <a:solidFill>
                            <a:srgbClr val="000000"/>
                          </a:solidFill>
                          <a:latin typeface="Calibri"/>
                        </a:rPr>
                        <a:t>3506</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l" fontAlgn="b"/>
                      <a:r>
                        <a:rPr sz="1100">
                          <a:solidFill>
                            <a:srgbClr val="000000"/>
                          </a:solidFill>
                          <a:latin typeface="Calibri"/>
                        </a:rPr>
                        <a:t>Laila</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r>
              <a:tr h="377343">
                <a:tc>
                  <a:txBody>
                    <a:bodyPr/>
                    <a:p>
                      <a:pPr algn="r" fontAlgn="b"/>
                      <a:r>
                        <a:rPr sz="1100">
                          <a:solidFill>
                            <a:srgbClr val="000000"/>
                          </a:solidFill>
                          <a:latin typeface="Calibri"/>
                        </a:rPr>
                        <a:t>3507</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c>
                  <a:txBody>
                    <a:bodyPr/>
                    <a:p>
                      <a:pPr algn="l" fontAlgn="b"/>
                      <a:r>
                        <a:rPr sz="1100">
                          <a:solidFill>
                            <a:srgbClr val="000000"/>
                          </a:solidFill>
                          <a:latin typeface="Calibri"/>
                        </a:rPr>
                        <a:t>Ivan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r>
              <a:tr h="377343">
                <a:tc>
                  <a:txBody>
                    <a:bodyPr/>
                    <a:p>
                      <a:pPr algn="r" fontAlgn="b"/>
                      <a:r>
                        <a:rPr sz="1100">
                          <a:solidFill>
                            <a:srgbClr val="000000"/>
                          </a:solidFill>
                          <a:latin typeface="Calibri"/>
                        </a:rPr>
                        <a:t>3508</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l" fontAlgn="b"/>
                      <a:r>
                        <a:rPr sz="1100">
                          <a:solidFill>
                            <a:srgbClr val="000000"/>
                          </a:solidFill>
                          <a:latin typeface="Calibri"/>
                        </a:rPr>
                        <a:t>Aidan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r" fontAlgn="b"/>
                      <a:r>
                        <a:rPr sz="1100">
                          <a:solidFill>
                            <a:srgbClr val="000000"/>
                          </a:solidFill>
                          <a:latin typeface="Calibri"/>
                        </a:rPr>
                        <a:t>5</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r>
              <a:tr h="377343">
                <a:tc>
                  <a:txBody>
                    <a:bodyPr/>
                    <a:p>
                      <a:pPr algn="r" fontAlgn="b"/>
                      <a:r>
                        <a:rPr sz="1100">
                          <a:solidFill>
                            <a:srgbClr val="000000"/>
                          </a:solidFill>
                          <a:latin typeface="Calibri"/>
                        </a:rPr>
                        <a:t>3509</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c>
                  <a:txBody>
                    <a:bodyPr/>
                    <a:p>
                      <a:pPr algn="l" fontAlgn="b"/>
                      <a:r>
                        <a:rPr sz="1100">
                          <a:solidFill>
                            <a:srgbClr val="000000"/>
                          </a:solidFill>
                          <a:latin typeface="Calibri"/>
                        </a:rPr>
                        <a:t>Cruz</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DEFE9"/>
                    </a:solidFill>
                  </a:tcPr>
                </a:tc>
              </a:tr>
              <a:tr h="377343">
                <a:tc>
                  <a:txBody>
                    <a:bodyPr/>
                    <a:p>
                      <a:pPr algn="r" fontAlgn="b"/>
                      <a:r>
                        <a:rPr sz="1100">
                          <a:solidFill>
                            <a:srgbClr val="000000"/>
                          </a:solidFill>
                          <a:latin typeface="Calibri"/>
                        </a:rPr>
                        <a:t>3510</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l" fontAlgn="b"/>
                      <a:r>
                        <a:rPr sz="1100">
                          <a:solidFill>
                            <a:srgbClr val="000000"/>
                          </a:solidFill>
                          <a:latin typeface="Calibri"/>
                        </a:rPr>
                        <a:t>Raven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FCDDCF"/>
                    </a:solidFill>
                  </a:tcPr>
                </a:tc>
              </a:tr>
            </a:tbl>
          </a:graphicData>
        </a:graphic>
      </p:graphicFrame>
      <p:graphicFrame>
        <p:nvGraphicFramePr>
          <p:cNvPr id="4194305" name="图表 1"/>
          <p:cNvGraphicFramePr>
            <a:graphicFrameLocks/>
          </p:cNvGraphicFramePr>
          <p:nvPr/>
        </p:nvGraphicFramePr>
        <p:xfrm>
          <a:off x="5367446" y="2799434"/>
          <a:ext cx="5306805" cy="3695913"/>
        </p:xfrm>
        <a:graphic>
          <a:graphicData uri="http://schemas.openxmlformats.org/drawingml/2006/chart">
            <c:chart xmlns:c="http://schemas.openxmlformats.org/drawingml/2006/chart" xmlns:r="http://schemas.openxmlformats.org/officeDocument/2006/relationships" r:id="rId1"/>
          </a:graphicData>
        </a:graphic>
      </p:graphicFrame>
      <p:sp>
        <p:nvSpPr>
          <p:cNvPr id="1048686" name=""/>
          <p:cNvSpPr txBox="1"/>
          <p:nvPr/>
        </p:nvSpPr>
        <p:spPr>
          <a:xfrm>
            <a:off x="7283254" y="2846498"/>
            <a:ext cx="1932385" cy="447039"/>
          </a:xfrm>
          <a:prstGeom prst="rect"/>
          <a:solidFill>
            <a:srgbClr val="FF9900"/>
          </a:solidFill>
        </p:spPr>
        <p:txBody>
          <a:bodyPr rtlCol="0" wrap="square">
            <a:spAutoFit/>
          </a:bodyPr>
          <a:p>
            <a:r>
              <a:rPr altLang="en-GB" sz="1200" lang="en-US">
                <a:solidFill>
                  <a:srgbClr val="000000"/>
                </a:solidFill>
              </a:rPr>
              <a:t>C</a:t>
            </a:r>
            <a:r>
              <a:rPr altLang="en-GB" sz="1200" lang="en-US">
                <a:solidFill>
                  <a:srgbClr val="000000"/>
                </a:solidFill>
              </a:rPr>
              <a:t>U</a:t>
            </a:r>
            <a:r>
              <a:rPr altLang="en-GB" sz="1200" lang="en-US">
                <a:solidFill>
                  <a:srgbClr val="000000"/>
                </a:solidFill>
              </a:rPr>
              <a:t>R</a:t>
            </a:r>
            <a:r>
              <a:rPr altLang="en-GB" sz="1200" lang="en-US">
                <a:solidFill>
                  <a:srgbClr val="000000"/>
                </a:solidFill>
              </a:rPr>
              <a:t>RENT </a:t>
            </a:r>
            <a:r>
              <a:rPr altLang="en-GB" sz="1200" lang="en-US">
                <a:solidFill>
                  <a:srgbClr val="000000"/>
                </a:solidFill>
              </a:rPr>
              <a:t>EMPLOYEE </a:t>
            </a:r>
            <a:r>
              <a:rPr altLang="en-GB" sz="1200" lang="en-US">
                <a:solidFill>
                  <a:srgbClr val="000000"/>
                </a:solidFill>
              </a:rPr>
              <a:t>RATING </a:t>
            </a:r>
            <a:endParaRPr sz="2800" lang="en-GB">
              <a:solidFill>
                <a:srgbClr val="000000"/>
              </a:solidFill>
            </a:endParaRPr>
          </a:p>
        </p:txBody>
      </p:sp>
      <p:sp>
        <p:nvSpPr>
          <p:cNvPr id="1048712" name=""/>
          <p:cNvSpPr txBox="1"/>
          <p:nvPr/>
        </p:nvSpPr>
        <p:spPr>
          <a:xfrm>
            <a:off x="273761" y="3293537"/>
            <a:ext cx="4282140" cy="3075940"/>
          </a:xfrm>
          <a:prstGeom prst="rect"/>
        </p:spPr>
        <p:txBody>
          <a:bodyPr rtlCol="0" wrap="square">
            <a:spAutoFit/>
          </a:bodyPr>
          <a:p>
            <a:r>
              <a:rPr altLang="en-IN" sz="2800" lang="en-US">
                <a:solidFill>
                  <a:srgbClr val="000000"/>
                </a:solidFill>
              </a:rPr>
              <a:t>I</a:t>
            </a:r>
            <a:r>
              <a:rPr altLang="en-IN" sz="2800" lang="en-US">
                <a:solidFill>
                  <a:srgbClr val="000000"/>
                </a:solidFill>
              </a:rPr>
              <a:t>N</a:t>
            </a:r>
            <a:r>
              <a:rPr altLang="en-IN" sz="2800" lang="en-US">
                <a:solidFill>
                  <a:srgbClr val="000000"/>
                </a:solidFill>
              </a:rPr>
              <a:t>T</a:t>
            </a:r>
            <a:r>
              <a:rPr altLang="en-IN" sz="2800" lang="en-US">
                <a:solidFill>
                  <a:srgbClr val="000000"/>
                </a:solidFill>
              </a:rPr>
              <a:t>E</a:t>
            </a:r>
            <a:r>
              <a:rPr altLang="en-IN" sz="2800" lang="en-US">
                <a:solidFill>
                  <a:srgbClr val="000000"/>
                </a:solidFill>
              </a:rPr>
              <a:t>R</a:t>
            </a:r>
            <a:r>
              <a:rPr altLang="en-IN" sz="2800" lang="en-US">
                <a:solidFill>
                  <a:srgbClr val="000000"/>
                </a:solidFill>
              </a:rPr>
              <a:t>P</a:t>
            </a:r>
            <a:r>
              <a:rPr altLang="en-IN" sz="2800" lang="en-US">
                <a:solidFill>
                  <a:srgbClr val="000000"/>
                </a:solidFill>
              </a:rPr>
              <a:t>E</a:t>
            </a:r>
            <a:r>
              <a:rPr altLang="en-IN" sz="2800" lang="en-US">
                <a:solidFill>
                  <a:srgbClr val="000000"/>
                </a:solidFill>
              </a:rPr>
              <a:t>T</a:t>
            </a:r>
            <a:r>
              <a:rPr altLang="en-IN" sz="2800" lang="en-US">
                <a:solidFill>
                  <a:srgbClr val="000000"/>
                </a:solidFill>
              </a:rPr>
              <a:t>A</a:t>
            </a:r>
            <a:r>
              <a:rPr altLang="en-IN" sz="2800" lang="en-US">
                <a:solidFill>
                  <a:srgbClr val="000000"/>
                </a:solidFill>
              </a:rPr>
              <a:t>T</a:t>
            </a:r>
            <a:r>
              <a:rPr altLang="en-IN" sz="2800" lang="en-US">
                <a:solidFill>
                  <a:srgbClr val="000000"/>
                </a:solidFill>
              </a:rPr>
              <a:t>I</a:t>
            </a:r>
            <a:r>
              <a:rPr altLang="en-IN" sz="2800" lang="en-US">
                <a:solidFill>
                  <a:srgbClr val="000000"/>
                </a:solidFill>
              </a:rPr>
              <a:t>O</a:t>
            </a:r>
            <a:r>
              <a:rPr altLang="en-IN" sz="2800" lang="en-US">
                <a:solidFill>
                  <a:srgbClr val="000000"/>
                </a:solidFill>
              </a:rPr>
              <a:t>N</a:t>
            </a:r>
            <a:r>
              <a:rPr altLang="en-IN" sz="2800" lang="en-US">
                <a:solidFill>
                  <a:srgbClr val="000000"/>
                </a:solidFill>
              </a:rPr>
              <a:t>:</a:t>
            </a:r>
            <a:endParaRPr sz="2800" lang="en-US">
              <a:solidFill>
                <a:srgbClr val="000000"/>
              </a:solidFill>
            </a:endParaRPr>
          </a:p>
          <a:p>
            <a:endParaRPr sz="2800" lang="en-US">
              <a:solidFill>
                <a:srgbClr val="000000"/>
              </a:solidFill>
            </a:endParaRPr>
          </a:p>
          <a:p>
            <a:r>
              <a:rPr altLang="en-IN" sz="2800" lang="en-US">
                <a:solidFill>
                  <a:srgbClr val="000000"/>
                </a:solidFill>
              </a:rPr>
              <a:t>1</a:t>
            </a:r>
            <a:r>
              <a:rPr altLang="en-IN" sz="2800" lang="en-US">
                <a:solidFill>
                  <a:srgbClr val="000000"/>
                </a:solidFill>
              </a:rPr>
              <a:t>.</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 </a:t>
            </a:r>
            <a:r>
              <a:rPr altLang="en-IN" sz="1200" lang="en-US">
                <a:solidFill>
                  <a:srgbClr val="000000"/>
                </a:solidFill>
              </a:rPr>
              <a:t>E</a:t>
            </a:r>
            <a:r>
              <a:rPr altLang="en-IN" sz="1200" lang="en-US">
                <a:solidFill>
                  <a:srgbClr val="000000"/>
                </a:solidFill>
              </a:rPr>
              <a:t>M</a:t>
            </a:r>
            <a:r>
              <a:rPr altLang="en-IN" sz="1200" lang="en-US">
                <a:solidFill>
                  <a:srgbClr val="000000"/>
                </a:solidFill>
              </a:rPr>
              <a:t>P</a:t>
            </a:r>
            <a:r>
              <a:rPr altLang="en-IN" sz="1200" lang="en-US">
                <a:solidFill>
                  <a:srgbClr val="000000"/>
                </a:solidFill>
              </a:rPr>
              <a:t>L</a:t>
            </a:r>
            <a:r>
              <a:rPr altLang="en-IN" sz="1200" lang="en-US">
                <a:solidFill>
                  <a:srgbClr val="000000"/>
                </a:solidFill>
              </a:rPr>
              <a:t>O</a:t>
            </a:r>
            <a:r>
              <a:rPr altLang="en-IN" sz="1200" lang="en-US">
                <a:solidFill>
                  <a:srgbClr val="000000"/>
                </a:solidFill>
              </a:rPr>
              <a:t>Y</a:t>
            </a:r>
            <a:r>
              <a:rPr altLang="en-IN" sz="1200" lang="en-US">
                <a:solidFill>
                  <a:srgbClr val="000000"/>
                </a:solidFill>
              </a:rPr>
              <a:t>E</a:t>
            </a:r>
            <a:r>
              <a:rPr altLang="en-IN" sz="1200" lang="en-US">
                <a:solidFill>
                  <a:srgbClr val="000000"/>
                </a:solidFill>
              </a:rPr>
              <a:t>E</a:t>
            </a:r>
            <a:r>
              <a:rPr altLang="en-IN" sz="1200" lang="en-US">
                <a:solidFill>
                  <a:srgbClr val="000000"/>
                </a:solidFill>
              </a:rPr>
              <a:t> </a:t>
            </a:r>
            <a:r>
              <a:rPr altLang="en-IN" sz="1200" lang="en-US">
                <a:solidFill>
                  <a:srgbClr val="000000"/>
                </a:solidFill>
              </a:rPr>
              <a:t>W</a:t>
            </a:r>
            <a:r>
              <a:rPr altLang="en-IN" sz="1200" lang="en-US">
                <a:solidFill>
                  <a:srgbClr val="000000"/>
                </a:solidFill>
              </a:rPr>
              <a:t>I</a:t>
            </a:r>
            <a:r>
              <a:rPr altLang="en-IN" sz="1200" lang="en-US">
                <a:solidFill>
                  <a:srgbClr val="000000"/>
                </a:solidFill>
              </a:rPr>
              <a:t>T</a:t>
            </a:r>
            <a:r>
              <a:rPr altLang="en-IN" sz="1200" lang="en-US">
                <a:solidFill>
                  <a:srgbClr val="000000"/>
                </a:solidFill>
              </a:rPr>
              <a:t>H</a:t>
            </a:r>
            <a:r>
              <a:rPr altLang="en-IN" sz="1200" lang="en-US">
                <a:solidFill>
                  <a:srgbClr val="000000"/>
                </a:solidFill>
              </a:rPr>
              <a:t> </a:t>
            </a:r>
            <a:r>
              <a:rPr altLang="en-IN" sz="1200" lang="en-US">
                <a:solidFill>
                  <a:srgbClr val="000000"/>
                </a:solidFill>
              </a:rPr>
              <a:t>I</a:t>
            </a:r>
            <a:r>
              <a:rPr altLang="en-IN" sz="1200" lang="en-US">
                <a:solidFill>
                  <a:srgbClr val="000000"/>
                </a:solidFill>
              </a:rPr>
              <a:t>D</a:t>
            </a:r>
            <a:r>
              <a:rPr altLang="en-IN" sz="1200" lang="en-US">
                <a:solidFill>
                  <a:srgbClr val="000000"/>
                </a:solidFill>
              </a:rPr>
              <a:t> </a:t>
            </a:r>
            <a:r>
              <a:rPr altLang="en-IN" sz="1200" lang="en-US">
                <a:solidFill>
                  <a:srgbClr val="000000"/>
                </a:solidFill>
              </a:rPr>
              <a:t>3</a:t>
            </a:r>
            <a:r>
              <a:rPr altLang="en-IN" sz="1200" lang="en-US">
                <a:solidFill>
                  <a:srgbClr val="000000"/>
                </a:solidFill>
              </a:rPr>
              <a:t>5</a:t>
            </a:r>
            <a:r>
              <a:rPr altLang="en-IN" sz="1200" lang="en-US">
                <a:solidFill>
                  <a:srgbClr val="000000"/>
                </a:solidFill>
              </a:rPr>
              <a:t>0</a:t>
            </a:r>
            <a:r>
              <a:rPr altLang="en-IN" sz="1200" lang="en-US">
                <a:solidFill>
                  <a:srgbClr val="000000"/>
                </a:solidFill>
              </a:rPr>
              <a:t>8</a:t>
            </a:r>
            <a:r>
              <a:rPr altLang="en-IN" sz="1200" lang="en-US">
                <a:solidFill>
                  <a:srgbClr val="000000"/>
                </a:solidFill>
              </a:rPr>
              <a:t> </a:t>
            </a:r>
            <a:r>
              <a:rPr altLang="en-IN" sz="1200" lang="en-US">
                <a:solidFill>
                  <a:srgbClr val="000000"/>
                </a:solidFill>
              </a:rPr>
              <a:t>A</a:t>
            </a:r>
            <a:r>
              <a:rPr altLang="en-IN" sz="1200" lang="en-US">
                <a:solidFill>
                  <a:srgbClr val="000000"/>
                </a:solidFill>
              </a:rPr>
              <a:t>I</a:t>
            </a:r>
            <a:r>
              <a:rPr altLang="en-IN" sz="1200" lang="en-US">
                <a:solidFill>
                  <a:srgbClr val="000000"/>
                </a:solidFill>
              </a:rPr>
              <a:t>D</a:t>
            </a:r>
            <a:r>
              <a:rPr altLang="en-IN" sz="1200" lang="en-US">
                <a:solidFill>
                  <a:srgbClr val="000000"/>
                </a:solidFill>
              </a:rPr>
              <a:t>A</a:t>
            </a:r>
            <a:r>
              <a:rPr altLang="en-IN" sz="1200" lang="en-US">
                <a:solidFill>
                  <a:srgbClr val="000000"/>
                </a:solidFill>
              </a:rPr>
              <a:t>N</a:t>
            </a:r>
            <a:r>
              <a:rPr altLang="en-IN" sz="1200" lang="en-US">
                <a:solidFill>
                  <a:srgbClr val="000000"/>
                </a:solidFill>
              </a:rPr>
              <a:t>,</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 </a:t>
            </a:r>
            <a:r>
              <a:rPr altLang="en-IN" sz="1200" lang="en-US">
                <a:solidFill>
                  <a:srgbClr val="000000"/>
                </a:solidFill>
              </a:rPr>
              <a:t>L</a:t>
            </a:r>
            <a:r>
              <a:rPr altLang="en-IN" sz="1200" lang="en-US">
                <a:solidFill>
                  <a:srgbClr val="000000"/>
                </a:solidFill>
              </a:rPr>
              <a:t>A</a:t>
            </a:r>
            <a:r>
              <a:rPr altLang="en-IN" sz="1200" lang="en-US">
                <a:solidFill>
                  <a:srgbClr val="000000"/>
                </a:solidFill>
              </a:rPr>
              <a:t>R</a:t>
            </a:r>
            <a:r>
              <a:rPr altLang="en-IN" sz="1200" lang="en-US">
                <a:solidFill>
                  <a:srgbClr val="000000"/>
                </a:solidFill>
              </a:rPr>
              <a:t>G</a:t>
            </a:r>
            <a:r>
              <a:rPr altLang="en-IN" sz="1200" lang="en-US">
                <a:solidFill>
                  <a:srgbClr val="000000"/>
                </a:solidFill>
              </a:rPr>
              <a:t>E</a:t>
            </a:r>
            <a:r>
              <a:rPr altLang="en-IN" sz="1200" lang="en-US">
                <a:solidFill>
                  <a:srgbClr val="000000"/>
                </a:solidFill>
              </a:rPr>
              <a:t>S</a:t>
            </a:r>
            <a:r>
              <a:rPr altLang="en-IN" sz="1200" lang="en-US">
                <a:solidFill>
                  <a:srgbClr val="000000"/>
                </a:solidFill>
              </a:rPr>
              <a:t>T</a:t>
            </a:r>
            <a:r>
              <a:rPr altLang="en-IN" sz="1200" lang="en-US">
                <a:solidFill>
                  <a:srgbClr val="000000"/>
                </a:solidFill>
              </a:rPr>
              <a:t> </a:t>
            </a:r>
            <a:r>
              <a:rPr altLang="en-IN" sz="1200" lang="en-US">
                <a:solidFill>
                  <a:srgbClr val="000000"/>
                </a:solidFill>
              </a:rPr>
              <a:t>P</a:t>
            </a:r>
            <a:r>
              <a:rPr altLang="en-IN" sz="1200" lang="en-US">
                <a:solidFill>
                  <a:srgbClr val="000000"/>
                </a:solidFill>
              </a:rPr>
              <a:t>O</a:t>
            </a:r>
            <a:r>
              <a:rPr altLang="en-IN" sz="1200" lang="en-US">
                <a:solidFill>
                  <a:srgbClr val="000000"/>
                </a:solidFill>
              </a:rPr>
              <a:t>R</a:t>
            </a:r>
            <a:r>
              <a:rPr altLang="en-IN" sz="1200" lang="en-US">
                <a:solidFill>
                  <a:srgbClr val="000000"/>
                </a:solidFill>
              </a:rPr>
              <a:t>T</a:t>
            </a:r>
            <a:r>
              <a:rPr altLang="en-IN" sz="1200" lang="en-US">
                <a:solidFill>
                  <a:srgbClr val="000000"/>
                </a:solidFill>
              </a:rPr>
              <a:t>ION</a:t>
            </a:r>
            <a:r>
              <a:rPr altLang="en-IN" sz="1200" lang="en-US">
                <a:solidFill>
                  <a:srgbClr val="000000"/>
                </a:solidFill>
              </a:rPr>
              <a:t> </a:t>
            </a:r>
            <a:r>
              <a:rPr altLang="en-IN" sz="1200" lang="en-US">
                <a:solidFill>
                  <a:srgbClr val="000000"/>
                </a:solidFill>
              </a:rPr>
              <a:t>O</a:t>
            </a:r>
            <a:r>
              <a:rPr altLang="en-IN" sz="1200" lang="en-US">
                <a:solidFill>
                  <a:srgbClr val="000000"/>
                </a:solidFill>
              </a:rPr>
              <a:t>F</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 </a:t>
            </a:r>
            <a:r>
              <a:rPr altLang="en-IN" sz="1200" lang="en-US">
                <a:solidFill>
                  <a:srgbClr val="000000"/>
                </a:solidFill>
              </a:rPr>
              <a:t>R</a:t>
            </a:r>
            <a:r>
              <a:rPr altLang="en-IN" sz="1200" lang="en-US">
                <a:solidFill>
                  <a:srgbClr val="000000"/>
                </a:solidFill>
              </a:rPr>
              <a:t>A</a:t>
            </a:r>
            <a:r>
              <a:rPr altLang="en-IN" sz="1200" lang="en-US">
                <a:solidFill>
                  <a:srgbClr val="000000"/>
                </a:solidFill>
              </a:rPr>
              <a:t>T</a:t>
            </a:r>
            <a:r>
              <a:rPr altLang="en-IN" sz="1200" lang="en-US">
                <a:solidFill>
                  <a:srgbClr val="000000"/>
                </a:solidFill>
              </a:rPr>
              <a:t>I</a:t>
            </a:r>
            <a:r>
              <a:rPr altLang="en-IN" sz="1200" lang="en-US">
                <a:solidFill>
                  <a:srgbClr val="000000"/>
                </a:solidFill>
              </a:rPr>
              <a:t>N</a:t>
            </a:r>
            <a:r>
              <a:rPr altLang="en-IN" sz="1200" lang="en-US">
                <a:solidFill>
                  <a:srgbClr val="000000"/>
                </a:solidFill>
              </a:rPr>
              <a:t>G</a:t>
            </a:r>
            <a:r>
              <a:rPr altLang="en-IN" sz="1200" lang="en-US">
                <a:solidFill>
                  <a:srgbClr val="000000"/>
                </a:solidFill>
              </a:rPr>
              <a:t> </a:t>
            </a:r>
            <a:r>
              <a:rPr altLang="en-IN" sz="1200" lang="en-US">
                <a:solidFill>
                  <a:srgbClr val="000000"/>
                </a:solidFill>
              </a:rPr>
              <a:t>P</a:t>
            </a:r>
            <a:r>
              <a:rPr altLang="en-IN" sz="1200" lang="en-US">
                <a:solidFill>
                  <a:srgbClr val="000000"/>
                </a:solidFill>
              </a:rPr>
              <a:t>I</a:t>
            </a:r>
            <a:r>
              <a:rPr altLang="en-IN" sz="1200" lang="en-US">
                <a:solidFill>
                  <a:srgbClr val="000000"/>
                </a:solidFill>
              </a:rPr>
              <a:t>E</a:t>
            </a:r>
            <a:r>
              <a:rPr altLang="en-IN" sz="1200" lang="en-US">
                <a:solidFill>
                  <a:srgbClr val="000000"/>
                </a:solidFill>
              </a:rPr>
              <a:t> </a:t>
            </a:r>
            <a:r>
              <a:rPr altLang="en-IN" sz="1200" lang="en-US">
                <a:solidFill>
                  <a:srgbClr val="000000"/>
                </a:solidFill>
              </a:rPr>
              <a:t>C</a:t>
            </a:r>
            <a:r>
              <a:rPr altLang="en-IN" sz="1200" lang="en-US">
                <a:solidFill>
                  <a:srgbClr val="000000"/>
                </a:solidFill>
              </a:rPr>
              <a:t>H</a:t>
            </a:r>
            <a:r>
              <a:rPr altLang="en-IN" sz="1200" lang="en-US">
                <a:solidFill>
                  <a:srgbClr val="000000"/>
                </a:solidFill>
              </a:rPr>
              <a:t>A</a:t>
            </a:r>
            <a:r>
              <a:rPr altLang="en-IN" sz="1200" lang="en-US">
                <a:solidFill>
                  <a:srgbClr val="000000"/>
                </a:solidFill>
              </a:rPr>
              <a:t>R</a:t>
            </a:r>
            <a:r>
              <a:rPr altLang="en-IN" sz="1200" lang="en-US">
                <a:solidFill>
                  <a:srgbClr val="000000"/>
                </a:solidFill>
              </a:rPr>
              <a:t>T</a:t>
            </a:r>
            <a:r>
              <a:rPr altLang="en-IN" sz="1200" lang="en-US">
                <a:solidFill>
                  <a:srgbClr val="000000"/>
                </a:solidFill>
              </a:rPr>
              <a:t>,</a:t>
            </a:r>
            <a:r>
              <a:rPr altLang="en-IN" sz="1200" lang="en-US">
                <a:solidFill>
                  <a:srgbClr val="000000"/>
                </a:solidFill>
              </a:rPr>
              <a:t> </a:t>
            </a:r>
            <a:r>
              <a:rPr altLang="en-IN" sz="1200" lang="en-US">
                <a:solidFill>
                  <a:srgbClr val="000000"/>
                </a:solidFill>
              </a:rPr>
              <a:t>I</a:t>
            </a:r>
            <a:r>
              <a:rPr altLang="en-IN" sz="1200" lang="en-US">
                <a:solidFill>
                  <a:srgbClr val="000000"/>
                </a:solidFill>
              </a:rPr>
              <a:t>N</a:t>
            </a:r>
            <a:r>
              <a:rPr altLang="en-IN" sz="1200" lang="en-US">
                <a:solidFill>
                  <a:srgbClr val="000000"/>
                </a:solidFill>
              </a:rPr>
              <a:t>D</a:t>
            </a:r>
            <a:r>
              <a:rPr altLang="en-IN" sz="1200" lang="en-US">
                <a:solidFill>
                  <a:srgbClr val="000000"/>
                </a:solidFill>
              </a:rPr>
              <a:t>I</a:t>
            </a:r>
            <a:r>
              <a:rPr altLang="en-IN" sz="1200" lang="en-US">
                <a:solidFill>
                  <a:srgbClr val="000000"/>
                </a:solidFill>
              </a:rPr>
              <a:t>C</a:t>
            </a:r>
            <a:r>
              <a:rPr altLang="en-IN" sz="1200" lang="en-US">
                <a:solidFill>
                  <a:srgbClr val="000000"/>
                </a:solidFill>
              </a:rPr>
              <a:t>A</a:t>
            </a:r>
            <a:r>
              <a:rPr altLang="en-IN" sz="1200" lang="en-US">
                <a:solidFill>
                  <a:srgbClr val="000000"/>
                </a:solidFill>
              </a:rPr>
              <a:t>T</a:t>
            </a:r>
            <a:r>
              <a:rPr altLang="en-IN" sz="1200" lang="en-US">
                <a:solidFill>
                  <a:srgbClr val="000000"/>
                </a:solidFill>
              </a:rPr>
              <a:t>I</a:t>
            </a:r>
            <a:r>
              <a:rPr altLang="en-IN" sz="1200" lang="en-US">
                <a:solidFill>
                  <a:srgbClr val="000000"/>
                </a:solidFill>
              </a:rPr>
              <a:t>N</a:t>
            </a:r>
            <a:r>
              <a:rPr altLang="en-IN" sz="1200" lang="en-US">
                <a:solidFill>
                  <a:srgbClr val="000000"/>
                </a:solidFill>
              </a:rPr>
              <a:t>G</a:t>
            </a:r>
            <a:r>
              <a:rPr altLang="en-IN" sz="1200" lang="en-US">
                <a:solidFill>
                  <a:srgbClr val="000000"/>
                </a:solidFill>
              </a:rPr>
              <a:t> </a:t>
            </a:r>
            <a:r>
              <a:rPr altLang="en-IN" sz="1200" lang="en-US">
                <a:solidFill>
                  <a:srgbClr val="000000"/>
                </a:solidFill>
              </a:rPr>
              <a:t>S</a:t>
            </a:r>
            <a:r>
              <a:rPr altLang="en-IN" sz="1200" lang="en-US">
                <a:solidFill>
                  <a:srgbClr val="000000"/>
                </a:solidFill>
              </a:rPr>
              <a:t>T</a:t>
            </a:r>
            <a:r>
              <a:rPr altLang="en-IN" sz="1200" lang="en-US">
                <a:solidFill>
                  <a:srgbClr val="000000"/>
                </a:solidFill>
              </a:rPr>
              <a:t>R</a:t>
            </a:r>
            <a:r>
              <a:rPr altLang="en-IN" sz="1200" lang="en-US">
                <a:solidFill>
                  <a:srgbClr val="000000"/>
                </a:solidFill>
              </a:rPr>
              <a:t>O</a:t>
            </a:r>
            <a:r>
              <a:rPr altLang="en-IN" sz="1200" lang="en-US">
                <a:solidFill>
                  <a:srgbClr val="000000"/>
                </a:solidFill>
              </a:rPr>
              <a:t>N</a:t>
            </a:r>
            <a:r>
              <a:rPr altLang="en-IN" sz="1200" lang="en-US">
                <a:solidFill>
                  <a:srgbClr val="000000"/>
                </a:solidFill>
              </a:rPr>
              <a:t>G</a:t>
            </a:r>
            <a:r>
              <a:rPr altLang="en-IN" sz="1200" lang="en-US">
                <a:solidFill>
                  <a:srgbClr val="000000"/>
                </a:solidFill>
              </a:rPr>
              <a:t> </a:t>
            </a:r>
            <a:r>
              <a:rPr altLang="en-IN" sz="1200" lang="en-US">
                <a:solidFill>
                  <a:srgbClr val="000000"/>
                </a:solidFill>
              </a:rPr>
              <a:t>P</a:t>
            </a:r>
            <a:r>
              <a:rPr altLang="en-IN" sz="1200" lang="en-US">
                <a:solidFill>
                  <a:srgbClr val="000000"/>
                </a:solidFill>
              </a:rPr>
              <a:t>O</a:t>
            </a:r>
            <a:r>
              <a:rPr altLang="en-IN" sz="1200" lang="en-US">
                <a:solidFill>
                  <a:srgbClr val="000000"/>
                </a:solidFill>
              </a:rPr>
              <a:t>R</a:t>
            </a:r>
            <a:r>
              <a:rPr altLang="en-IN" sz="1200" lang="en-US">
                <a:solidFill>
                  <a:srgbClr val="000000"/>
                </a:solidFill>
              </a:rPr>
              <a:t>F</a:t>
            </a:r>
            <a:r>
              <a:rPr altLang="en-IN" sz="1200" lang="en-US">
                <a:solidFill>
                  <a:srgbClr val="000000"/>
                </a:solidFill>
              </a:rPr>
              <a:t>O</a:t>
            </a:r>
            <a:r>
              <a:rPr altLang="en-IN" sz="1200" lang="en-US">
                <a:solidFill>
                  <a:srgbClr val="000000"/>
                </a:solidFill>
              </a:rPr>
              <a:t>R</a:t>
            </a:r>
            <a:r>
              <a:rPr altLang="en-IN" sz="1200" lang="en-US">
                <a:solidFill>
                  <a:srgbClr val="000000"/>
                </a:solidFill>
              </a:rPr>
              <a:t>M</a:t>
            </a:r>
            <a:r>
              <a:rPr altLang="en-IN" sz="1200" lang="en-US">
                <a:solidFill>
                  <a:srgbClr val="000000"/>
                </a:solidFill>
              </a:rPr>
              <a:t>A</a:t>
            </a:r>
            <a:r>
              <a:rPr altLang="en-IN" sz="1200" lang="en-US">
                <a:solidFill>
                  <a:srgbClr val="000000"/>
                </a:solidFill>
              </a:rPr>
              <a:t>N</a:t>
            </a:r>
            <a:r>
              <a:rPr altLang="en-IN" sz="1200" lang="en-US">
                <a:solidFill>
                  <a:srgbClr val="000000"/>
                </a:solidFill>
              </a:rPr>
              <a:t>C</a:t>
            </a:r>
            <a:r>
              <a:rPr altLang="en-IN" sz="1200" lang="en-US">
                <a:solidFill>
                  <a:srgbClr val="000000"/>
                </a:solidFill>
              </a:rPr>
              <a:t>E</a:t>
            </a:r>
            <a:r>
              <a:rPr altLang="en-IN" sz="1200" lang="en-US">
                <a:solidFill>
                  <a:srgbClr val="000000"/>
                </a:solidFill>
              </a:rPr>
              <a:t> </a:t>
            </a:r>
            <a:r>
              <a:rPr altLang="en-IN" sz="1200" lang="en-US">
                <a:solidFill>
                  <a:srgbClr val="000000"/>
                </a:solidFill>
              </a:rPr>
              <a:t>C</a:t>
            </a:r>
            <a:r>
              <a:rPr altLang="en-IN" sz="1200" lang="en-US">
                <a:solidFill>
                  <a:srgbClr val="000000"/>
                </a:solidFill>
              </a:rPr>
              <a:t>O</a:t>
            </a:r>
            <a:r>
              <a:rPr altLang="en-IN" sz="1200" lang="en-US">
                <a:solidFill>
                  <a:srgbClr val="000000"/>
                </a:solidFill>
              </a:rPr>
              <a:t>M</a:t>
            </a:r>
            <a:r>
              <a:rPr altLang="en-IN" sz="1200" lang="en-US">
                <a:solidFill>
                  <a:srgbClr val="000000"/>
                </a:solidFill>
              </a:rPr>
              <a:t>P</a:t>
            </a:r>
            <a:r>
              <a:rPr altLang="en-IN" sz="1200" lang="en-US">
                <a:solidFill>
                  <a:srgbClr val="000000"/>
                </a:solidFill>
              </a:rPr>
              <a:t>A</a:t>
            </a:r>
            <a:r>
              <a:rPr altLang="en-IN" sz="1200" lang="en-US">
                <a:solidFill>
                  <a:srgbClr val="000000"/>
                </a:solidFill>
              </a:rPr>
              <a:t>R</a:t>
            </a:r>
            <a:r>
              <a:rPr altLang="en-IN" sz="1200" lang="en-US">
                <a:solidFill>
                  <a:srgbClr val="000000"/>
                </a:solidFill>
              </a:rPr>
              <a:t>E</a:t>
            </a:r>
            <a:r>
              <a:rPr altLang="en-IN" sz="1200" lang="en-US">
                <a:solidFill>
                  <a:srgbClr val="000000"/>
                </a:solidFill>
              </a:rPr>
              <a:t>D</a:t>
            </a:r>
            <a:r>
              <a:rPr altLang="en-IN" sz="1200" lang="en-US">
                <a:solidFill>
                  <a:srgbClr val="000000"/>
                </a:solidFill>
              </a:rPr>
              <a:t> </a:t>
            </a:r>
            <a:r>
              <a:rPr altLang="en-IN" sz="1200" lang="en-US">
                <a:solidFill>
                  <a:srgbClr val="000000"/>
                </a:solidFill>
              </a:rPr>
              <a:t>T</a:t>
            </a:r>
            <a:r>
              <a:rPr altLang="en-IN" sz="1200" lang="en-US">
                <a:solidFill>
                  <a:srgbClr val="000000"/>
                </a:solidFill>
              </a:rPr>
              <a:t>O</a:t>
            </a:r>
            <a:r>
              <a:rPr altLang="en-IN" sz="1200" lang="en-US">
                <a:solidFill>
                  <a:srgbClr val="000000"/>
                </a:solidFill>
              </a:rPr>
              <a:t> </a:t>
            </a:r>
            <a:r>
              <a:rPr altLang="en-IN" sz="1200" lang="en-US">
                <a:solidFill>
                  <a:srgbClr val="000000"/>
                </a:solidFill>
              </a:rPr>
              <a:t>O</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R</a:t>
            </a:r>
            <a:r>
              <a:rPr altLang="en-IN" sz="1200" lang="en-US">
                <a:solidFill>
                  <a:srgbClr val="000000"/>
                </a:solidFill>
              </a:rPr>
              <a:t>S</a:t>
            </a:r>
            <a:r>
              <a:rPr altLang="en-IN" sz="1200" lang="en-US">
                <a:solidFill>
                  <a:srgbClr val="000000"/>
                </a:solidFill>
              </a:rPr>
              <a:t>.</a:t>
            </a:r>
            <a:endParaRPr sz="2800" lang="en-US">
              <a:solidFill>
                <a:srgbClr val="000000"/>
              </a:solidFill>
            </a:endParaRPr>
          </a:p>
          <a:p>
            <a:endParaRPr sz="2800" lang="en-US">
              <a:solidFill>
                <a:srgbClr val="000000"/>
              </a:solidFill>
            </a:endParaRPr>
          </a:p>
          <a:p>
            <a:r>
              <a:rPr altLang="en-IN" sz="2800" lang="en-US">
                <a:solidFill>
                  <a:srgbClr val="000000"/>
                </a:solidFill>
              </a:rPr>
              <a:t>2</a:t>
            </a:r>
            <a:r>
              <a:rPr altLang="en-IN" sz="2800" lang="en-US">
                <a:solidFill>
                  <a:srgbClr val="000000"/>
                </a:solidFill>
              </a:rPr>
              <a:t>.</a:t>
            </a:r>
            <a:r>
              <a:rPr altLang="en-IN" sz="2800" lang="en-US">
                <a:solidFill>
                  <a:srgbClr val="000000"/>
                </a:solidFill>
              </a:rPr>
              <a:t> </a:t>
            </a:r>
            <a:r>
              <a:rPr altLang="en-IN" sz="1200" lang="en-US">
                <a:solidFill>
                  <a:srgbClr val="000000"/>
                </a:solidFill>
              </a:rPr>
              <a:t>A</a:t>
            </a:r>
            <a:r>
              <a:rPr altLang="en-IN" sz="1200" lang="en-US">
                <a:solidFill>
                  <a:srgbClr val="000000"/>
                </a:solidFill>
              </a:rPr>
              <a:t>L</a:t>
            </a:r>
            <a:r>
              <a:rPr altLang="en-IN" sz="1200" lang="en-US">
                <a:solidFill>
                  <a:srgbClr val="000000"/>
                </a:solidFill>
              </a:rPr>
              <a:t>L</a:t>
            </a:r>
            <a:r>
              <a:rPr altLang="en-IN" sz="1200" lang="en-US">
                <a:solidFill>
                  <a:srgbClr val="000000"/>
                </a:solidFill>
              </a:rPr>
              <a:t> </a:t>
            </a:r>
            <a:r>
              <a:rPr altLang="en-IN" sz="1200" lang="en-US">
                <a:solidFill>
                  <a:srgbClr val="000000"/>
                </a:solidFill>
              </a:rPr>
              <a:t>E</a:t>
            </a:r>
            <a:r>
              <a:rPr altLang="en-IN" sz="1200" lang="en-US">
                <a:solidFill>
                  <a:srgbClr val="000000"/>
                </a:solidFill>
              </a:rPr>
              <a:t>M</a:t>
            </a:r>
            <a:r>
              <a:rPr altLang="en-IN" sz="1200" lang="en-US">
                <a:solidFill>
                  <a:srgbClr val="000000"/>
                </a:solidFill>
              </a:rPr>
              <a:t>P</a:t>
            </a:r>
            <a:r>
              <a:rPr altLang="en-IN" sz="1200" lang="en-US">
                <a:solidFill>
                  <a:srgbClr val="000000"/>
                </a:solidFill>
              </a:rPr>
              <a:t>L</a:t>
            </a:r>
            <a:r>
              <a:rPr altLang="en-IN" sz="1200" lang="en-US">
                <a:solidFill>
                  <a:srgbClr val="000000"/>
                </a:solidFill>
              </a:rPr>
              <a:t>O</a:t>
            </a:r>
            <a:r>
              <a:rPr altLang="en-IN" sz="1200" lang="en-US">
                <a:solidFill>
                  <a:srgbClr val="000000"/>
                </a:solidFill>
              </a:rPr>
              <a:t>Y</a:t>
            </a:r>
            <a:r>
              <a:rPr altLang="en-IN" sz="1200" lang="en-US">
                <a:solidFill>
                  <a:srgbClr val="000000"/>
                </a:solidFill>
              </a:rPr>
              <a:t>E</a:t>
            </a:r>
            <a:r>
              <a:rPr altLang="en-IN" sz="1200" lang="en-US">
                <a:solidFill>
                  <a:srgbClr val="000000"/>
                </a:solidFill>
              </a:rPr>
              <a:t>E</a:t>
            </a:r>
            <a:r>
              <a:rPr altLang="en-IN" sz="1200" lang="en-US">
                <a:solidFill>
                  <a:srgbClr val="000000"/>
                </a:solidFill>
              </a:rPr>
              <a:t>S</a:t>
            </a:r>
            <a:r>
              <a:rPr altLang="en-IN" sz="1200" lang="en-US">
                <a:solidFill>
                  <a:srgbClr val="000000"/>
                </a:solidFill>
              </a:rPr>
              <a:t> </a:t>
            </a:r>
            <a:r>
              <a:rPr altLang="en-IN" sz="1200" lang="en-US">
                <a:solidFill>
                  <a:srgbClr val="000000"/>
                </a:solidFill>
              </a:rPr>
              <a:t>L</a:t>
            </a:r>
            <a:r>
              <a:rPr altLang="en-IN" sz="1200" lang="en-US">
                <a:solidFill>
                  <a:srgbClr val="000000"/>
                </a:solidFill>
              </a:rPr>
              <a:t>I</a:t>
            </a:r>
            <a:r>
              <a:rPr altLang="en-IN" sz="1200" lang="en-US">
                <a:solidFill>
                  <a:srgbClr val="000000"/>
                </a:solidFill>
              </a:rPr>
              <a:t>S</a:t>
            </a:r>
            <a:r>
              <a:rPr altLang="en-IN" sz="1200" lang="en-US">
                <a:solidFill>
                  <a:srgbClr val="000000"/>
                </a:solidFill>
              </a:rPr>
              <a:t>T</a:t>
            </a:r>
            <a:r>
              <a:rPr altLang="en-IN" sz="1200" lang="en-US">
                <a:solidFill>
                  <a:srgbClr val="000000"/>
                </a:solidFill>
              </a:rPr>
              <a:t>E</a:t>
            </a:r>
            <a:r>
              <a:rPr altLang="en-IN" sz="1200" lang="en-US">
                <a:solidFill>
                  <a:srgbClr val="000000"/>
                </a:solidFill>
              </a:rPr>
              <a:t>D</a:t>
            </a:r>
            <a:r>
              <a:rPr altLang="en-IN" sz="1200" lang="en-US">
                <a:solidFill>
                  <a:srgbClr val="000000"/>
                </a:solidFill>
              </a:rPr>
              <a:t>(</a:t>
            </a:r>
            <a:r>
              <a:rPr altLang="en-IN" sz="1200" lang="en-US">
                <a:solidFill>
                  <a:srgbClr val="000000"/>
                </a:solidFill>
              </a:rPr>
              <a:t>L</a:t>
            </a:r>
            <a:r>
              <a:rPr altLang="en-IN" sz="1200" lang="en-US">
                <a:solidFill>
                  <a:srgbClr val="000000"/>
                </a:solidFill>
              </a:rPr>
              <a:t>A</a:t>
            </a:r>
            <a:r>
              <a:rPr altLang="en-IN" sz="1200" lang="en-US">
                <a:solidFill>
                  <a:srgbClr val="000000"/>
                </a:solidFill>
              </a:rPr>
              <a:t>I</a:t>
            </a:r>
            <a:r>
              <a:rPr altLang="en-IN" sz="1200" lang="en-US">
                <a:solidFill>
                  <a:srgbClr val="000000"/>
                </a:solidFill>
              </a:rPr>
              <a:t>L</a:t>
            </a:r>
            <a:r>
              <a:rPr altLang="en-IN" sz="1200" lang="en-US">
                <a:solidFill>
                  <a:srgbClr val="000000"/>
                </a:solidFill>
              </a:rPr>
              <a:t>A</a:t>
            </a:r>
            <a:r>
              <a:rPr altLang="en-IN" sz="1200" lang="en-US">
                <a:solidFill>
                  <a:srgbClr val="000000"/>
                </a:solidFill>
              </a:rPr>
              <a:t>,</a:t>
            </a:r>
            <a:r>
              <a:rPr altLang="en-IN" sz="1200" lang="en-US">
                <a:solidFill>
                  <a:srgbClr val="000000"/>
                </a:solidFill>
              </a:rPr>
              <a:t> </a:t>
            </a:r>
            <a:r>
              <a:rPr altLang="en-IN" sz="1200" lang="en-US">
                <a:solidFill>
                  <a:srgbClr val="000000"/>
                </a:solidFill>
              </a:rPr>
              <a:t>I</a:t>
            </a:r>
            <a:r>
              <a:rPr altLang="en-IN" sz="1200" lang="en-US">
                <a:solidFill>
                  <a:srgbClr val="000000"/>
                </a:solidFill>
              </a:rPr>
              <a:t>V</a:t>
            </a:r>
            <a:r>
              <a:rPr altLang="en-IN" sz="1200" lang="en-US">
                <a:solidFill>
                  <a:srgbClr val="000000"/>
                </a:solidFill>
              </a:rPr>
              <a:t>A</a:t>
            </a:r>
            <a:r>
              <a:rPr altLang="en-IN" sz="1200" lang="en-US">
                <a:solidFill>
                  <a:srgbClr val="000000"/>
                </a:solidFill>
              </a:rPr>
              <a:t>N</a:t>
            </a:r>
            <a:r>
              <a:rPr altLang="en-IN" sz="1200" lang="en-US">
                <a:solidFill>
                  <a:srgbClr val="000000"/>
                </a:solidFill>
              </a:rPr>
              <a:t>,</a:t>
            </a:r>
            <a:r>
              <a:rPr altLang="en-IN" sz="1200" lang="en-US">
                <a:solidFill>
                  <a:srgbClr val="000000"/>
                </a:solidFill>
              </a:rPr>
              <a:t> </a:t>
            </a:r>
            <a:r>
              <a:rPr altLang="en-IN" sz="1200" lang="en-US">
                <a:solidFill>
                  <a:srgbClr val="000000"/>
                </a:solidFill>
              </a:rPr>
              <a:t>C</a:t>
            </a:r>
            <a:r>
              <a:rPr altLang="en-IN" sz="1200" lang="en-US">
                <a:solidFill>
                  <a:srgbClr val="000000"/>
                </a:solidFill>
              </a:rPr>
              <a:t>R</a:t>
            </a:r>
            <a:r>
              <a:rPr altLang="en-IN" sz="1200" lang="en-US">
                <a:solidFill>
                  <a:srgbClr val="000000"/>
                </a:solidFill>
              </a:rPr>
              <a:t>U</a:t>
            </a:r>
            <a:r>
              <a:rPr altLang="en-IN" sz="1200" lang="en-US">
                <a:solidFill>
                  <a:srgbClr val="000000"/>
                </a:solidFill>
              </a:rPr>
              <a:t>Z</a:t>
            </a:r>
            <a:r>
              <a:rPr altLang="en-IN" sz="1200" lang="en-US">
                <a:solidFill>
                  <a:srgbClr val="000000"/>
                </a:solidFill>
              </a:rPr>
              <a:t>,</a:t>
            </a:r>
            <a:r>
              <a:rPr altLang="en-IN" sz="1200" lang="en-US">
                <a:solidFill>
                  <a:srgbClr val="000000"/>
                </a:solidFill>
              </a:rPr>
              <a:t> </a:t>
            </a:r>
            <a:r>
              <a:rPr altLang="en-IN" sz="1200" lang="en-US">
                <a:solidFill>
                  <a:srgbClr val="000000"/>
                </a:solidFill>
              </a:rPr>
              <a:t>R</a:t>
            </a:r>
            <a:r>
              <a:rPr altLang="en-IN" sz="1200" lang="en-US">
                <a:solidFill>
                  <a:srgbClr val="000000"/>
                </a:solidFill>
              </a:rPr>
              <a:t>A</a:t>
            </a:r>
            <a:r>
              <a:rPr altLang="en-IN" sz="1200" lang="en-US">
                <a:solidFill>
                  <a:srgbClr val="000000"/>
                </a:solidFill>
              </a:rPr>
              <a:t>V</a:t>
            </a:r>
            <a:r>
              <a:rPr altLang="en-IN" sz="1200" lang="en-US">
                <a:solidFill>
                  <a:srgbClr val="000000"/>
                </a:solidFill>
              </a:rPr>
              <a:t>E</a:t>
            </a:r>
            <a:r>
              <a:rPr altLang="en-IN" sz="1200" lang="en-US">
                <a:solidFill>
                  <a:srgbClr val="000000"/>
                </a:solidFill>
              </a:rPr>
              <a:t>N</a:t>
            </a:r>
            <a:r>
              <a:rPr altLang="en-IN" sz="1200" lang="en-US">
                <a:solidFill>
                  <a:srgbClr val="000000"/>
                </a:solidFill>
              </a:rPr>
              <a:t>)</a:t>
            </a:r>
            <a:r>
              <a:rPr altLang="en-IN" sz="1200" lang="en-US">
                <a:solidFill>
                  <a:srgbClr val="000000"/>
                </a:solidFill>
              </a:rPr>
              <a:t> </a:t>
            </a:r>
            <a:r>
              <a:rPr altLang="en-IN" sz="1200" lang="en-US">
                <a:solidFill>
                  <a:srgbClr val="000000"/>
                </a:solidFill>
              </a:rPr>
              <a:t>H</a:t>
            </a:r>
            <a:r>
              <a:rPr altLang="en-IN" sz="1200" lang="en-US">
                <a:solidFill>
                  <a:srgbClr val="000000"/>
                </a:solidFill>
              </a:rPr>
              <a:t>A</a:t>
            </a:r>
            <a:r>
              <a:rPr altLang="en-IN" sz="1200" lang="en-US">
                <a:solidFill>
                  <a:srgbClr val="000000"/>
                </a:solidFill>
              </a:rPr>
              <a:t>V</a:t>
            </a:r>
            <a:r>
              <a:rPr altLang="en-IN" sz="1200" lang="en-US">
                <a:solidFill>
                  <a:srgbClr val="000000"/>
                </a:solidFill>
              </a:rPr>
              <a:t>E</a:t>
            </a:r>
            <a:r>
              <a:rPr altLang="en-IN" sz="1200" lang="en-US">
                <a:solidFill>
                  <a:srgbClr val="000000"/>
                </a:solidFill>
              </a:rPr>
              <a:t> </a:t>
            </a:r>
            <a:r>
              <a:rPr altLang="en-IN" sz="1200" lang="en-US">
                <a:solidFill>
                  <a:srgbClr val="000000"/>
                </a:solidFill>
              </a:rPr>
              <a:t>R</a:t>
            </a:r>
            <a:r>
              <a:rPr altLang="en-IN" sz="1200" lang="en-US">
                <a:solidFill>
                  <a:srgbClr val="000000"/>
                </a:solidFill>
              </a:rPr>
              <a:t>A</a:t>
            </a:r>
            <a:r>
              <a:rPr altLang="en-IN" sz="1200" lang="en-US">
                <a:solidFill>
                  <a:srgbClr val="000000"/>
                </a:solidFill>
              </a:rPr>
              <a:t>T</a:t>
            </a:r>
            <a:r>
              <a:rPr altLang="en-IN" sz="1200" lang="en-US">
                <a:solidFill>
                  <a:srgbClr val="000000"/>
                </a:solidFill>
              </a:rPr>
              <a:t>I</a:t>
            </a:r>
            <a:r>
              <a:rPr altLang="en-IN" sz="1200" lang="en-US">
                <a:solidFill>
                  <a:srgbClr val="000000"/>
                </a:solidFill>
              </a:rPr>
              <a:t>N</a:t>
            </a:r>
            <a:r>
              <a:rPr altLang="en-IN" sz="1200" lang="en-US">
                <a:solidFill>
                  <a:srgbClr val="000000"/>
                </a:solidFill>
              </a:rPr>
              <a:t>G</a:t>
            </a:r>
            <a:r>
              <a:rPr altLang="en-IN" sz="1200" lang="en-US">
                <a:solidFill>
                  <a:srgbClr val="000000"/>
                </a:solidFill>
              </a:rPr>
              <a:t>S</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A</a:t>
            </a:r>
            <a:r>
              <a:rPr altLang="en-IN" sz="1200" lang="en-US">
                <a:solidFill>
                  <a:srgbClr val="000000"/>
                </a:solidFill>
              </a:rPr>
              <a:t>T</a:t>
            </a:r>
            <a:r>
              <a:rPr altLang="en-IN" sz="1200" lang="en-US">
                <a:solidFill>
                  <a:srgbClr val="000000"/>
                </a:solidFill>
              </a:rPr>
              <a:t> </a:t>
            </a:r>
            <a:r>
              <a:rPr altLang="en-IN" sz="1200" lang="en-US">
                <a:solidFill>
                  <a:srgbClr val="000000"/>
                </a:solidFill>
              </a:rPr>
              <a:t>"</a:t>
            </a:r>
            <a:r>
              <a:rPr altLang="en-IN" sz="1200" lang="en-US">
                <a:solidFill>
                  <a:srgbClr val="000000"/>
                </a:solidFill>
              </a:rPr>
              <a:t>F</a:t>
            </a:r>
            <a:r>
              <a:rPr altLang="en-IN" sz="1200" lang="en-US">
                <a:solidFill>
                  <a:srgbClr val="000000"/>
                </a:solidFill>
              </a:rPr>
              <a:t>U</a:t>
            </a:r>
            <a:r>
              <a:rPr altLang="en-IN" sz="1200" lang="en-US">
                <a:solidFill>
                  <a:srgbClr val="000000"/>
                </a:solidFill>
              </a:rPr>
              <a:t>L</a:t>
            </a:r>
            <a:r>
              <a:rPr altLang="en-IN" sz="1200" lang="en-US">
                <a:solidFill>
                  <a:srgbClr val="000000"/>
                </a:solidFill>
              </a:rPr>
              <a:t>L</a:t>
            </a:r>
            <a:r>
              <a:rPr altLang="en-IN" sz="1200" lang="en-US">
                <a:solidFill>
                  <a:srgbClr val="000000"/>
                </a:solidFill>
              </a:rPr>
              <a:t>Y</a:t>
            </a:r>
            <a:r>
              <a:rPr altLang="en-IN" sz="1200" lang="en-US">
                <a:solidFill>
                  <a:srgbClr val="000000"/>
                </a:solidFill>
              </a:rPr>
              <a:t> </a:t>
            </a:r>
            <a:r>
              <a:rPr altLang="en-IN" sz="1200" lang="en-US">
                <a:solidFill>
                  <a:srgbClr val="000000"/>
                </a:solidFill>
              </a:rPr>
              <a:t>M</a:t>
            </a:r>
            <a:r>
              <a:rPr altLang="en-IN" sz="1200" lang="en-US">
                <a:solidFill>
                  <a:srgbClr val="000000"/>
                </a:solidFill>
              </a:rPr>
              <a:t>E</a:t>
            </a:r>
            <a:r>
              <a:rPr altLang="en-IN" sz="1200" lang="en-US">
                <a:solidFill>
                  <a:srgbClr val="000000"/>
                </a:solidFill>
              </a:rPr>
              <a:t>E</a:t>
            </a:r>
            <a:r>
              <a:rPr altLang="en-IN" sz="1200" lang="en-US">
                <a:solidFill>
                  <a:srgbClr val="000000"/>
                </a:solidFill>
              </a:rPr>
              <a:t>T</a:t>
            </a:r>
            <a:r>
              <a:rPr altLang="en-IN" sz="1200" lang="en-US">
                <a:solidFill>
                  <a:srgbClr val="000000"/>
                </a:solidFill>
              </a:rPr>
              <a:t>"</a:t>
            </a:r>
            <a:r>
              <a:rPr altLang="en-IN" sz="1200" lang="en-US">
                <a:solidFill>
                  <a:srgbClr val="000000"/>
                </a:solidFill>
              </a:rPr>
              <a:t> </a:t>
            </a:r>
            <a:r>
              <a:rPr altLang="en-IN" sz="1200" lang="en-US">
                <a:solidFill>
                  <a:srgbClr val="000000"/>
                </a:solidFill>
              </a:rPr>
              <a:t>E</a:t>
            </a:r>
            <a:r>
              <a:rPr altLang="en-IN" sz="1200" lang="en-US">
                <a:solidFill>
                  <a:srgbClr val="000000"/>
                </a:solidFill>
              </a:rPr>
              <a:t>X</a:t>
            </a:r>
            <a:r>
              <a:rPr altLang="en-IN" sz="1200" lang="en-US">
                <a:solidFill>
                  <a:srgbClr val="000000"/>
                </a:solidFill>
              </a:rPr>
              <a:t>P</a:t>
            </a:r>
            <a:r>
              <a:rPr altLang="en-IN" sz="1200" lang="en-US">
                <a:solidFill>
                  <a:srgbClr val="000000"/>
                </a:solidFill>
              </a:rPr>
              <a:t>E</a:t>
            </a:r>
            <a:r>
              <a:rPr altLang="en-IN" sz="1200" lang="en-US">
                <a:solidFill>
                  <a:srgbClr val="000000"/>
                </a:solidFill>
              </a:rPr>
              <a:t>C</a:t>
            </a:r>
            <a:r>
              <a:rPr altLang="en-IN" sz="1200" lang="en-US">
                <a:solidFill>
                  <a:srgbClr val="000000"/>
                </a:solidFill>
              </a:rPr>
              <a:t>T</a:t>
            </a:r>
            <a:r>
              <a:rPr altLang="en-IN" sz="1200" lang="en-US">
                <a:solidFill>
                  <a:srgbClr val="000000"/>
                </a:solidFill>
              </a:rPr>
              <a:t>A</a:t>
            </a:r>
            <a:r>
              <a:rPr altLang="en-IN" sz="1200" lang="en-US">
                <a:solidFill>
                  <a:srgbClr val="000000"/>
                </a:solidFill>
              </a:rPr>
              <a:t>T</a:t>
            </a:r>
            <a:r>
              <a:rPr altLang="en-IN" sz="1200" lang="en-US">
                <a:solidFill>
                  <a:srgbClr val="000000"/>
                </a:solidFill>
              </a:rPr>
              <a:t>I</a:t>
            </a:r>
            <a:r>
              <a:rPr altLang="en-IN" sz="1200" lang="en-US">
                <a:solidFill>
                  <a:srgbClr val="000000"/>
                </a:solidFill>
              </a:rPr>
              <a:t>O</a:t>
            </a:r>
            <a:r>
              <a:rPr altLang="en-IN" sz="1200" lang="en-US">
                <a:solidFill>
                  <a:srgbClr val="000000"/>
                </a:solidFill>
              </a:rPr>
              <a:t>N</a:t>
            </a:r>
            <a:r>
              <a:rPr altLang="en-IN" sz="1200" lang="en-US">
                <a:solidFill>
                  <a:srgbClr val="000000"/>
                </a:solidFill>
              </a:rPr>
              <a:t>S</a:t>
            </a:r>
            <a:r>
              <a:rPr altLang="en-IN" sz="1200" lang="en-US">
                <a:solidFill>
                  <a:srgbClr val="000000"/>
                </a:solidFill>
              </a:rPr>
              <a:t> </a:t>
            </a:r>
            <a:r>
              <a:rPr altLang="en-IN" sz="1200" lang="en-US">
                <a:solidFill>
                  <a:srgbClr val="000000"/>
                </a:solidFill>
              </a:rPr>
              <a:t>S</a:t>
            </a:r>
            <a:r>
              <a:rPr altLang="en-IN" sz="1200" lang="en-US">
                <a:solidFill>
                  <a:srgbClr val="000000"/>
                </a:solidFill>
              </a:rPr>
              <a:t>H</a:t>
            </a:r>
            <a:r>
              <a:rPr altLang="en-IN" sz="1200" lang="en-US">
                <a:solidFill>
                  <a:srgbClr val="000000"/>
                </a:solidFill>
              </a:rPr>
              <a:t>O</a:t>
            </a:r>
            <a:r>
              <a:rPr altLang="en-IN" sz="1200" lang="en-US">
                <a:solidFill>
                  <a:srgbClr val="000000"/>
                </a:solidFill>
              </a:rPr>
              <a:t>W</a:t>
            </a:r>
            <a:r>
              <a:rPr altLang="en-IN" sz="1200" lang="en-US">
                <a:solidFill>
                  <a:srgbClr val="000000"/>
                </a:solidFill>
              </a:rPr>
              <a:t>I</a:t>
            </a:r>
            <a:r>
              <a:rPr altLang="en-IN" sz="1200" lang="en-US">
                <a:solidFill>
                  <a:srgbClr val="000000"/>
                </a:solidFill>
              </a:rPr>
              <a:t>N</a:t>
            </a:r>
            <a:r>
              <a:rPr altLang="en-IN" sz="1200" lang="en-US">
                <a:solidFill>
                  <a:srgbClr val="000000"/>
                </a:solidFill>
              </a:rPr>
              <a:t>G</a:t>
            </a:r>
            <a:r>
              <a:rPr altLang="en-IN" sz="1200" lang="en-US">
                <a:solidFill>
                  <a:srgbClr val="000000"/>
                </a:solidFill>
              </a:rPr>
              <a:t> </a:t>
            </a:r>
            <a:r>
              <a:rPr altLang="en-IN" sz="1200" lang="en-US">
                <a:solidFill>
                  <a:srgbClr val="000000"/>
                </a:solidFill>
              </a:rPr>
              <a:t>A</a:t>
            </a:r>
            <a:r>
              <a:rPr altLang="en-IN" sz="1200" lang="en-US">
                <a:solidFill>
                  <a:srgbClr val="000000"/>
                </a:solidFill>
              </a:rPr>
              <a:t> </a:t>
            </a:r>
            <a:r>
              <a:rPr altLang="en-IN" sz="1200" lang="en-US">
                <a:solidFill>
                  <a:srgbClr val="000000"/>
                </a:solidFill>
              </a:rPr>
              <a:t>C</a:t>
            </a:r>
            <a:r>
              <a:rPr altLang="en-IN" sz="1200" lang="en-US">
                <a:solidFill>
                  <a:srgbClr val="000000"/>
                </a:solidFill>
              </a:rPr>
              <a:t>O</a:t>
            </a:r>
            <a:r>
              <a:rPr altLang="en-IN" sz="1200" lang="en-US">
                <a:solidFill>
                  <a:srgbClr val="000000"/>
                </a:solidFill>
              </a:rPr>
              <a:t>N</a:t>
            </a:r>
            <a:r>
              <a:rPr altLang="en-IN" sz="1200" lang="en-US">
                <a:solidFill>
                  <a:srgbClr val="000000"/>
                </a:solidFill>
              </a:rPr>
              <a:t>S</a:t>
            </a:r>
            <a:r>
              <a:rPr altLang="en-IN" sz="1200" lang="en-US">
                <a:solidFill>
                  <a:srgbClr val="000000"/>
                </a:solidFill>
              </a:rPr>
              <a:t>I</a:t>
            </a:r>
            <a:r>
              <a:rPr altLang="en-IN" sz="1200" lang="en-US">
                <a:solidFill>
                  <a:srgbClr val="000000"/>
                </a:solidFill>
              </a:rPr>
              <a:t>S</a:t>
            </a:r>
            <a:r>
              <a:rPr altLang="en-IN" sz="1200" lang="en-US">
                <a:solidFill>
                  <a:srgbClr val="000000"/>
                </a:solidFill>
              </a:rPr>
              <a:t>T</a:t>
            </a:r>
            <a:r>
              <a:rPr altLang="en-IN" sz="1200" lang="en-US">
                <a:solidFill>
                  <a:srgbClr val="000000"/>
                </a:solidFill>
              </a:rPr>
              <a:t>E</a:t>
            </a:r>
            <a:r>
              <a:rPr altLang="en-IN" sz="1200" lang="en-US">
                <a:solidFill>
                  <a:srgbClr val="000000"/>
                </a:solidFill>
              </a:rPr>
              <a:t>N</a:t>
            </a:r>
            <a:r>
              <a:rPr altLang="en-IN" sz="1200" lang="en-US">
                <a:solidFill>
                  <a:srgbClr val="000000"/>
                </a:solidFill>
              </a:rPr>
              <a:t>T</a:t>
            </a:r>
            <a:r>
              <a:rPr altLang="en-IN" sz="1200" lang="en-US">
                <a:solidFill>
                  <a:srgbClr val="000000"/>
                </a:solidFill>
              </a:rPr>
              <a:t> </a:t>
            </a:r>
            <a:r>
              <a:rPr altLang="en-IN" sz="1200" lang="en-US">
                <a:solidFill>
                  <a:srgbClr val="000000"/>
                </a:solidFill>
              </a:rPr>
              <a:t>L</a:t>
            </a:r>
            <a:r>
              <a:rPr altLang="en-IN" sz="1200" lang="en-US">
                <a:solidFill>
                  <a:srgbClr val="000000"/>
                </a:solidFill>
              </a:rPr>
              <a:t>E</a:t>
            </a:r>
            <a:r>
              <a:rPr altLang="en-IN" sz="1200" lang="en-US">
                <a:solidFill>
                  <a:srgbClr val="000000"/>
                </a:solidFill>
              </a:rPr>
              <a:t>V</a:t>
            </a:r>
            <a:r>
              <a:rPr altLang="en-IN" sz="1200" lang="en-US">
                <a:solidFill>
                  <a:srgbClr val="000000"/>
                </a:solidFill>
              </a:rPr>
              <a:t>E</a:t>
            </a:r>
            <a:r>
              <a:rPr altLang="en-IN" sz="1200" lang="en-US">
                <a:solidFill>
                  <a:srgbClr val="000000"/>
                </a:solidFill>
              </a:rPr>
              <a:t>L</a:t>
            </a:r>
            <a:r>
              <a:rPr altLang="en-IN" sz="1200" lang="en-US">
                <a:solidFill>
                  <a:srgbClr val="000000"/>
                </a:solidFill>
              </a:rPr>
              <a:t> </a:t>
            </a:r>
            <a:r>
              <a:rPr altLang="en-IN" sz="1200" lang="en-US">
                <a:solidFill>
                  <a:srgbClr val="000000"/>
                </a:solidFill>
              </a:rPr>
              <a:t>O</a:t>
            </a:r>
            <a:r>
              <a:rPr altLang="en-IN" sz="1200" lang="en-US">
                <a:solidFill>
                  <a:srgbClr val="000000"/>
                </a:solidFill>
              </a:rPr>
              <a:t>F</a:t>
            </a:r>
            <a:r>
              <a:rPr altLang="en-IN" sz="1200" lang="en-US">
                <a:solidFill>
                  <a:srgbClr val="000000"/>
                </a:solidFill>
              </a:rPr>
              <a:t> </a:t>
            </a:r>
            <a:r>
              <a:rPr altLang="en-IN" sz="1200" lang="en-US">
                <a:solidFill>
                  <a:srgbClr val="000000"/>
                </a:solidFill>
              </a:rPr>
              <a:t>P</a:t>
            </a:r>
            <a:r>
              <a:rPr altLang="en-IN" sz="1200" lang="en-US">
                <a:solidFill>
                  <a:srgbClr val="000000"/>
                </a:solidFill>
              </a:rPr>
              <a:t>E</a:t>
            </a:r>
            <a:r>
              <a:rPr altLang="en-IN" sz="1200" lang="en-US">
                <a:solidFill>
                  <a:srgbClr val="000000"/>
                </a:solidFill>
              </a:rPr>
              <a:t>R</a:t>
            </a:r>
            <a:r>
              <a:rPr altLang="en-IN" sz="1200" lang="en-US">
                <a:solidFill>
                  <a:srgbClr val="000000"/>
                </a:solidFill>
              </a:rPr>
              <a:t>F</a:t>
            </a:r>
            <a:r>
              <a:rPr altLang="en-IN" sz="1200" lang="en-US">
                <a:solidFill>
                  <a:srgbClr val="000000"/>
                </a:solidFill>
              </a:rPr>
              <a:t>O</a:t>
            </a:r>
            <a:r>
              <a:rPr altLang="en-IN" sz="1200" lang="en-US">
                <a:solidFill>
                  <a:srgbClr val="000000"/>
                </a:solidFill>
              </a:rPr>
              <a:t>R</a:t>
            </a:r>
            <a:r>
              <a:rPr altLang="en-IN" sz="1200" lang="en-US">
                <a:solidFill>
                  <a:srgbClr val="000000"/>
                </a:solidFill>
              </a:rPr>
              <a:t>M</a:t>
            </a:r>
            <a:r>
              <a:rPr altLang="en-IN" sz="1200" lang="en-US">
                <a:solidFill>
                  <a:srgbClr val="000000"/>
                </a:solidFill>
              </a:rPr>
              <a:t>A</a:t>
            </a:r>
            <a:r>
              <a:rPr altLang="en-IN" sz="1200" lang="en-US">
                <a:solidFill>
                  <a:srgbClr val="000000"/>
                </a:solidFill>
              </a:rPr>
              <a:t>N</a:t>
            </a:r>
            <a:r>
              <a:rPr altLang="en-IN" sz="1200" lang="en-US">
                <a:solidFill>
                  <a:srgbClr val="000000"/>
                </a:solidFill>
              </a:rPr>
              <a:t>C</a:t>
            </a:r>
            <a:r>
              <a:rPr altLang="en-IN" sz="1200" lang="en-US">
                <a:solidFill>
                  <a:srgbClr val="000000"/>
                </a:solidFill>
              </a:rPr>
              <a:t>E</a:t>
            </a:r>
            <a:r>
              <a:rPr altLang="en-IN" sz="1200" lang="en-US">
                <a:solidFill>
                  <a:srgbClr val="000000"/>
                </a:solidFill>
              </a:rPr>
              <a:t> </a:t>
            </a:r>
            <a:r>
              <a:rPr altLang="en-IN" sz="1200" lang="en-US">
                <a:solidFill>
                  <a:srgbClr val="000000"/>
                </a:solidFill>
              </a:rPr>
              <a:t>A</a:t>
            </a:r>
            <a:r>
              <a:rPr altLang="en-IN" sz="1200" lang="en-US">
                <a:solidFill>
                  <a:srgbClr val="000000"/>
                </a:solidFill>
              </a:rPr>
              <a:t>C</a:t>
            </a:r>
            <a:r>
              <a:rPr altLang="en-IN" sz="1200" lang="en-US">
                <a:solidFill>
                  <a:srgbClr val="000000"/>
                </a:solidFill>
              </a:rPr>
              <a:t>R</a:t>
            </a:r>
            <a:r>
              <a:rPr altLang="en-IN" sz="1200" lang="en-US">
                <a:solidFill>
                  <a:srgbClr val="000000"/>
                </a:solidFill>
              </a:rPr>
              <a:t>O</a:t>
            </a:r>
            <a:r>
              <a:rPr altLang="en-IN" sz="1200" lang="en-US">
                <a:solidFill>
                  <a:srgbClr val="000000"/>
                </a:solidFill>
              </a:rPr>
              <a:t>S</a:t>
            </a:r>
            <a:r>
              <a:rPr altLang="en-IN" sz="1200" lang="en-US">
                <a:solidFill>
                  <a:srgbClr val="000000"/>
                </a:solidFill>
              </a:rPr>
              <a:t>S</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 </a:t>
            </a:r>
            <a:r>
              <a:rPr altLang="en-IN" sz="1200" lang="en-US">
                <a:solidFill>
                  <a:srgbClr val="000000"/>
                </a:solidFill>
              </a:rPr>
              <a:t>T</a:t>
            </a:r>
            <a:r>
              <a:rPr altLang="en-IN" sz="1200" lang="en-US">
                <a:solidFill>
                  <a:srgbClr val="000000"/>
                </a:solidFill>
              </a:rPr>
              <a:t>E</a:t>
            </a:r>
            <a:r>
              <a:rPr altLang="en-IN" sz="1200" lang="en-US">
                <a:solidFill>
                  <a:srgbClr val="000000"/>
                </a:solidFill>
              </a:rPr>
              <a:t>A</a:t>
            </a:r>
            <a:r>
              <a:rPr altLang="en-IN" sz="1200" lang="en-US">
                <a:solidFill>
                  <a:srgbClr val="000000"/>
                </a:solidFill>
              </a:rPr>
              <a:t>M</a:t>
            </a:r>
            <a:r>
              <a:rPr altLang="en-IN" sz="1200" lang="en-US">
                <a:solidFill>
                  <a:srgbClr val="000000"/>
                </a:solidFill>
              </a:rPr>
              <a:t> </a:t>
            </a:r>
            <a:r>
              <a:rPr altLang="en-IN" sz="1200" lang="en-US">
                <a:solidFill>
                  <a:srgbClr val="000000"/>
                </a:solidFill>
              </a:rPr>
              <a:t>I</a:t>
            </a:r>
            <a:r>
              <a:rPr altLang="en-IN" sz="1200" lang="en-US">
                <a:solidFill>
                  <a:srgbClr val="000000"/>
                </a:solidFill>
              </a:rPr>
              <a:t>S</a:t>
            </a:r>
            <a:r>
              <a:rPr altLang="en-IN" sz="1200" lang="en-US">
                <a:solidFill>
                  <a:srgbClr val="000000"/>
                </a:solidFill>
              </a:rPr>
              <a:t> </a:t>
            </a:r>
            <a:r>
              <a:rPr altLang="en-IN" sz="1200" lang="en-US">
                <a:solidFill>
                  <a:srgbClr val="000000"/>
                </a:solidFill>
              </a:rPr>
              <a:t>D</a:t>
            </a:r>
            <a:r>
              <a:rPr altLang="en-IN" sz="1200" lang="en-US">
                <a:solidFill>
                  <a:srgbClr val="000000"/>
                </a:solidFill>
              </a:rPr>
              <a:t>E</a:t>
            </a:r>
            <a:r>
              <a:rPr altLang="en-IN" sz="1200" lang="en-US">
                <a:solidFill>
                  <a:srgbClr val="000000"/>
                </a:solidFill>
              </a:rPr>
              <a:t>C</a:t>
            </a:r>
            <a:r>
              <a:rPr altLang="en-IN" sz="1200" lang="en-US">
                <a:solidFill>
                  <a:srgbClr val="000000"/>
                </a:solidFill>
              </a:rPr>
              <a:t>R</a:t>
            </a:r>
            <a:r>
              <a:rPr altLang="en-IN" sz="1200" lang="en-US">
                <a:solidFill>
                  <a:srgbClr val="000000"/>
                </a:solidFill>
              </a:rPr>
              <a:t>E</a:t>
            </a:r>
            <a:r>
              <a:rPr altLang="en-IN" sz="1200" lang="en-US">
                <a:solidFill>
                  <a:srgbClr val="000000"/>
                </a:solidFill>
              </a:rPr>
              <a:t>ASE</a:t>
            </a:r>
            <a:r>
              <a:rPr altLang="en-IN" sz="1200" lang="en-US">
                <a:solidFill>
                  <a:srgbClr val="000000"/>
                </a:solidFill>
              </a:rPr>
              <a:t> </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631031" y="1726793"/>
            <a:ext cx="8521898" cy="2491740"/>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02639"/>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0"/>
          </a:xfrm>
        </p:spPr>
        <p:txBody>
          <a:bodyPr/>
          <a:p>
            <a:r>
              <a:rPr dirty="0" lang="en-IN"/>
              <a:t>Dataset Description</a:t>
            </a:r>
          </a:p>
        </p:txBody>
      </p:sp>
      <p:sp>
        <p:nvSpPr>
          <p:cNvPr id="1048670" name="TextBox 3"/>
          <p:cNvSpPr txBox="1"/>
          <p:nvPr/>
        </p:nvSpPr>
        <p:spPr>
          <a:xfrm>
            <a:off x="755332" y="1311295"/>
            <a:ext cx="9067324" cy="3025139"/>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2024-08-31T07:12:07Z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edf01a433cfb48618d77b889ceff9230</vt:lpwstr>
  </property>
</Properties>
</file>