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61" r:id="rId2"/>
    <p:sldId id="263" r:id="rId3"/>
    <p:sldId id="276" r:id="rId4"/>
    <p:sldId id="275" r:id="rId5"/>
    <p:sldId id="262" r:id="rId6"/>
    <p:sldId id="264" r:id="rId7"/>
    <p:sldId id="265" r:id="rId8"/>
    <p:sldId id="266" r:id="rId9"/>
    <p:sldId id="273" r:id="rId10"/>
    <p:sldId id="267" r:id="rId11"/>
    <p:sldId id="268" r:id="rId12"/>
    <p:sldId id="272" r:id="rId13"/>
    <p:sldId id="271" r:id="rId14"/>
    <p:sldId id="270" r:id="rId15"/>
    <p:sldId id="274"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definition of a network</a:t>
            </a:r>
            <a:r>
              <a:rPr lang="en-US" baseline="0" dirty="0" smtClean="0"/>
              <a:t> - </a:t>
            </a:r>
            <a:r>
              <a:rPr lang="en-US" dirty="0" smtClean="0"/>
              <a:t>Each individual has a desired behavior on his own,</a:t>
            </a:r>
            <a:r>
              <a:rPr lang="en-US" baseline="0" dirty="0" smtClean="0"/>
              <a:t> but we are constantly affected by behavior of people around us. Each block of a city has its local authority and they are linked to other blocks. Each city operates on its own but is connected to other cities. And so on</a:t>
            </a:r>
          </a:p>
          <a:p>
            <a:endParaRPr lang="en-US" baseline="0" dirty="0" smtClean="0"/>
          </a:p>
          <a:p>
            <a:r>
              <a:rPr lang="en-US" baseline="0" dirty="0" smtClean="0"/>
              <a:t>More complicated than each individual</a:t>
            </a:r>
          </a:p>
          <a:p>
            <a:endParaRPr lang="en-US" baseline="0" dirty="0" smtClean="0"/>
          </a:p>
          <a:p>
            <a:r>
              <a:rPr lang="en-US" baseline="0" dirty="0" smtClean="0"/>
              <a:t>We live in a networked world but are they perfect? What happens if one doesn’t do his job. Important to see because otherwise we unknowingly depend upon one person/ entity too </a:t>
            </a:r>
            <a:r>
              <a:rPr lang="en-US" baseline="0" dirty="0" err="1" smtClean="0"/>
              <a:t>muc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define</a:t>
            </a:r>
            <a:r>
              <a:rPr lang="en-GB" baseline="0" dirty="0" smtClean="0"/>
              <a:t> a robustness metric and use it to study robustness of randomly generated graphs. 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a:t>
            </a:r>
            <a:r>
              <a:rPr lang="en-GB" baseline="0" dirty="0" smtClean="0"/>
              <a:t>most models, </a:t>
            </a:r>
            <a:r>
              <a:rPr lang="en-GB" baseline="0" dirty="0" smtClean="0"/>
              <a:t>we interpret the spread of disease from one city to another.</a:t>
            </a:r>
          </a:p>
          <a:p>
            <a:endParaRPr lang="en-GB" baseline="0" dirty="0" smtClean="0"/>
          </a:p>
          <a:p>
            <a:r>
              <a:rPr lang="en-GB" baseline="0" dirty="0" smtClean="0"/>
              <a:t>We also explore what happens if we </a:t>
            </a:r>
            <a:r>
              <a:rPr lang="en-GB" baseline="0" dirty="0" err="1" smtClean="0"/>
              <a:t>simplifify</a:t>
            </a:r>
            <a:r>
              <a:rPr lang="en-GB" baseline="0" dirty="0" smtClean="0"/>
              <a:t> the model i.e. disregard the effect of some parameters from the model.</a:t>
            </a:r>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9</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15</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Single Node </a:t>
            </a:r>
            <a:r>
              <a:rPr lang="en-US" smtClean="0"/>
              <a:t>Failure Scenario</a:t>
            </a:r>
            <a:endParaRPr lang="en-US" dirty="0"/>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Determine Robustness of Randomly Generated Graphs</a:t>
            </a:r>
          </a:p>
          <a:p>
            <a:pPr>
              <a:buFont typeface="Wingdings" panose="05000000000000000000" pitchFamily="2" charset="2"/>
              <a:buChar char="Ø"/>
            </a:pPr>
            <a:r>
              <a:rPr lang="en-GB" dirty="0" smtClean="0"/>
              <a:t>Effect of simplification of model is also explored</a:t>
            </a: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3139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631</TotalTime>
  <Words>1248</Words>
  <Application>Microsoft Office PowerPoint</Application>
  <PresentationFormat>On-screen Show (4:3)</PresentationFormat>
  <Paragraphs>144</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Robustness Analysis of Social Networks under Single Node Failure Scenario</vt:lpstr>
      <vt:lpstr>Networked society</vt:lpstr>
      <vt:lpstr>Research Problem</vt:lpstr>
      <vt:lpstr>Relevant Works</vt:lpstr>
      <vt:lpstr>Networked models</vt:lpstr>
      <vt:lpstr>Assumptions</vt:lpstr>
      <vt:lpstr>Model</vt:lpstr>
      <vt:lpstr>Implementation</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77</cp:revision>
  <dcterms:created xsi:type="dcterms:W3CDTF">2015-12-05T06:11:21Z</dcterms:created>
  <dcterms:modified xsi:type="dcterms:W3CDTF">2015-12-15T13:00:04Z</dcterms:modified>
</cp:coreProperties>
</file>