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C573-6297-7F47-AFD3-756D08C7203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5477" cy="3431608"/>
          </a:xfrm>
          <a:prstGeom prst="rect">
            <a:avLst/>
          </a:prstGeom>
        </p:spPr>
      </p:pic>
      <p:pic>
        <p:nvPicPr>
          <p:cNvPr id="6" name="Picture 5" descr="beta0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38" y="1"/>
            <a:ext cx="4575477" cy="3431608"/>
          </a:xfrm>
          <a:prstGeom prst="rect">
            <a:avLst/>
          </a:prstGeom>
        </p:spPr>
      </p:pic>
      <p:pic>
        <p:nvPicPr>
          <p:cNvPr id="7" name="Picture 6" descr="beta0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" y="3252723"/>
            <a:ext cx="4527113" cy="3395335"/>
          </a:xfrm>
          <a:prstGeom prst="rect">
            <a:avLst/>
          </a:prstGeom>
        </p:spPr>
      </p:pic>
      <p:pic>
        <p:nvPicPr>
          <p:cNvPr id="8" name="Picture 7" descr="beta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88" y="3252723"/>
            <a:ext cx="4765627" cy="35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_degree_distribution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" y="177219"/>
            <a:ext cx="8506504" cy="63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llworld_evolution_20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5" y="643986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4909" cy="3588682"/>
          </a:xfrm>
          <a:prstGeom prst="rect">
            <a:avLst/>
          </a:prstGeom>
        </p:spPr>
      </p:pic>
      <p:pic>
        <p:nvPicPr>
          <p:cNvPr id="5" name="Picture 4" descr="beta0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20" y="0"/>
            <a:ext cx="4682079" cy="3588682"/>
          </a:xfrm>
          <a:prstGeom prst="rect">
            <a:avLst/>
          </a:prstGeom>
        </p:spPr>
      </p:pic>
      <p:pic>
        <p:nvPicPr>
          <p:cNvPr id="6" name="Picture 5" descr="beta0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442"/>
            <a:ext cx="4682077" cy="3511558"/>
          </a:xfrm>
          <a:prstGeom prst="rect">
            <a:avLst/>
          </a:prstGeom>
        </p:spPr>
      </p:pic>
      <p:pic>
        <p:nvPicPr>
          <p:cNvPr id="7" name="Picture 6" descr="beta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20" y="3346440"/>
            <a:ext cx="4682079" cy="35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busntess_small_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40"/>
            <a:ext cx="9115772" cy="6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Thapa</dc:creator>
  <cp:lastModifiedBy>Manish Thapa</cp:lastModifiedBy>
  <cp:revision>2</cp:revision>
  <dcterms:created xsi:type="dcterms:W3CDTF">2015-12-05T06:11:21Z</dcterms:created>
  <dcterms:modified xsi:type="dcterms:W3CDTF">2015-12-05T06:23:32Z</dcterms:modified>
</cp:coreProperties>
</file>