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61" r:id="rId2"/>
    <p:sldId id="263" r:id="rId3"/>
    <p:sldId id="262" r:id="rId4"/>
    <p:sldId id="264" r:id="rId5"/>
    <p:sldId id="265" r:id="rId6"/>
    <p:sldId id="266" r:id="rId7"/>
    <p:sldId id="273" r:id="rId8"/>
    <p:sldId id="267" r:id="rId9"/>
    <p:sldId id="268" r:id="rId10"/>
    <p:sldId id="272" r:id="rId11"/>
    <p:sldId id="271" r:id="rId12"/>
    <p:sldId id="270"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72" autoAdjust="0"/>
  </p:normalViewPr>
  <p:slideViewPr>
    <p:cSldViewPr snapToGrid="0" snapToObjects="1">
      <p:cViewPr varScale="1">
        <p:scale>
          <a:sx n="73" d="100"/>
          <a:sy n="73" d="100"/>
        </p:scale>
        <p:origin x="-2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6</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13</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12/14/15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12/14/15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12/14/15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Different </a:t>
            </a:r>
            <a:r>
              <a:rPr lang="en-US" dirty="0"/>
              <a:t>Attack Models</a:t>
            </a:r>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332</TotalTime>
  <Words>878</Words>
  <Application>Microsoft Macintosh PowerPoint</Application>
  <PresentationFormat>On-screen Show (4:3)</PresentationFormat>
  <Paragraphs>117</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Robustness Analysis of Social Networks under Different Attack Models</vt:lpstr>
      <vt:lpstr>Networked society</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vector>
  </TitlesOfParts>
  <Company>JUB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Manish Thapa</cp:lastModifiedBy>
  <cp:revision>38</cp:revision>
  <dcterms:created xsi:type="dcterms:W3CDTF">2015-12-05T06:11:21Z</dcterms:created>
  <dcterms:modified xsi:type="dcterms:W3CDTF">2015-12-14T16:19:23Z</dcterms:modified>
</cp:coreProperties>
</file>