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56" r:id="rId9"/>
    <p:sldId id="257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2" autoAdjust="0"/>
  </p:normalViewPr>
  <p:slideViewPr>
    <p:cSldViewPr snapToGrid="0" snapToObjects="1">
      <p:cViewPr varScale="1">
        <p:scale>
          <a:sx n="59" d="100"/>
          <a:sy n="59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FFC7-8966-4ECA-A355-BC3091E12B73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4AD66-8E5C-48F9-B0A6-E353D58E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with definition of a network</a:t>
            </a:r>
            <a:r>
              <a:rPr lang="en-US" baseline="0" dirty="0" smtClean="0"/>
              <a:t> - </a:t>
            </a:r>
            <a:r>
              <a:rPr lang="en-US" dirty="0" smtClean="0"/>
              <a:t>Each individual has a desired behavior on his own,</a:t>
            </a:r>
            <a:r>
              <a:rPr lang="en-US" baseline="0" dirty="0" smtClean="0"/>
              <a:t> but we are constantly affected by behavior of people around us. Each block of a city has its local authority and they are linked to other blocks. Each city operates on its own but is connected to other cities. And so 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complicated than each individual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live in a networked world but are they perfect? What happens if one doesn’t do his job. Important to see because otherwise we unknowingly depend upon one person/ entity too </a:t>
            </a:r>
            <a:r>
              <a:rPr lang="en-US" baseline="0" dirty="0" err="1" smtClean="0"/>
              <a:t>muc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4AD66-8E5C-48F9-B0A6-E353D58EB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Obvious way to model a networked society is to model it with a network. Decouples the complexity of modeling individual behavior and their </a:t>
            </a:r>
            <a:r>
              <a:rPr lang="en-US" dirty="0" err="1" smtClean="0"/>
              <a:t>interraction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4AD66-8E5C-48F9-B0A6-E353D58EB7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before</a:t>
            </a:r>
            <a:r>
              <a:rPr lang="en-US" baseline="0" dirty="0" smtClean="0"/>
              <a:t> you think the model has too many hyper parameters let me explain you the physical meaning of the parameters and how we might sensibly set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5 - </a:t>
            </a:r>
            <a:r>
              <a:rPr lang="en-US" dirty="0" smtClean="0"/>
              <a:t>Let us assume that two</a:t>
            </a:r>
            <a:r>
              <a:rPr lang="en-US" baseline="0" dirty="0" smtClean="0"/>
              <a:t> causes have same effect for example earthquake can make you house tremble. Same can happen if a truck hits your house. Now if you know only that you house trembled then you have equal probability of </a:t>
            </a:r>
            <a:r>
              <a:rPr lang="en-US" baseline="0" dirty="0" smtClean="0"/>
              <a:t>earthquake and a truck hitting your house. But if you know that there was an earthquake the then what is the probability of a truck hitting at the same time? It is much less. So knowledge about one cause explains away the effect. Here is a similar thing happening. If a node is connected to many different nodes its influence gets washed away.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4AD66-8E5C-48F9-B0A6-E353D58EB7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decided to take the execution hit in</a:t>
            </a:r>
            <a:r>
              <a:rPr lang="en-US" baseline="0" dirty="0" smtClean="0"/>
              <a:t> exchange to</a:t>
            </a:r>
            <a:r>
              <a:rPr lang="en-US" dirty="0" smtClean="0"/>
              <a:t> this convenience.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4AD66-8E5C-48F9-B0A6-E353D58EB7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7C573-6297-7F47-AFD3-756D08C72035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0010FE-4440-304B-A77C-893F953724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Robustness Analysis of Social Networks</a:t>
            </a:r>
            <a:br>
              <a:rPr lang="en-US" dirty="0"/>
            </a:br>
            <a:r>
              <a:rPr lang="en-US" dirty="0"/>
              <a:t>under </a:t>
            </a:r>
            <a:r>
              <a:rPr lang="en-US" dirty="0" smtClean="0"/>
              <a:t>Different </a:t>
            </a:r>
            <a:r>
              <a:rPr lang="en-US" dirty="0"/>
              <a:t>Attack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- </a:t>
            </a:r>
            <a:r>
              <a:rPr lang="en-US" dirty="0"/>
              <a:t>Ghosh, Partha &amp; </a:t>
            </a:r>
            <a:r>
              <a:rPr lang="en-US" dirty="0" err="1"/>
              <a:t>Thapa</a:t>
            </a:r>
            <a:r>
              <a:rPr lang="en-US" dirty="0"/>
              <a:t>, Manish Jung &amp; Acharya, Dinesh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llworld_evolution_20beta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65" y="643986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eta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4909" cy="3588682"/>
          </a:xfrm>
          <a:prstGeom prst="rect">
            <a:avLst/>
          </a:prstGeom>
        </p:spPr>
      </p:pic>
      <p:pic>
        <p:nvPicPr>
          <p:cNvPr id="5" name="Picture 4" descr="beta0.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20" y="0"/>
            <a:ext cx="4682079" cy="3588682"/>
          </a:xfrm>
          <a:prstGeom prst="rect">
            <a:avLst/>
          </a:prstGeom>
        </p:spPr>
      </p:pic>
      <p:pic>
        <p:nvPicPr>
          <p:cNvPr id="6" name="Picture 5" descr="beta0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442"/>
            <a:ext cx="4682077" cy="3511558"/>
          </a:xfrm>
          <a:prstGeom prst="rect">
            <a:avLst/>
          </a:prstGeom>
        </p:spPr>
      </p:pic>
      <p:pic>
        <p:nvPicPr>
          <p:cNvPr id="7" name="Picture 6" descr="beta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20" y="3346440"/>
            <a:ext cx="4682079" cy="35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busntess_small_worl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40"/>
            <a:ext cx="9115772" cy="6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:= individual with independent behavior is connected with certain other individual in different ways.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One city is influenced by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One country is influenced by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One individual is influenced by other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Complicated group behavior emerge from simple individual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form network without noticing.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Power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Supply chain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Transportation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Are they Perfect? How do they behave when expected behavior is not received in individual level.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Powerful tool to capture interaction between individual entities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be modeled in any granularity.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Nodes could be cities or every individual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Complicated and varying interactions can be captured by suitable edge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easy to model individual participants in a system and then find their inter relation rather than trying to figure out everything at once.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The structure plays rather critical role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We explore exactly how critical this parameter in some of the well-known networks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Disturbance rejection capability of a network is a good metric of measure of robustness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individual behaves fairly and takes part by propagating some part of its disturbance level and rejecting some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Self-healing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node tries to intentionally destabilize the whole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disturbance is of one kind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there is a disease that is spreading there is only that entity. Panic over social media is not spreading and effecting individual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represents individual i’s health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Every individual tries to reject some disturbance.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represents one’s capability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is a sigmoid function to keep numerical bound on health value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represents the strength of connection between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and j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represents the explain away effect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represents the gain of the propagation channel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39"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8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Two parts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Specific to one individual in the group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Disturbance from neighbors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function is just a numerical convenience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Modular implementation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Nodes simulate individual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Network simulates interactions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Behavior of individual can be changed without effecting rest of the code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Properties of interaction can be specified separately for each connection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Reusability.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77" t="-197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9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their interpretations.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ta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5477" cy="3431608"/>
          </a:xfrm>
          <a:prstGeom prst="rect">
            <a:avLst/>
          </a:prstGeom>
        </p:spPr>
      </p:pic>
      <p:pic>
        <p:nvPicPr>
          <p:cNvPr id="6" name="Picture 5" descr="beta0.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38" y="1"/>
            <a:ext cx="4575477" cy="3431608"/>
          </a:xfrm>
          <a:prstGeom prst="rect">
            <a:avLst/>
          </a:prstGeom>
        </p:spPr>
      </p:pic>
      <p:pic>
        <p:nvPicPr>
          <p:cNvPr id="7" name="Picture 6" descr="beta0.1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t="2278" b="5674"/>
          <a:stretch/>
        </p:blipFill>
        <p:spPr>
          <a:xfrm>
            <a:off x="232012" y="3182215"/>
            <a:ext cx="4335489" cy="3125338"/>
          </a:xfrm>
          <a:prstGeom prst="rect">
            <a:avLst/>
          </a:prstGeom>
        </p:spPr>
      </p:pic>
      <p:pic>
        <p:nvPicPr>
          <p:cNvPr id="8" name="Picture 7" descr="beta1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6194"/>
          <a:stretch/>
        </p:blipFill>
        <p:spPr>
          <a:xfrm>
            <a:off x="4227588" y="3182215"/>
            <a:ext cx="4765627" cy="32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_degree_distribution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0" y="177219"/>
            <a:ext cx="8506504" cy="63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558</Words>
  <Application>Microsoft Office PowerPoint</Application>
  <PresentationFormat>On-screen Show (4:3)</PresentationFormat>
  <Paragraphs>65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Wingdings</vt:lpstr>
      <vt:lpstr>Retrospect</vt:lpstr>
      <vt:lpstr>Robustness Analysis of Social Networks under Different Attack Models</vt:lpstr>
      <vt:lpstr>Networked society</vt:lpstr>
      <vt:lpstr>Networked models</vt:lpstr>
      <vt:lpstr>Assumptions</vt:lpstr>
      <vt:lpstr>Model</vt:lpstr>
      <vt:lpstr>Implementation</vt:lpstr>
      <vt:lpstr>Results and their interpretations.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Thapa</dc:creator>
  <cp:lastModifiedBy>Partha Ghosh</cp:lastModifiedBy>
  <cp:revision>19</cp:revision>
  <dcterms:created xsi:type="dcterms:W3CDTF">2015-12-05T06:11:21Z</dcterms:created>
  <dcterms:modified xsi:type="dcterms:W3CDTF">2015-12-12T15:11:39Z</dcterms:modified>
</cp:coreProperties>
</file>