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2EF8-802E-4D3B-981F-45087CFE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A49FE-6ADC-4032-A868-72470FD0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698D-AA28-4F5A-BADB-AC261604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86C2-853D-4E1A-A212-C9F852E1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836F-9319-498A-9C9B-0982F81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2E1A-0E8E-477C-BBC0-49D9A6B0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0110-D196-493E-B0D1-1AFDC1855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22C0-8765-477F-8E8B-E428F981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66D9-1CA5-4B93-952F-8B1F86A5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83D6-5C87-42EB-A95F-7B0E6FF1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4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30911-7FD8-4CB4-979F-B049ABC40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205C-1785-4C46-A2E6-813704A72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816D-2B7D-4C9F-858B-5A692C33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D5E8-3AFD-4F41-BB98-259CEC1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9A83-28BC-44C1-A370-8F451D57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8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E679-1C53-4B8A-ABF9-F5CABE69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2761-AFFC-4608-8048-20F1A989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0A6B-D645-48CC-A1CB-429EC82E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E228-11F1-4F99-A3E3-4DA7790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1A5F-09B2-4C10-87E9-33D0F532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1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980E-7E7B-46A3-8E8A-886EEB4A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D358-4E37-405E-9A3C-2E00FD96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E92A-3710-4AF8-B21A-DF27EA3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7113-629A-4D3A-A3BD-C5357AF4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7688-1A10-4A73-8057-36F5D304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AAA8-0094-4A16-B19D-CE97AF2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EC27-69E2-42FE-BA18-E29DEEBE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87C4-C01F-431F-B80F-213338C0F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48D5-D461-4821-A206-6FE16DAF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4A8F-E812-4F43-A922-1F1998BF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0DEC-923E-4D2F-BCC7-94A38CDC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FA5-22E8-407A-9EB4-C8EE1105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A4D9-A3A1-434D-804D-D75D746A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E5861-415C-49CC-B7CE-DEFF60DD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4279B-948B-433F-ACB5-3F8F1FEB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42893-352A-4FEF-B324-AE76E745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EFB8-6A0F-49DC-A20C-9A6E2DE8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129E7-34DC-4BCE-A2BD-CE045E1F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15D5-3BAF-4E64-80F7-8FEC892B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C061-9C48-493E-BF90-259AC916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A4415-4A31-48F5-9FFB-FEF51B6E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1A313-95D6-4EEB-A959-3D9A01D4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D3A51-9532-4D4B-96D2-9EA82760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5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DD7F8-5CDD-47EF-8219-445B0244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C47D8-D7F9-40CF-825A-6B326982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691CE-ECA0-4896-BCBB-BD336E6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6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F6FB-FB04-4DFD-81CA-207F4193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6778-5D54-42EF-B4AF-3C46AFD0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B1D1-5C2B-4FA4-9B52-46EE9050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2E4F-CDEA-4594-86FE-770975F8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CC5BD-DF5A-42D7-92ED-07A7B53A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7C92D-5609-4417-8CAB-0A2576EE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87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5008-0355-406F-83A3-45F22547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10DB7-D01F-4898-8F78-85E29FA72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FD73-0390-49FE-84F5-933CBFCB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6652-6C4F-477D-8561-31207583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95D2-12E5-47E7-88D3-89AFFE3B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AC0C3-4EE5-4C92-A083-6851BB9D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3D943-9DB3-41DF-AD28-F328574F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413F-27D1-4812-BB07-9CF51528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A93D-94F8-44AA-90C6-D39439573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24A0-6055-4F1D-9A79-077B6D101A6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0FD0-3C9A-4E39-9B53-2B15AF589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4123-2113-460A-83EA-6C107A80F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7FA7-61D3-4080-9235-67308DFEC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B25F-F8C9-4AC2-AA88-5B99AF03F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377AF-2FBC-45E2-A0F0-9D4A3F6E2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CDF6B-9E60-47E7-B1D0-8D12ACEA6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" y="0"/>
            <a:ext cx="1217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1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MAZUMDER</dc:creator>
  <cp:lastModifiedBy>PARTHA MAZUMDER</cp:lastModifiedBy>
  <cp:revision>2</cp:revision>
  <dcterms:created xsi:type="dcterms:W3CDTF">2021-10-03T05:52:56Z</dcterms:created>
  <dcterms:modified xsi:type="dcterms:W3CDTF">2021-10-03T05:53:34Z</dcterms:modified>
</cp:coreProperties>
</file>