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911D26-E586-4F52-9217-B45677F2CA8E}">
  <a:tblStyle styleId="{A9911D26-E586-4F52-9217-B45677F2CA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9b577d3c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9b577d3c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f302faa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f302faa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99b577d3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99b577d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9b577d3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9b577d3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9b577d3c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9b577d3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9b577d3c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9b577d3c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9b577d3c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9b577d3c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99b577d3c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99b577d3c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9b577d3c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9b577d3c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Score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Varun Iyer, Partha Sarathi Dutta, and Stoyan Stoyanov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 performs best in F1 and accuracy scores on test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MLP is not yet achieving high enough performance -&gt; bigger network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RBF kernel outperforms </a:t>
            </a:r>
            <a:r>
              <a:rPr lang="en"/>
              <a:t>polynomial</a:t>
            </a:r>
            <a:r>
              <a:rPr lang="en"/>
              <a:t> kernel in SVM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hyperparameter tuning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detailed study of how individual variables such as age and occupation affect performance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Score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Numerical expression, </a:t>
            </a:r>
            <a:r>
              <a:rPr lang="en"/>
              <a:t>ranging from 300 to 850,</a:t>
            </a:r>
            <a:r>
              <a:rPr lang="en"/>
              <a:t> based on a level analysis of a person's credit history, used to represent the creditworthiness of an individual.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Assess</a:t>
            </a:r>
            <a:r>
              <a:rPr lang="en"/>
              <a:t> the credit risk and interest on a loan.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sed by many financial </a:t>
            </a:r>
            <a:r>
              <a:rPr lang="en"/>
              <a:t>institutions</a:t>
            </a:r>
            <a:r>
              <a:rPr lang="en"/>
              <a:t> that use a risk-based system to determine the possibility that the borrower may default on financial obligations to the lender.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675" y="3029576"/>
            <a:ext cx="4104325" cy="211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 whether credit score is poor, standard, or good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both numerical and categorical features like: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Annual income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Occupation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Credit mix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Outstanding debt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Monthly balance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bank accounts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variety of machine learning models, using accuracy and F1 score.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588550" y="682600"/>
            <a:ext cx="877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Kaggle, containing 100,000 rows (data points) and 28 columns (features)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 variables converted to one-hot vectors for modeling purposes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44 total features after accounting for one-hot feature vectors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-2579" l="-2720" r="2719" t="2580"/>
          <a:stretch/>
        </p:blipFill>
        <p:spPr>
          <a:xfrm>
            <a:off x="1257988" y="2036625"/>
            <a:ext cx="5762625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866125" y="4808350"/>
            <a:ext cx="11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score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 rot="-5400000">
            <a:off x="659850" y="3017025"/>
            <a:ext cx="10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825" y="1152475"/>
            <a:ext cx="6826276" cy="36078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 rot="-5400000">
            <a:off x="288975" y="2756300"/>
            <a:ext cx="10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3855413" y="4760325"/>
            <a:ext cx="11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[years]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500" y="915725"/>
            <a:ext cx="7501001" cy="3899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 rot="-5400000">
            <a:off x="95350" y="2665400"/>
            <a:ext cx="10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320849" y="4743300"/>
            <a:ext cx="25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Income </a:t>
            </a:r>
            <a:r>
              <a:rPr lang="en"/>
              <a:t>[dollars/year]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Leverages many independently trained decision trees to get a majority vote for classification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 trees of max depth 30, fixed random state for reproducibility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attributes are chosen for each split in trees, each split maximizes information gain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Widely used boosting algorithm used in to perform well in Kaggle datasets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Iteratively forms decision trees to correct mistakes made by previous trees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 trees, fixed random state for reproducibility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rate of 0.1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depth of 30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Optimized using LBGFS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Vector Machines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Polynomial (degree 3) kernel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RBF kernel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Regularization constant C={0.1, 1, 10}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Multi-layer Perceptron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ReLU/Sigmoid activation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Adam optimizer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Dropout regularization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hidden layers of size 100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605" y="1371463"/>
            <a:ext cx="4353501" cy="29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12" name="Google Shape;112;p21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{A9911D26-E586-4F52-9217-B45677F2CA8E}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 Accuracy (%)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Accuracy (%)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F1 Score (%)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75.91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100.00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79.12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78.29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66.31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61.61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57.12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 (Polynomial)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66.17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 (RBF)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71.67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64.42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MLP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76.65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70.80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69.23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