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4FB-D214-4115-922B-D94BC0BB291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895-B934-4F3B-B1F1-020319F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7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4FB-D214-4115-922B-D94BC0BB291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895-B934-4F3B-B1F1-020319F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4FB-D214-4115-922B-D94BC0BB291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895-B934-4F3B-B1F1-020319F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7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4FB-D214-4115-922B-D94BC0BB291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895-B934-4F3B-B1F1-020319F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8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4FB-D214-4115-922B-D94BC0BB291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895-B934-4F3B-B1F1-020319F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4FB-D214-4115-922B-D94BC0BB291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895-B934-4F3B-B1F1-020319F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7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4FB-D214-4115-922B-D94BC0BB291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895-B934-4F3B-B1F1-020319F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4FB-D214-4115-922B-D94BC0BB291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895-B934-4F3B-B1F1-020319F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4FB-D214-4115-922B-D94BC0BB291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895-B934-4F3B-B1F1-020319F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6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4FB-D214-4115-922B-D94BC0BB291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895-B934-4F3B-B1F1-020319F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4FB-D214-4115-922B-D94BC0BB291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895-B934-4F3B-B1F1-020319F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7C4FB-D214-4115-922B-D94BC0BB291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9F895-B934-4F3B-B1F1-020319F4E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53" y="1671636"/>
            <a:ext cx="9748984" cy="31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6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31" y="1879889"/>
            <a:ext cx="9747504" cy="327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9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22" y="1320078"/>
            <a:ext cx="9571045" cy="4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9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8" y="1120198"/>
            <a:ext cx="10847199" cy="39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3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93" y="1161328"/>
            <a:ext cx="9217018" cy="42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6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21" y="1404793"/>
            <a:ext cx="11068885" cy="40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0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428625"/>
            <a:ext cx="68294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5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14312"/>
            <a:ext cx="68199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6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</dc:creator>
  <cp:lastModifiedBy>Fast</cp:lastModifiedBy>
  <cp:revision>2</cp:revision>
  <dcterms:created xsi:type="dcterms:W3CDTF">2023-10-30T06:51:40Z</dcterms:created>
  <dcterms:modified xsi:type="dcterms:W3CDTF">2023-10-30T07:02:27Z</dcterms:modified>
</cp:coreProperties>
</file>