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23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0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9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B275-7A1E-46B9-9476-81E29C86E22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AF8E-953B-48BB-916E-5DBA459F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7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Almost every data science library is base on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are much more efficient that lists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library for creating n dimensional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Ability to quickly broadcast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8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92" t="25231" r="26093" b="44284"/>
          <a:stretch/>
        </p:blipFill>
        <p:spPr>
          <a:xfrm>
            <a:off x="553791" y="1970467"/>
            <a:ext cx="9076981" cy="28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1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859" t="38116" r="28063" b="30319"/>
          <a:stretch/>
        </p:blipFill>
        <p:spPr>
          <a:xfrm>
            <a:off x="838200" y="2253803"/>
            <a:ext cx="9712892" cy="3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9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25" t="21679" r="21268" b="12910"/>
          <a:stretch/>
        </p:blipFill>
        <p:spPr>
          <a:xfrm>
            <a:off x="1004553" y="1027906"/>
            <a:ext cx="8603086" cy="54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26" t="21975" r="28756" b="20901"/>
          <a:stretch/>
        </p:blipFill>
        <p:spPr>
          <a:xfrm>
            <a:off x="838200" y="772731"/>
            <a:ext cx="9156878" cy="57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2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 indexing and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17" t="33779" r="29557" b="28770"/>
          <a:stretch/>
        </p:blipFill>
        <p:spPr>
          <a:xfrm>
            <a:off x="569361" y="1484767"/>
            <a:ext cx="9905500" cy="41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09" t="18798" r="18791" b="5051"/>
          <a:stretch/>
        </p:blipFill>
        <p:spPr>
          <a:xfrm>
            <a:off x="126750" y="126274"/>
            <a:ext cx="10981852" cy="67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3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41" t="20255" r="20780" b="14622"/>
          <a:stretch/>
        </p:blipFill>
        <p:spPr>
          <a:xfrm>
            <a:off x="1176950" y="706169"/>
            <a:ext cx="9026305" cy="58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6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09" t="31282" r="19844" b="25441"/>
          <a:stretch/>
        </p:blipFill>
        <p:spPr>
          <a:xfrm>
            <a:off x="380245" y="1690688"/>
            <a:ext cx="10320950" cy="43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17" t="46790" r="31771" b="21111"/>
          <a:stretch/>
        </p:blipFill>
        <p:spPr>
          <a:xfrm>
            <a:off x="364043" y="944452"/>
            <a:ext cx="13345716" cy="56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6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313" t="14379" r="22187" b="11870"/>
          <a:stretch/>
        </p:blipFill>
        <p:spPr>
          <a:xfrm>
            <a:off x="552450" y="72287"/>
            <a:ext cx="10111174" cy="65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26" t="53940" r="23391" b="9950"/>
          <a:stretch/>
        </p:blipFill>
        <p:spPr>
          <a:xfrm>
            <a:off x="1089436" y="1532585"/>
            <a:ext cx="9690181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80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numpy</a:t>
            </a:r>
            <a:r>
              <a:rPr lang="en-US" dirty="0"/>
              <a:t> array called </a:t>
            </a:r>
            <a:r>
              <a:rPr lang="en-US" dirty="0" err="1"/>
              <a:t>myarray</a:t>
            </a:r>
            <a:r>
              <a:rPr lang="en-US" dirty="0"/>
              <a:t> which consists of 101 evenly linearly spaced points between 0 and 10.</a:t>
            </a:r>
          </a:p>
        </p:txBody>
      </p:sp>
    </p:spTree>
    <p:extLst>
      <p:ext uri="{BB962C8B-B14F-4D97-AF65-F5344CB8AC3E}">
        <p14:creationId xmlns:p14="http://schemas.microsoft.com/office/powerpoint/2010/main" val="121915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/>
              <a:t>numpy</a:t>
            </a:r>
            <a:r>
              <a:rPr lang="en-US" dirty="0"/>
              <a:t> to check how many rolls were greater than 2. For example if </a:t>
            </a:r>
            <a:r>
              <a:rPr lang="en-US" dirty="0" err="1"/>
              <a:t>dice_rolls</a:t>
            </a:r>
            <a:r>
              <a:rPr lang="en-US" dirty="0"/>
              <a:t>=[1,2,3] then the answer is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npdice_rolls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1, 5, 2, 5, 1, 1, 5, 1, 4, 2, 1, 4, 5, 3, 4, 5, 2, 4, 2, 6, 6, 3, 6, 2, 3, 5, 6, 5])</a:t>
            </a:r>
          </a:p>
        </p:txBody>
      </p:sp>
    </p:spTree>
    <p:extLst>
      <p:ext uri="{BB962C8B-B14F-4D97-AF65-F5344CB8AC3E}">
        <p14:creationId xmlns:p14="http://schemas.microsoft.com/office/powerpoint/2010/main" val="11112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55" t="57281" r="30599" b="19233"/>
          <a:stretch/>
        </p:blipFill>
        <p:spPr>
          <a:xfrm>
            <a:off x="973299" y="1944708"/>
            <a:ext cx="10245401" cy="28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59" t="54533" r="25594" b="17350"/>
          <a:stretch/>
        </p:blipFill>
        <p:spPr>
          <a:xfrm>
            <a:off x="838199" y="2021983"/>
            <a:ext cx="10124555" cy="29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6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31" t="34734" r="28274" b="8336"/>
          <a:stretch/>
        </p:blipFill>
        <p:spPr>
          <a:xfrm>
            <a:off x="940158" y="772733"/>
            <a:ext cx="9672034" cy="59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linspace</a:t>
            </a:r>
            <a:r>
              <a:rPr lang="en-US" dirty="0" smtClean="0"/>
              <a:t> and </a:t>
            </a:r>
            <a:r>
              <a:rPr lang="en-US" dirty="0" err="1" smtClean="0"/>
              <a:t>arange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92" t="37070" r="23597" b="28893"/>
          <a:stretch/>
        </p:blipFill>
        <p:spPr>
          <a:xfrm>
            <a:off x="721216" y="2137892"/>
            <a:ext cx="9569004" cy="32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92" t="53348" r="32250" b="21198"/>
          <a:stretch/>
        </p:blipFill>
        <p:spPr>
          <a:xfrm>
            <a:off x="1107582" y="2369713"/>
            <a:ext cx="8638880" cy="25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8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92" t="34406" r="20768" b="19422"/>
          <a:stretch/>
        </p:blipFill>
        <p:spPr>
          <a:xfrm>
            <a:off x="1133341" y="2125014"/>
            <a:ext cx="8551572" cy="37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92" t="28783" r="15942" b="31557"/>
          <a:stretch/>
        </p:blipFill>
        <p:spPr>
          <a:xfrm>
            <a:off x="1004551" y="1803042"/>
            <a:ext cx="9749307" cy="33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150</Words>
  <Application>Microsoft Office PowerPoint</Application>
  <PresentationFormat>Widescreen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Numpy</vt:lpstr>
      <vt:lpstr>PowerPoint Presentation</vt:lpstr>
      <vt:lpstr>PowerPoint Presentation</vt:lpstr>
      <vt:lpstr>PowerPoint Presentation</vt:lpstr>
      <vt:lpstr>PowerPoint Presentation</vt:lpstr>
      <vt:lpstr>Difference between linspace and arange</vt:lpstr>
      <vt:lpstr>Identity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Bracket indexing and selection</vt:lpstr>
      <vt:lpstr>PowerPoint Presentation</vt:lpstr>
      <vt:lpstr>PowerPoint Presentation</vt:lpstr>
      <vt:lpstr>Numpy operations</vt:lpstr>
      <vt:lpstr>PowerPoint Presentation</vt:lpstr>
      <vt:lpstr>PowerPoint Presentation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Windows User</dc:creator>
  <cp:lastModifiedBy>Windows User</cp:lastModifiedBy>
  <cp:revision>3</cp:revision>
  <dcterms:created xsi:type="dcterms:W3CDTF">2023-10-02T03:22:48Z</dcterms:created>
  <dcterms:modified xsi:type="dcterms:W3CDTF">2023-10-04T03:54:03Z</dcterms:modified>
</cp:coreProperties>
</file>