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sldIdLst>
    <p:sldId id="257" r:id="rId2"/>
    <p:sldId id="272" r:id="rId3"/>
    <p:sldId id="273" r:id="rId4"/>
    <p:sldId id="259" r:id="rId5"/>
    <p:sldId id="274" r:id="rId6"/>
    <p:sldId id="275" r:id="rId7"/>
    <p:sldId id="263" r:id="rId8"/>
    <p:sldId id="276" r:id="rId9"/>
    <p:sldId id="277" r:id="rId10"/>
    <p:sldId id="267" r:id="rId11"/>
    <p:sldId id="268" r:id="rId12"/>
    <p:sldId id="269" r:id="rId13"/>
    <p:sldId id="278" r:id="rId14"/>
    <p:sldId id="279" r:id="rId15"/>
    <p:sldId id="284" r:id="rId16"/>
    <p:sldId id="285" r:id="rId17"/>
    <p:sldId id="283" r:id="rId18"/>
    <p:sldId id="286" r:id="rId19"/>
    <p:sldId id="282" r:id="rId20"/>
    <p:sldId id="281" r:id="rId21"/>
    <p:sldId id="287" r:id="rId22"/>
    <p:sldId id="288" r:id="rId23"/>
    <p:sldId id="290" r:id="rId24"/>
    <p:sldId id="289" r:id="rId25"/>
  </p:sldIdLst>
  <p:sldSz cx="9144000" cy="6858000" type="screen4x3"/>
  <p:notesSz cx="6858000" cy="9144000"/>
  <p:defaultTextStyle>
    <a:defPPr>
      <a:defRPr lang="en-IN"/>
    </a:defPPr>
    <a:lvl1pPr algn="l"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3" d="100"/>
          <a:sy n="73" d="100"/>
        </p:scale>
        <p:origin x="-1296"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066" name="Group 18"/>
          <p:cNvGrpSpPr>
            <a:grpSpLocks/>
          </p:cNvGrpSpPr>
          <p:nvPr/>
        </p:nvGrpSpPr>
        <p:grpSpPr bwMode="auto">
          <a:xfrm>
            <a:off x="-17463" y="-20638"/>
            <a:ext cx="9159876" cy="6878638"/>
            <a:chOff x="-11" y="-13"/>
            <a:chExt cx="5770" cy="4333"/>
          </a:xfrm>
        </p:grpSpPr>
        <p:sp>
          <p:nvSpPr>
            <p:cNvPr id="2050" name="Rectangle 2"/>
            <p:cNvSpPr>
              <a:spLocks noChangeArrowheads="1"/>
            </p:cNvSpPr>
            <p:nvPr/>
          </p:nvSpPr>
          <p:spPr bwMode="hidden">
            <a:xfrm>
              <a:off x="1008" y="0"/>
              <a:ext cx="4751" cy="4319"/>
            </a:xfrm>
            <a:prstGeom prst="rect">
              <a:avLst/>
            </a:prstGeom>
            <a:gradFill rotWithShape="0">
              <a:gsLst>
                <a:gs pos="0">
                  <a:schemeClr val="folHlink"/>
                </a:gs>
                <a:gs pos="100000">
                  <a:schemeClr val="bg1"/>
                </a:gs>
              </a:gsLst>
              <a:path path="rect">
                <a:fillToRect l="100000" t="100000"/>
              </a:path>
            </a:gradFill>
            <a:ln w="9525">
              <a:noFill/>
              <a:miter lim="800000"/>
              <a:headEnd/>
              <a:tailEnd/>
            </a:ln>
            <a:effectLst/>
          </p:spPr>
          <p:txBody>
            <a:bodyPr wrap="none" anchor="ctr"/>
            <a:lstStyle/>
            <a:p>
              <a:endParaRPr lang="en-IN" dirty="0"/>
            </a:p>
          </p:txBody>
        </p:sp>
        <p:sp>
          <p:nvSpPr>
            <p:cNvPr id="2051" name="Rectangle 3"/>
            <p:cNvSpPr>
              <a:spLocks noChangeArrowheads="1"/>
            </p:cNvSpPr>
            <p:nvPr/>
          </p:nvSpPr>
          <p:spPr bwMode="hidden">
            <a:xfrm>
              <a:off x="0" y="0"/>
              <a:ext cx="912" cy="3984"/>
            </a:xfrm>
            <a:prstGeom prst="rect">
              <a:avLst/>
            </a:prstGeom>
            <a:gradFill rotWithShape="0">
              <a:gsLst>
                <a:gs pos="0">
                  <a:schemeClr val="bg2"/>
                </a:gs>
                <a:gs pos="100000">
                  <a:schemeClr val="bg1"/>
                </a:gs>
              </a:gsLst>
              <a:path path="rect">
                <a:fillToRect r="100000" b="100000"/>
              </a:path>
            </a:gradFill>
            <a:ln w="9525">
              <a:noFill/>
              <a:miter lim="800000"/>
              <a:headEnd/>
              <a:tailEnd/>
            </a:ln>
            <a:effectLst/>
          </p:spPr>
          <p:txBody>
            <a:bodyPr wrap="none" anchor="ctr"/>
            <a:lstStyle/>
            <a:p>
              <a:endParaRPr lang="en-IN" dirty="0"/>
            </a:p>
          </p:txBody>
        </p:sp>
        <p:sp>
          <p:nvSpPr>
            <p:cNvPr id="2052" name="Freeform 4"/>
            <p:cNvSpPr>
              <a:spLocks/>
            </p:cNvSpPr>
            <p:nvPr/>
          </p:nvSpPr>
          <p:spPr bwMode="grayWhite">
            <a:xfrm>
              <a:off x="77" y="83"/>
              <a:ext cx="447" cy="520"/>
            </a:xfrm>
            <a:custGeom>
              <a:avLst/>
              <a:gdLst/>
              <a:ahLst/>
              <a:cxnLst>
                <a:cxn ang="0">
                  <a:pos x="254" y="495"/>
                </a:cxn>
                <a:cxn ang="0">
                  <a:pos x="245" y="454"/>
                </a:cxn>
                <a:cxn ang="0">
                  <a:pos x="230" y="417"/>
                </a:cxn>
                <a:cxn ang="0">
                  <a:pos x="193" y="402"/>
                </a:cxn>
                <a:cxn ang="0">
                  <a:pos x="150" y="412"/>
                </a:cxn>
                <a:cxn ang="0">
                  <a:pos x="112" y="417"/>
                </a:cxn>
                <a:cxn ang="0">
                  <a:pos x="93" y="399"/>
                </a:cxn>
                <a:cxn ang="0">
                  <a:pos x="81" y="370"/>
                </a:cxn>
                <a:cxn ang="0">
                  <a:pos x="75" y="339"/>
                </a:cxn>
                <a:cxn ang="0">
                  <a:pos x="76" y="309"/>
                </a:cxn>
                <a:cxn ang="0">
                  <a:pos x="106" y="300"/>
                </a:cxn>
                <a:cxn ang="0">
                  <a:pos x="146" y="307"/>
                </a:cxn>
                <a:cxn ang="0">
                  <a:pos x="175" y="294"/>
                </a:cxn>
                <a:cxn ang="0">
                  <a:pos x="186" y="273"/>
                </a:cxn>
                <a:cxn ang="0">
                  <a:pos x="189" y="246"/>
                </a:cxn>
                <a:cxn ang="0">
                  <a:pos x="188" y="219"/>
                </a:cxn>
                <a:cxn ang="0">
                  <a:pos x="178" y="191"/>
                </a:cxn>
                <a:cxn ang="0">
                  <a:pos x="153" y="171"/>
                </a:cxn>
                <a:cxn ang="0">
                  <a:pos x="123" y="172"/>
                </a:cxn>
                <a:cxn ang="0">
                  <a:pos x="93" y="185"/>
                </a:cxn>
                <a:cxn ang="0">
                  <a:pos x="64" y="194"/>
                </a:cxn>
                <a:cxn ang="0">
                  <a:pos x="34" y="185"/>
                </a:cxn>
                <a:cxn ang="0">
                  <a:pos x="19" y="166"/>
                </a:cxn>
                <a:cxn ang="0">
                  <a:pos x="9" y="146"/>
                </a:cxn>
                <a:cxn ang="0">
                  <a:pos x="2" y="122"/>
                </a:cxn>
                <a:cxn ang="0">
                  <a:pos x="0" y="98"/>
                </a:cxn>
                <a:cxn ang="0">
                  <a:pos x="387" y="12"/>
                </a:cxn>
                <a:cxn ang="0">
                  <a:pos x="399" y="41"/>
                </a:cxn>
                <a:cxn ang="0">
                  <a:pos x="406" y="74"/>
                </a:cxn>
                <a:cxn ang="0">
                  <a:pos x="411" y="107"/>
                </a:cxn>
                <a:cxn ang="0">
                  <a:pos x="396" y="141"/>
                </a:cxn>
                <a:cxn ang="0">
                  <a:pos x="375" y="144"/>
                </a:cxn>
                <a:cxn ang="0">
                  <a:pos x="354" y="141"/>
                </a:cxn>
                <a:cxn ang="0">
                  <a:pos x="332" y="137"/>
                </a:cxn>
                <a:cxn ang="0">
                  <a:pos x="307" y="141"/>
                </a:cxn>
                <a:cxn ang="0">
                  <a:pos x="286" y="166"/>
                </a:cxn>
                <a:cxn ang="0">
                  <a:pos x="285" y="199"/>
                </a:cxn>
                <a:cxn ang="0">
                  <a:pos x="289" y="222"/>
                </a:cxn>
                <a:cxn ang="0">
                  <a:pos x="295" y="247"/>
                </a:cxn>
                <a:cxn ang="0">
                  <a:pos x="308" y="268"/>
                </a:cxn>
                <a:cxn ang="0">
                  <a:pos x="332" y="282"/>
                </a:cxn>
                <a:cxn ang="0">
                  <a:pos x="357" y="282"/>
                </a:cxn>
                <a:cxn ang="0">
                  <a:pos x="379" y="272"/>
                </a:cxn>
                <a:cxn ang="0">
                  <a:pos x="402" y="262"/>
                </a:cxn>
                <a:cxn ang="0">
                  <a:pos x="426" y="265"/>
                </a:cxn>
                <a:cxn ang="0">
                  <a:pos x="436" y="287"/>
                </a:cxn>
                <a:cxn ang="0">
                  <a:pos x="442" y="312"/>
                </a:cxn>
                <a:cxn ang="0">
                  <a:pos x="444" y="338"/>
                </a:cxn>
                <a:cxn ang="0">
                  <a:pos x="436" y="358"/>
                </a:cxn>
                <a:cxn ang="0">
                  <a:pos x="397" y="366"/>
                </a:cxn>
                <a:cxn ang="0">
                  <a:pos x="363" y="380"/>
                </a:cxn>
                <a:cxn ang="0">
                  <a:pos x="347" y="406"/>
                </a:cxn>
                <a:cxn ang="0">
                  <a:pos x="353" y="437"/>
                </a:cxn>
                <a:cxn ang="0">
                  <a:pos x="372" y="464"/>
                </a:cxn>
                <a:cxn ang="0">
                  <a:pos x="369" y="492"/>
                </a:cxn>
                <a:cxn ang="0">
                  <a:pos x="347" y="503"/>
                </a:cxn>
                <a:cxn ang="0">
                  <a:pos x="323" y="511"/>
                </a:cxn>
                <a:cxn ang="0">
                  <a:pos x="298" y="516"/>
                </a:cxn>
                <a:cxn ang="0">
                  <a:pos x="272" y="519"/>
                </a:cxn>
              </a:cxnLst>
              <a:rect l="0" t="0" r="r" b="b"/>
              <a:pathLst>
                <a:path w="447" h="520">
                  <a:moveTo>
                    <a:pt x="272" y="519"/>
                  </a:moveTo>
                  <a:lnTo>
                    <a:pt x="265" y="512"/>
                  </a:lnTo>
                  <a:lnTo>
                    <a:pt x="259" y="505"/>
                  </a:lnTo>
                  <a:lnTo>
                    <a:pt x="254" y="495"/>
                  </a:lnTo>
                  <a:lnTo>
                    <a:pt x="252" y="486"/>
                  </a:lnTo>
                  <a:lnTo>
                    <a:pt x="248" y="475"/>
                  </a:lnTo>
                  <a:lnTo>
                    <a:pt x="246" y="465"/>
                  </a:lnTo>
                  <a:lnTo>
                    <a:pt x="245" y="454"/>
                  </a:lnTo>
                  <a:lnTo>
                    <a:pt x="242" y="444"/>
                  </a:lnTo>
                  <a:lnTo>
                    <a:pt x="239" y="434"/>
                  </a:lnTo>
                  <a:lnTo>
                    <a:pt x="235" y="425"/>
                  </a:lnTo>
                  <a:lnTo>
                    <a:pt x="230" y="417"/>
                  </a:lnTo>
                  <a:lnTo>
                    <a:pt x="223" y="411"/>
                  </a:lnTo>
                  <a:lnTo>
                    <a:pt x="215" y="406"/>
                  </a:lnTo>
                  <a:lnTo>
                    <a:pt x="205" y="403"/>
                  </a:lnTo>
                  <a:lnTo>
                    <a:pt x="193" y="402"/>
                  </a:lnTo>
                  <a:lnTo>
                    <a:pt x="177" y="403"/>
                  </a:lnTo>
                  <a:lnTo>
                    <a:pt x="168" y="407"/>
                  </a:lnTo>
                  <a:lnTo>
                    <a:pt x="159" y="410"/>
                  </a:lnTo>
                  <a:lnTo>
                    <a:pt x="150" y="412"/>
                  </a:lnTo>
                  <a:lnTo>
                    <a:pt x="140" y="415"/>
                  </a:lnTo>
                  <a:lnTo>
                    <a:pt x="131" y="416"/>
                  </a:lnTo>
                  <a:lnTo>
                    <a:pt x="122" y="417"/>
                  </a:lnTo>
                  <a:lnTo>
                    <a:pt x="112" y="417"/>
                  </a:lnTo>
                  <a:lnTo>
                    <a:pt x="102" y="417"/>
                  </a:lnTo>
                  <a:lnTo>
                    <a:pt x="99" y="412"/>
                  </a:lnTo>
                  <a:lnTo>
                    <a:pt x="96" y="406"/>
                  </a:lnTo>
                  <a:lnTo>
                    <a:pt x="93" y="399"/>
                  </a:lnTo>
                  <a:lnTo>
                    <a:pt x="90" y="393"/>
                  </a:lnTo>
                  <a:lnTo>
                    <a:pt x="87" y="385"/>
                  </a:lnTo>
                  <a:lnTo>
                    <a:pt x="84" y="378"/>
                  </a:lnTo>
                  <a:lnTo>
                    <a:pt x="81" y="370"/>
                  </a:lnTo>
                  <a:lnTo>
                    <a:pt x="79" y="362"/>
                  </a:lnTo>
                  <a:lnTo>
                    <a:pt x="78" y="355"/>
                  </a:lnTo>
                  <a:lnTo>
                    <a:pt x="76" y="347"/>
                  </a:lnTo>
                  <a:lnTo>
                    <a:pt x="75" y="339"/>
                  </a:lnTo>
                  <a:lnTo>
                    <a:pt x="74" y="332"/>
                  </a:lnTo>
                  <a:lnTo>
                    <a:pt x="74" y="324"/>
                  </a:lnTo>
                  <a:lnTo>
                    <a:pt x="75" y="316"/>
                  </a:lnTo>
                  <a:lnTo>
                    <a:pt x="76" y="309"/>
                  </a:lnTo>
                  <a:lnTo>
                    <a:pt x="78" y="302"/>
                  </a:lnTo>
                  <a:lnTo>
                    <a:pt x="87" y="299"/>
                  </a:lnTo>
                  <a:lnTo>
                    <a:pt x="97" y="298"/>
                  </a:lnTo>
                  <a:lnTo>
                    <a:pt x="106" y="300"/>
                  </a:lnTo>
                  <a:lnTo>
                    <a:pt x="116" y="302"/>
                  </a:lnTo>
                  <a:lnTo>
                    <a:pt x="126" y="305"/>
                  </a:lnTo>
                  <a:lnTo>
                    <a:pt x="136" y="306"/>
                  </a:lnTo>
                  <a:lnTo>
                    <a:pt x="146" y="307"/>
                  </a:lnTo>
                  <a:lnTo>
                    <a:pt x="157" y="305"/>
                  </a:lnTo>
                  <a:lnTo>
                    <a:pt x="165" y="302"/>
                  </a:lnTo>
                  <a:lnTo>
                    <a:pt x="170" y="298"/>
                  </a:lnTo>
                  <a:lnTo>
                    <a:pt x="175" y="294"/>
                  </a:lnTo>
                  <a:lnTo>
                    <a:pt x="179" y="290"/>
                  </a:lnTo>
                  <a:lnTo>
                    <a:pt x="182" y="284"/>
                  </a:lnTo>
                  <a:lnTo>
                    <a:pt x="185" y="278"/>
                  </a:lnTo>
                  <a:lnTo>
                    <a:pt x="186" y="273"/>
                  </a:lnTo>
                  <a:lnTo>
                    <a:pt x="187" y="266"/>
                  </a:lnTo>
                  <a:lnTo>
                    <a:pt x="188" y="259"/>
                  </a:lnTo>
                  <a:lnTo>
                    <a:pt x="189" y="253"/>
                  </a:lnTo>
                  <a:lnTo>
                    <a:pt x="189" y="246"/>
                  </a:lnTo>
                  <a:lnTo>
                    <a:pt x="189" y="239"/>
                  </a:lnTo>
                  <a:lnTo>
                    <a:pt x="189" y="232"/>
                  </a:lnTo>
                  <a:lnTo>
                    <a:pt x="189" y="226"/>
                  </a:lnTo>
                  <a:lnTo>
                    <a:pt x="188" y="219"/>
                  </a:lnTo>
                  <a:lnTo>
                    <a:pt x="188" y="213"/>
                  </a:lnTo>
                  <a:lnTo>
                    <a:pt x="186" y="204"/>
                  </a:lnTo>
                  <a:lnTo>
                    <a:pt x="182" y="198"/>
                  </a:lnTo>
                  <a:lnTo>
                    <a:pt x="178" y="191"/>
                  </a:lnTo>
                  <a:lnTo>
                    <a:pt x="173" y="185"/>
                  </a:lnTo>
                  <a:lnTo>
                    <a:pt x="167" y="180"/>
                  </a:lnTo>
                  <a:lnTo>
                    <a:pt x="161" y="176"/>
                  </a:lnTo>
                  <a:lnTo>
                    <a:pt x="153" y="171"/>
                  </a:lnTo>
                  <a:lnTo>
                    <a:pt x="146" y="167"/>
                  </a:lnTo>
                  <a:lnTo>
                    <a:pt x="138" y="167"/>
                  </a:lnTo>
                  <a:lnTo>
                    <a:pt x="130" y="170"/>
                  </a:lnTo>
                  <a:lnTo>
                    <a:pt x="123" y="172"/>
                  </a:lnTo>
                  <a:lnTo>
                    <a:pt x="116" y="175"/>
                  </a:lnTo>
                  <a:lnTo>
                    <a:pt x="108" y="178"/>
                  </a:lnTo>
                  <a:lnTo>
                    <a:pt x="100" y="182"/>
                  </a:lnTo>
                  <a:lnTo>
                    <a:pt x="93" y="185"/>
                  </a:lnTo>
                  <a:lnTo>
                    <a:pt x="86" y="189"/>
                  </a:lnTo>
                  <a:lnTo>
                    <a:pt x="79" y="191"/>
                  </a:lnTo>
                  <a:lnTo>
                    <a:pt x="71" y="194"/>
                  </a:lnTo>
                  <a:lnTo>
                    <a:pt x="64" y="194"/>
                  </a:lnTo>
                  <a:lnTo>
                    <a:pt x="56" y="194"/>
                  </a:lnTo>
                  <a:lnTo>
                    <a:pt x="48" y="193"/>
                  </a:lnTo>
                  <a:lnTo>
                    <a:pt x="41" y="190"/>
                  </a:lnTo>
                  <a:lnTo>
                    <a:pt x="34" y="185"/>
                  </a:lnTo>
                  <a:lnTo>
                    <a:pt x="26" y="179"/>
                  </a:lnTo>
                  <a:lnTo>
                    <a:pt x="24" y="175"/>
                  </a:lnTo>
                  <a:lnTo>
                    <a:pt x="21" y="171"/>
                  </a:lnTo>
                  <a:lnTo>
                    <a:pt x="19" y="166"/>
                  </a:lnTo>
                  <a:lnTo>
                    <a:pt x="15" y="162"/>
                  </a:lnTo>
                  <a:lnTo>
                    <a:pt x="13" y="157"/>
                  </a:lnTo>
                  <a:lnTo>
                    <a:pt x="11" y="151"/>
                  </a:lnTo>
                  <a:lnTo>
                    <a:pt x="9" y="146"/>
                  </a:lnTo>
                  <a:lnTo>
                    <a:pt x="7" y="139"/>
                  </a:lnTo>
                  <a:lnTo>
                    <a:pt x="6" y="134"/>
                  </a:lnTo>
                  <a:lnTo>
                    <a:pt x="4" y="129"/>
                  </a:lnTo>
                  <a:lnTo>
                    <a:pt x="2" y="122"/>
                  </a:lnTo>
                  <a:lnTo>
                    <a:pt x="1" y="116"/>
                  </a:lnTo>
                  <a:lnTo>
                    <a:pt x="0" y="111"/>
                  </a:lnTo>
                  <a:lnTo>
                    <a:pt x="0" y="104"/>
                  </a:lnTo>
                  <a:lnTo>
                    <a:pt x="0" y="98"/>
                  </a:lnTo>
                  <a:lnTo>
                    <a:pt x="0" y="92"/>
                  </a:lnTo>
                  <a:lnTo>
                    <a:pt x="378" y="0"/>
                  </a:lnTo>
                  <a:lnTo>
                    <a:pt x="383" y="5"/>
                  </a:lnTo>
                  <a:lnTo>
                    <a:pt x="387" y="12"/>
                  </a:lnTo>
                  <a:lnTo>
                    <a:pt x="391" y="18"/>
                  </a:lnTo>
                  <a:lnTo>
                    <a:pt x="394" y="26"/>
                  </a:lnTo>
                  <a:lnTo>
                    <a:pt x="397" y="33"/>
                  </a:lnTo>
                  <a:lnTo>
                    <a:pt x="399" y="41"/>
                  </a:lnTo>
                  <a:lnTo>
                    <a:pt x="401" y="49"/>
                  </a:lnTo>
                  <a:lnTo>
                    <a:pt x="403" y="57"/>
                  </a:lnTo>
                  <a:lnTo>
                    <a:pt x="405" y="65"/>
                  </a:lnTo>
                  <a:lnTo>
                    <a:pt x="406" y="74"/>
                  </a:lnTo>
                  <a:lnTo>
                    <a:pt x="407" y="82"/>
                  </a:lnTo>
                  <a:lnTo>
                    <a:pt x="408" y="91"/>
                  </a:lnTo>
                  <a:lnTo>
                    <a:pt x="410" y="99"/>
                  </a:lnTo>
                  <a:lnTo>
                    <a:pt x="411" y="107"/>
                  </a:lnTo>
                  <a:lnTo>
                    <a:pt x="412" y="115"/>
                  </a:lnTo>
                  <a:lnTo>
                    <a:pt x="413" y="123"/>
                  </a:lnTo>
                  <a:lnTo>
                    <a:pt x="401" y="138"/>
                  </a:lnTo>
                  <a:lnTo>
                    <a:pt x="396" y="141"/>
                  </a:lnTo>
                  <a:lnTo>
                    <a:pt x="391" y="143"/>
                  </a:lnTo>
                  <a:lnTo>
                    <a:pt x="386" y="144"/>
                  </a:lnTo>
                  <a:lnTo>
                    <a:pt x="380" y="144"/>
                  </a:lnTo>
                  <a:lnTo>
                    <a:pt x="375" y="144"/>
                  </a:lnTo>
                  <a:lnTo>
                    <a:pt x="370" y="144"/>
                  </a:lnTo>
                  <a:lnTo>
                    <a:pt x="365" y="143"/>
                  </a:lnTo>
                  <a:lnTo>
                    <a:pt x="359" y="142"/>
                  </a:lnTo>
                  <a:lnTo>
                    <a:pt x="354" y="141"/>
                  </a:lnTo>
                  <a:lnTo>
                    <a:pt x="348" y="139"/>
                  </a:lnTo>
                  <a:lnTo>
                    <a:pt x="343" y="139"/>
                  </a:lnTo>
                  <a:lnTo>
                    <a:pt x="338" y="138"/>
                  </a:lnTo>
                  <a:lnTo>
                    <a:pt x="332" y="137"/>
                  </a:lnTo>
                  <a:lnTo>
                    <a:pt x="326" y="136"/>
                  </a:lnTo>
                  <a:lnTo>
                    <a:pt x="320" y="137"/>
                  </a:lnTo>
                  <a:lnTo>
                    <a:pt x="314" y="138"/>
                  </a:lnTo>
                  <a:lnTo>
                    <a:pt x="307" y="141"/>
                  </a:lnTo>
                  <a:lnTo>
                    <a:pt x="301" y="146"/>
                  </a:lnTo>
                  <a:lnTo>
                    <a:pt x="295" y="152"/>
                  </a:lnTo>
                  <a:lnTo>
                    <a:pt x="290" y="159"/>
                  </a:lnTo>
                  <a:lnTo>
                    <a:pt x="286" y="166"/>
                  </a:lnTo>
                  <a:lnTo>
                    <a:pt x="284" y="175"/>
                  </a:lnTo>
                  <a:lnTo>
                    <a:pt x="282" y="184"/>
                  </a:lnTo>
                  <a:lnTo>
                    <a:pt x="283" y="194"/>
                  </a:lnTo>
                  <a:lnTo>
                    <a:pt x="285" y="199"/>
                  </a:lnTo>
                  <a:lnTo>
                    <a:pt x="286" y="204"/>
                  </a:lnTo>
                  <a:lnTo>
                    <a:pt x="286" y="210"/>
                  </a:lnTo>
                  <a:lnTo>
                    <a:pt x="287" y="217"/>
                  </a:lnTo>
                  <a:lnTo>
                    <a:pt x="289" y="222"/>
                  </a:lnTo>
                  <a:lnTo>
                    <a:pt x="290" y="229"/>
                  </a:lnTo>
                  <a:lnTo>
                    <a:pt x="292" y="235"/>
                  </a:lnTo>
                  <a:lnTo>
                    <a:pt x="293" y="241"/>
                  </a:lnTo>
                  <a:lnTo>
                    <a:pt x="295" y="247"/>
                  </a:lnTo>
                  <a:lnTo>
                    <a:pt x="298" y="253"/>
                  </a:lnTo>
                  <a:lnTo>
                    <a:pt x="300" y="259"/>
                  </a:lnTo>
                  <a:lnTo>
                    <a:pt x="304" y="264"/>
                  </a:lnTo>
                  <a:lnTo>
                    <a:pt x="308" y="268"/>
                  </a:lnTo>
                  <a:lnTo>
                    <a:pt x="313" y="273"/>
                  </a:lnTo>
                  <a:lnTo>
                    <a:pt x="319" y="276"/>
                  </a:lnTo>
                  <a:lnTo>
                    <a:pt x="326" y="279"/>
                  </a:lnTo>
                  <a:lnTo>
                    <a:pt x="332" y="282"/>
                  </a:lnTo>
                  <a:lnTo>
                    <a:pt x="339" y="284"/>
                  </a:lnTo>
                  <a:lnTo>
                    <a:pt x="345" y="284"/>
                  </a:lnTo>
                  <a:lnTo>
                    <a:pt x="351" y="284"/>
                  </a:lnTo>
                  <a:lnTo>
                    <a:pt x="357" y="282"/>
                  </a:lnTo>
                  <a:lnTo>
                    <a:pt x="362" y="280"/>
                  </a:lnTo>
                  <a:lnTo>
                    <a:pt x="367" y="278"/>
                  </a:lnTo>
                  <a:lnTo>
                    <a:pt x="373" y="274"/>
                  </a:lnTo>
                  <a:lnTo>
                    <a:pt x="379" y="272"/>
                  </a:lnTo>
                  <a:lnTo>
                    <a:pt x="385" y="268"/>
                  </a:lnTo>
                  <a:lnTo>
                    <a:pt x="390" y="266"/>
                  </a:lnTo>
                  <a:lnTo>
                    <a:pt x="396" y="264"/>
                  </a:lnTo>
                  <a:lnTo>
                    <a:pt x="402" y="262"/>
                  </a:lnTo>
                  <a:lnTo>
                    <a:pt x="407" y="260"/>
                  </a:lnTo>
                  <a:lnTo>
                    <a:pt x="414" y="260"/>
                  </a:lnTo>
                  <a:lnTo>
                    <a:pt x="420" y="261"/>
                  </a:lnTo>
                  <a:lnTo>
                    <a:pt x="426" y="265"/>
                  </a:lnTo>
                  <a:lnTo>
                    <a:pt x="429" y="270"/>
                  </a:lnTo>
                  <a:lnTo>
                    <a:pt x="432" y="275"/>
                  </a:lnTo>
                  <a:lnTo>
                    <a:pt x="434" y="281"/>
                  </a:lnTo>
                  <a:lnTo>
                    <a:pt x="436" y="287"/>
                  </a:lnTo>
                  <a:lnTo>
                    <a:pt x="439" y="292"/>
                  </a:lnTo>
                  <a:lnTo>
                    <a:pt x="439" y="299"/>
                  </a:lnTo>
                  <a:lnTo>
                    <a:pt x="440" y="305"/>
                  </a:lnTo>
                  <a:lnTo>
                    <a:pt x="442" y="312"/>
                  </a:lnTo>
                  <a:lnTo>
                    <a:pt x="442" y="319"/>
                  </a:lnTo>
                  <a:lnTo>
                    <a:pt x="443" y="325"/>
                  </a:lnTo>
                  <a:lnTo>
                    <a:pt x="443" y="332"/>
                  </a:lnTo>
                  <a:lnTo>
                    <a:pt x="444" y="338"/>
                  </a:lnTo>
                  <a:lnTo>
                    <a:pt x="445" y="345"/>
                  </a:lnTo>
                  <a:lnTo>
                    <a:pt x="445" y="352"/>
                  </a:lnTo>
                  <a:lnTo>
                    <a:pt x="446" y="358"/>
                  </a:lnTo>
                  <a:lnTo>
                    <a:pt x="436" y="358"/>
                  </a:lnTo>
                  <a:lnTo>
                    <a:pt x="426" y="359"/>
                  </a:lnTo>
                  <a:lnTo>
                    <a:pt x="417" y="361"/>
                  </a:lnTo>
                  <a:lnTo>
                    <a:pt x="406" y="363"/>
                  </a:lnTo>
                  <a:lnTo>
                    <a:pt x="397" y="366"/>
                  </a:lnTo>
                  <a:lnTo>
                    <a:pt x="386" y="369"/>
                  </a:lnTo>
                  <a:lnTo>
                    <a:pt x="377" y="372"/>
                  </a:lnTo>
                  <a:lnTo>
                    <a:pt x="366" y="377"/>
                  </a:lnTo>
                  <a:lnTo>
                    <a:pt x="363" y="380"/>
                  </a:lnTo>
                  <a:lnTo>
                    <a:pt x="359" y="385"/>
                  </a:lnTo>
                  <a:lnTo>
                    <a:pt x="354" y="391"/>
                  </a:lnTo>
                  <a:lnTo>
                    <a:pt x="351" y="398"/>
                  </a:lnTo>
                  <a:lnTo>
                    <a:pt x="347" y="406"/>
                  </a:lnTo>
                  <a:lnTo>
                    <a:pt x="346" y="414"/>
                  </a:lnTo>
                  <a:lnTo>
                    <a:pt x="347" y="421"/>
                  </a:lnTo>
                  <a:lnTo>
                    <a:pt x="350" y="429"/>
                  </a:lnTo>
                  <a:lnTo>
                    <a:pt x="353" y="437"/>
                  </a:lnTo>
                  <a:lnTo>
                    <a:pt x="358" y="444"/>
                  </a:lnTo>
                  <a:lnTo>
                    <a:pt x="363" y="450"/>
                  </a:lnTo>
                  <a:lnTo>
                    <a:pt x="368" y="458"/>
                  </a:lnTo>
                  <a:lnTo>
                    <a:pt x="372" y="464"/>
                  </a:lnTo>
                  <a:lnTo>
                    <a:pt x="374" y="472"/>
                  </a:lnTo>
                  <a:lnTo>
                    <a:pt x="375" y="480"/>
                  </a:lnTo>
                  <a:lnTo>
                    <a:pt x="373" y="489"/>
                  </a:lnTo>
                  <a:lnTo>
                    <a:pt x="369" y="492"/>
                  </a:lnTo>
                  <a:lnTo>
                    <a:pt x="364" y="495"/>
                  </a:lnTo>
                  <a:lnTo>
                    <a:pt x="359" y="498"/>
                  </a:lnTo>
                  <a:lnTo>
                    <a:pt x="353" y="500"/>
                  </a:lnTo>
                  <a:lnTo>
                    <a:pt x="347" y="503"/>
                  </a:lnTo>
                  <a:lnTo>
                    <a:pt x="341" y="505"/>
                  </a:lnTo>
                  <a:lnTo>
                    <a:pt x="336" y="508"/>
                  </a:lnTo>
                  <a:lnTo>
                    <a:pt x="330" y="509"/>
                  </a:lnTo>
                  <a:lnTo>
                    <a:pt x="323" y="511"/>
                  </a:lnTo>
                  <a:lnTo>
                    <a:pt x="317" y="512"/>
                  </a:lnTo>
                  <a:lnTo>
                    <a:pt x="311" y="514"/>
                  </a:lnTo>
                  <a:lnTo>
                    <a:pt x="304" y="515"/>
                  </a:lnTo>
                  <a:lnTo>
                    <a:pt x="298" y="516"/>
                  </a:lnTo>
                  <a:lnTo>
                    <a:pt x="292" y="517"/>
                  </a:lnTo>
                  <a:lnTo>
                    <a:pt x="285" y="518"/>
                  </a:lnTo>
                  <a:lnTo>
                    <a:pt x="279" y="519"/>
                  </a:lnTo>
                  <a:lnTo>
                    <a:pt x="272" y="519"/>
                  </a:lnTo>
                </a:path>
              </a:pathLst>
            </a:custGeom>
            <a:solidFill>
              <a:schemeClr val="bg1"/>
            </a:solidFill>
            <a:ln w="9525" cap="rnd">
              <a:noFill/>
              <a:round/>
              <a:headEnd/>
              <a:tailEnd/>
            </a:ln>
            <a:effectLst>
              <a:prstShdw prst="shdw17" dist="17961" dir="2700000">
                <a:schemeClr val="bg1">
                  <a:gamma/>
                  <a:shade val="60000"/>
                  <a:invGamma/>
                </a:schemeClr>
              </a:prstShdw>
            </a:effectLst>
          </p:spPr>
          <p:txBody>
            <a:bodyPr/>
            <a:lstStyle/>
            <a:p>
              <a:endParaRPr lang="en-IN" dirty="0"/>
            </a:p>
          </p:txBody>
        </p:sp>
        <p:sp>
          <p:nvSpPr>
            <p:cNvPr id="2053" name="Freeform 5"/>
            <p:cNvSpPr>
              <a:spLocks/>
            </p:cNvSpPr>
            <p:nvPr/>
          </p:nvSpPr>
          <p:spPr bwMode="grayWhite">
            <a:xfrm>
              <a:off x="19" y="1775"/>
              <a:ext cx="462" cy="618"/>
            </a:xfrm>
            <a:custGeom>
              <a:avLst/>
              <a:gdLst/>
              <a:ahLst/>
              <a:cxnLst>
                <a:cxn ang="0">
                  <a:pos x="224" y="439"/>
                </a:cxn>
                <a:cxn ang="0">
                  <a:pos x="193" y="434"/>
                </a:cxn>
                <a:cxn ang="0">
                  <a:pos x="165" y="436"/>
                </a:cxn>
                <a:cxn ang="0">
                  <a:pos x="156" y="444"/>
                </a:cxn>
                <a:cxn ang="0">
                  <a:pos x="147" y="461"/>
                </a:cxn>
                <a:cxn ang="0">
                  <a:pos x="147" y="487"/>
                </a:cxn>
                <a:cxn ang="0">
                  <a:pos x="143" y="513"/>
                </a:cxn>
                <a:cxn ang="0">
                  <a:pos x="136" y="537"/>
                </a:cxn>
                <a:cxn ang="0">
                  <a:pos x="7" y="549"/>
                </a:cxn>
                <a:cxn ang="0">
                  <a:pos x="5" y="510"/>
                </a:cxn>
                <a:cxn ang="0">
                  <a:pos x="1" y="472"/>
                </a:cxn>
                <a:cxn ang="0">
                  <a:pos x="1" y="433"/>
                </a:cxn>
                <a:cxn ang="0">
                  <a:pos x="12" y="392"/>
                </a:cxn>
                <a:cxn ang="0">
                  <a:pos x="37" y="383"/>
                </a:cxn>
                <a:cxn ang="0">
                  <a:pos x="66" y="389"/>
                </a:cxn>
                <a:cxn ang="0">
                  <a:pos x="94" y="403"/>
                </a:cxn>
                <a:cxn ang="0">
                  <a:pos x="120" y="417"/>
                </a:cxn>
                <a:cxn ang="0">
                  <a:pos x="156" y="399"/>
                </a:cxn>
                <a:cxn ang="0">
                  <a:pos x="166" y="363"/>
                </a:cxn>
                <a:cxn ang="0">
                  <a:pos x="164" y="321"/>
                </a:cxn>
                <a:cxn ang="0">
                  <a:pos x="158" y="280"/>
                </a:cxn>
                <a:cxn ang="0">
                  <a:pos x="71" y="135"/>
                </a:cxn>
                <a:cxn ang="0">
                  <a:pos x="104" y="141"/>
                </a:cxn>
                <a:cxn ang="0">
                  <a:pos x="137" y="147"/>
                </a:cxn>
                <a:cxn ang="0">
                  <a:pos x="170" y="144"/>
                </a:cxn>
                <a:cxn ang="0">
                  <a:pos x="195" y="128"/>
                </a:cxn>
                <a:cxn ang="0">
                  <a:pos x="206" y="114"/>
                </a:cxn>
                <a:cxn ang="0">
                  <a:pos x="216" y="92"/>
                </a:cxn>
                <a:cxn ang="0">
                  <a:pos x="211" y="69"/>
                </a:cxn>
                <a:cxn ang="0">
                  <a:pos x="207" y="47"/>
                </a:cxn>
                <a:cxn ang="0">
                  <a:pos x="208" y="24"/>
                </a:cxn>
                <a:cxn ang="0">
                  <a:pos x="221" y="2"/>
                </a:cxn>
                <a:cxn ang="0">
                  <a:pos x="245" y="0"/>
                </a:cxn>
                <a:cxn ang="0">
                  <a:pos x="272" y="5"/>
                </a:cxn>
                <a:cxn ang="0">
                  <a:pos x="296" y="17"/>
                </a:cxn>
                <a:cxn ang="0">
                  <a:pos x="316" y="38"/>
                </a:cxn>
                <a:cxn ang="0">
                  <a:pos x="317" y="66"/>
                </a:cxn>
                <a:cxn ang="0">
                  <a:pos x="304" y="94"/>
                </a:cxn>
                <a:cxn ang="0">
                  <a:pos x="294" y="125"/>
                </a:cxn>
                <a:cxn ang="0">
                  <a:pos x="302" y="158"/>
                </a:cxn>
                <a:cxn ang="0">
                  <a:pos x="337" y="181"/>
                </a:cxn>
                <a:cxn ang="0">
                  <a:pos x="380" y="188"/>
                </a:cxn>
                <a:cxn ang="0">
                  <a:pos x="427" y="190"/>
                </a:cxn>
                <a:cxn ang="0">
                  <a:pos x="431" y="329"/>
                </a:cxn>
                <a:cxn ang="0">
                  <a:pos x="401" y="338"/>
                </a:cxn>
                <a:cxn ang="0">
                  <a:pos x="370" y="331"/>
                </a:cxn>
                <a:cxn ang="0">
                  <a:pos x="337" y="319"/>
                </a:cxn>
                <a:cxn ang="0">
                  <a:pos x="303" y="316"/>
                </a:cxn>
                <a:cxn ang="0">
                  <a:pos x="281" y="333"/>
                </a:cxn>
                <a:cxn ang="0">
                  <a:pos x="268" y="361"/>
                </a:cxn>
                <a:cxn ang="0">
                  <a:pos x="263" y="393"/>
                </a:cxn>
                <a:cxn ang="0">
                  <a:pos x="264" y="427"/>
                </a:cxn>
                <a:cxn ang="0">
                  <a:pos x="286" y="457"/>
                </a:cxn>
                <a:cxn ang="0">
                  <a:pos x="317" y="464"/>
                </a:cxn>
                <a:cxn ang="0">
                  <a:pos x="354" y="463"/>
                </a:cxn>
                <a:cxn ang="0">
                  <a:pos x="392" y="473"/>
                </a:cxn>
                <a:cxn ang="0">
                  <a:pos x="401" y="509"/>
                </a:cxn>
                <a:cxn ang="0">
                  <a:pos x="403" y="547"/>
                </a:cxn>
                <a:cxn ang="0">
                  <a:pos x="398" y="583"/>
                </a:cxn>
                <a:cxn ang="0">
                  <a:pos x="388" y="617"/>
                </a:cxn>
              </a:cxnLst>
              <a:rect l="0" t="0" r="r" b="b"/>
              <a:pathLst>
                <a:path w="462" h="618">
                  <a:moveTo>
                    <a:pt x="384" y="617"/>
                  </a:moveTo>
                  <a:lnTo>
                    <a:pt x="248" y="578"/>
                  </a:lnTo>
                  <a:lnTo>
                    <a:pt x="231" y="442"/>
                  </a:lnTo>
                  <a:lnTo>
                    <a:pt x="224" y="439"/>
                  </a:lnTo>
                  <a:lnTo>
                    <a:pt x="217" y="436"/>
                  </a:lnTo>
                  <a:lnTo>
                    <a:pt x="209" y="435"/>
                  </a:lnTo>
                  <a:lnTo>
                    <a:pt x="201" y="434"/>
                  </a:lnTo>
                  <a:lnTo>
                    <a:pt x="193" y="434"/>
                  </a:lnTo>
                  <a:lnTo>
                    <a:pt x="185" y="434"/>
                  </a:lnTo>
                  <a:lnTo>
                    <a:pt x="176" y="435"/>
                  </a:lnTo>
                  <a:lnTo>
                    <a:pt x="167" y="435"/>
                  </a:lnTo>
                  <a:lnTo>
                    <a:pt x="165" y="436"/>
                  </a:lnTo>
                  <a:lnTo>
                    <a:pt x="162" y="438"/>
                  </a:lnTo>
                  <a:lnTo>
                    <a:pt x="160" y="440"/>
                  </a:lnTo>
                  <a:lnTo>
                    <a:pt x="158" y="442"/>
                  </a:lnTo>
                  <a:lnTo>
                    <a:pt x="156" y="444"/>
                  </a:lnTo>
                  <a:lnTo>
                    <a:pt x="153" y="448"/>
                  </a:lnTo>
                  <a:lnTo>
                    <a:pt x="151" y="452"/>
                  </a:lnTo>
                  <a:lnTo>
                    <a:pt x="147" y="456"/>
                  </a:lnTo>
                  <a:lnTo>
                    <a:pt x="147" y="461"/>
                  </a:lnTo>
                  <a:lnTo>
                    <a:pt x="147" y="468"/>
                  </a:lnTo>
                  <a:lnTo>
                    <a:pt x="147" y="474"/>
                  </a:lnTo>
                  <a:lnTo>
                    <a:pt x="147" y="480"/>
                  </a:lnTo>
                  <a:lnTo>
                    <a:pt x="147" y="487"/>
                  </a:lnTo>
                  <a:lnTo>
                    <a:pt x="146" y="493"/>
                  </a:lnTo>
                  <a:lnTo>
                    <a:pt x="146" y="499"/>
                  </a:lnTo>
                  <a:lnTo>
                    <a:pt x="145" y="506"/>
                  </a:lnTo>
                  <a:lnTo>
                    <a:pt x="143" y="513"/>
                  </a:lnTo>
                  <a:lnTo>
                    <a:pt x="143" y="520"/>
                  </a:lnTo>
                  <a:lnTo>
                    <a:pt x="141" y="525"/>
                  </a:lnTo>
                  <a:lnTo>
                    <a:pt x="139" y="532"/>
                  </a:lnTo>
                  <a:lnTo>
                    <a:pt x="136" y="537"/>
                  </a:lnTo>
                  <a:lnTo>
                    <a:pt x="134" y="543"/>
                  </a:lnTo>
                  <a:lnTo>
                    <a:pt x="131" y="549"/>
                  </a:lnTo>
                  <a:lnTo>
                    <a:pt x="128" y="553"/>
                  </a:lnTo>
                  <a:lnTo>
                    <a:pt x="7" y="549"/>
                  </a:lnTo>
                  <a:lnTo>
                    <a:pt x="7" y="539"/>
                  </a:lnTo>
                  <a:lnTo>
                    <a:pt x="7" y="530"/>
                  </a:lnTo>
                  <a:lnTo>
                    <a:pt x="6" y="521"/>
                  </a:lnTo>
                  <a:lnTo>
                    <a:pt x="5" y="510"/>
                  </a:lnTo>
                  <a:lnTo>
                    <a:pt x="4" y="501"/>
                  </a:lnTo>
                  <a:lnTo>
                    <a:pt x="2" y="492"/>
                  </a:lnTo>
                  <a:lnTo>
                    <a:pt x="1" y="482"/>
                  </a:lnTo>
                  <a:lnTo>
                    <a:pt x="1" y="472"/>
                  </a:lnTo>
                  <a:lnTo>
                    <a:pt x="0" y="463"/>
                  </a:lnTo>
                  <a:lnTo>
                    <a:pt x="0" y="453"/>
                  </a:lnTo>
                  <a:lnTo>
                    <a:pt x="0" y="442"/>
                  </a:lnTo>
                  <a:lnTo>
                    <a:pt x="1" y="433"/>
                  </a:lnTo>
                  <a:lnTo>
                    <a:pt x="3" y="423"/>
                  </a:lnTo>
                  <a:lnTo>
                    <a:pt x="5" y="413"/>
                  </a:lnTo>
                  <a:lnTo>
                    <a:pt x="8" y="402"/>
                  </a:lnTo>
                  <a:lnTo>
                    <a:pt x="12" y="392"/>
                  </a:lnTo>
                  <a:lnTo>
                    <a:pt x="18" y="388"/>
                  </a:lnTo>
                  <a:lnTo>
                    <a:pt x="24" y="386"/>
                  </a:lnTo>
                  <a:lnTo>
                    <a:pt x="30" y="384"/>
                  </a:lnTo>
                  <a:lnTo>
                    <a:pt x="37" y="383"/>
                  </a:lnTo>
                  <a:lnTo>
                    <a:pt x="45" y="384"/>
                  </a:lnTo>
                  <a:lnTo>
                    <a:pt x="52" y="385"/>
                  </a:lnTo>
                  <a:lnTo>
                    <a:pt x="59" y="387"/>
                  </a:lnTo>
                  <a:lnTo>
                    <a:pt x="66" y="389"/>
                  </a:lnTo>
                  <a:lnTo>
                    <a:pt x="73" y="392"/>
                  </a:lnTo>
                  <a:lnTo>
                    <a:pt x="80" y="396"/>
                  </a:lnTo>
                  <a:lnTo>
                    <a:pt x="87" y="400"/>
                  </a:lnTo>
                  <a:lnTo>
                    <a:pt x="94" y="403"/>
                  </a:lnTo>
                  <a:lnTo>
                    <a:pt x="100" y="407"/>
                  </a:lnTo>
                  <a:lnTo>
                    <a:pt x="107" y="411"/>
                  </a:lnTo>
                  <a:lnTo>
                    <a:pt x="113" y="415"/>
                  </a:lnTo>
                  <a:lnTo>
                    <a:pt x="120" y="417"/>
                  </a:lnTo>
                  <a:lnTo>
                    <a:pt x="136" y="417"/>
                  </a:lnTo>
                  <a:lnTo>
                    <a:pt x="143" y="412"/>
                  </a:lnTo>
                  <a:lnTo>
                    <a:pt x="151" y="406"/>
                  </a:lnTo>
                  <a:lnTo>
                    <a:pt x="156" y="399"/>
                  </a:lnTo>
                  <a:lnTo>
                    <a:pt x="160" y="391"/>
                  </a:lnTo>
                  <a:lnTo>
                    <a:pt x="163" y="383"/>
                  </a:lnTo>
                  <a:lnTo>
                    <a:pt x="165" y="373"/>
                  </a:lnTo>
                  <a:lnTo>
                    <a:pt x="166" y="363"/>
                  </a:lnTo>
                  <a:lnTo>
                    <a:pt x="166" y="353"/>
                  </a:lnTo>
                  <a:lnTo>
                    <a:pt x="166" y="343"/>
                  </a:lnTo>
                  <a:lnTo>
                    <a:pt x="166" y="333"/>
                  </a:lnTo>
                  <a:lnTo>
                    <a:pt x="164" y="321"/>
                  </a:lnTo>
                  <a:lnTo>
                    <a:pt x="163" y="311"/>
                  </a:lnTo>
                  <a:lnTo>
                    <a:pt x="161" y="301"/>
                  </a:lnTo>
                  <a:lnTo>
                    <a:pt x="159" y="290"/>
                  </a:lnTo>
                  <a:lnTo>
                    <a:pt x="158" y="280"/>
                  </a:lnTo>
                  <a:lnTo>
                    <a:pt x="156" y="270"/>
                  </a:lnTo>
                  <a:lnTo>
                    <a:pt x="39" y="241"/>
                  </a:lnTo>
                  <a:lnTo>
                    <a:pt x="63" y="135"/>
                  </a:lnTo>
                  <a:lnTo>
                    <a:pt x="71" y="135"/>
                  </a:lnTo>
                  <a:lnTo>
                    <a:pt x="79" y="136"/>
                  </a:lnTo>
                  <a:lnTo>
                    <a:pt x="87" y="137"/>
                  </a:lnTo>
                  <a:lnTo>
                    <a:pt x="96" y="139"/>
                  </a:lnTo>
                  <a:lnTo>
                    <a:pt x="104" y="141"/>
                  </a:lnTo>
                  <a:lnTo>
                    <a:pt x="113" y="143"/>
                  </a:lnTo>
                  <a:lnTo>
                    <a:pt x="120" y="144"/>
                  </a:lnTo>
                  <a:lnTo>
                    <a:pt x="129" y="146"/>
                  </a:lnTo>
                  <a:lnTo>
                    <a:pt x="137" y="147"/>
                  </a:lnTo>
                  <a:lnTo>
                    <a:pt x="146" y="147"/>
                  </a:lnTo>
                  <a:lnTo>
                    <a:pt x="154" y="147"/>
                  </a:lnTo>
                  <a:lnTo>
                    <a:pt x="162" y="146"/>
                  </a:lnTo>
                  <a:lnTo>
                    <a:pt x="170" y="144"/>
                  </a:lnTo>
                  <a:lnTo>
                    <a:pt x="177" y="141"/>
                  </a:lnTo>
                  <a:lnTo>
                    <a:pt x="185" y="136"/>
                  </a:lnTo>
                  <a:lnTo>
                    <a:pt x="192" y="132"/>
                  </a:lnTo>
                  <a:lnTo>
                    <a:pt x="195" y="128"/>
                  </a:lnTo>
                  <a:lnTo>
                    <a:pt x="197" y="125"/>
                  </a:lnTo>
                  <a:lnTo>
                    <a:pt x="200" y="121"/>
                  </a:lnTo>
                  <a:lnTo>
                    <a:pt x="204" y="118"/>
                  </a:lnTo>
                  <a:lnTo>
                    <a:pt x="206" y="114"/>
                  </a:lnTo>
                  <a:lnTo>
                    <a:pt x="210" y="108"/>
                  </a:lnTo>
                  <a:lnTo>
                    <a:pt x="212" y="104"/>
                  </a:lnTo>
                  <a:lnTo>
                    <a:pt x="216" y="97"/>
                  </a:lnTo>
                  <a:lnTo>
                    <a:pt x="216" y="92"/>
                  </a:lnTo>
                  <a:lnTo>
                    <a:pt x="214" y="86"/>
                  </a:lnTo>
                  <a:lnTo>
                    <a:pt x="214" y="80"/>
                  </a:lnTo>
                  <a:lnTo>
                    <a:pt x="212" y="76"/>
                  </a:lnTo>
                  <a:lnTo>
                    <a:pt x="211" y="69"/>
                  </a:lnTo>
                  <a:lnTo>
                    <a:pt x="210" y="65"/>
                  </a:lnTo>
                  <a:lnTo>
                    <a:pt x="209" y="58"/>
                  </a:lnTo>
                  <a:lnTo>
                    <a:pt x="208" y="53"/>
                  </a:lnTo>
                  <a:lnTo>
                    <a:pt x="207" y="47"/>
                  </a:lnTo>
                  <a:lnTo>
                    <a:pt x="206" y="41"/>
                  </a:lnTo>
                  <a:lnTo>
                    <a:pt x="206" y="35"/>
                  </a:lnTo>
                  <a:lnTo>
                    <a:pt x="207" y="29"/>
                  </a:lnTo>
                  <a:lnTo>
                    <a:pt x="208" y="24"/>
                  </a:lnTo>
                  <a:lnTo>
                    <a:pt x="210" y="17"/>
                  </a:lnTo>
                  <a:lnTo>
                    <a:pt x="212" y="11"/>
                  </a:lnTo>
                  <a:lnTo>
                    <a:pt x="216" y="5"/>
                  </a:lnTo>
                  <a:lnTo>
                    <a:pt x="221" y="2"/>
                  </a:lnTo>
                  <a:lnTo>
                    <a:pt x="226" y="1"/>
                  </a:lnTo>
                  <a:lnTo>
                    <a:pt x="233" y="0"/>
                  </a:lnTo>
                  <a:lnTo>
                    <a:pt x="239" y="0"/>
                  </a:lnTo>
                  <a:lnTo>
                    <a:pt x="245" y="0"/>
                  </a:lnTo>
                  <a:lnTo>
                    <a:pt x="251" y="0"/>
                  </a:lnTo>
                  <a:lnTo>
                    <a:pt x="258" y="1"/>
                  </a:lnTo>
                  <a:lnTo>
                    <a:pt x="264" y="3"/>
                  </a:lnTo>
                  <a:lnTo>
                    <a:pt x="272" y="5"/>
                  </a:lnTo>
                  <a:lnTo>
                    <a:pt x="278" y="8"/>
                  </a:lnTo>
                  <a:lnTo>
                    <a:pt x="284" y="11"/>
                  </a:lnTo>
                  <a:lnTo>
                    <a:pt x="290" y="13"/>
                  </a:lnTo>
                  <a:lnTo>
                    <a:pt x="296" y="17"/>
                  </a:lnTo>
                  <a:lnTo>
                    <a:pt x="302" y="21"/>
                  </a:lnTo>
                  <a:lnTo>
                    <a:pt x="307" y="26"/>
                  </a:lnTo>
                  <a:lnTo>
                    <a:pt x="311" y="30"/>
                  </a:lnTo>
                  <a:lnTo>
                    <a:pt x="316" y="38"/>
                  </a:lnTo>
                  <a:lnTo>
                    <a:pt x="318" y="44"/>
                  </a:lnTo>
                  <a:lnTo>
                    <a:pt x="319" y="52"/>
                  </a:lnTo>
                  <a:lnTo>
                    <a:pt x="318" y="59"/>
                  </a:lnTo>
                  <a:lnTo>
                    <a:pt x="317" y="66"/>
                  </a:lnTo>
                  <a:lnTo>
                    <a:pt x="314" y="73"/>
                  </a:lnTo>
                  <a:lnTo>
                    <a:pt x="311" y="80"/>
                  </a:lnTo>
                  <a:lnTo>
                    <a:pt x="308" y="87"/>
                  </a:lnTo>
                  <a:lnTo>
                    <a:pt x="304" y="94"/>
                  </a:lnTo>
                  <a:lnTo>
                    <a:pt x="301" y="102"/>
                  </a:lnTo>
                  <a:lnTo>
                    <a:pt x="297" y="110"/>
                  </a:lnTo>
                  <a:lnTo>
                    <a:pt x="294" y="118"/>
                  </a:lnTo>
                  <a:lnTo>
                    <a:pt x="294" y="125"/>
                  </a:lnTo>
                  <a:lnTo>
                    <a:pt x="293" y="133"/>
                  </a:lnTo>
                  <a:lnTo>
                    <a:pt x="294" y="140"/>
                  </a:lnTo>
                  <a:lnTo>
                    <a:pt x="295" y="147"/>
                  </a:lnTo>
                  <a:lnTo>
                    <a:pt x="302" y="158"/>
                  </a:lnTo>
                  <a:lnTo>
                    <a:pt x="309" y="165"/>
                  </a:lnTo>
                  <a:lnTo>
                    <a:pt x="317" y="172"/>
                  </a:lnTo>
                  <a:lnTo>
                    <a:pt x="327" y="176"/>
                  </a:lnTo>
                  <a:lnTo>
                    <a:pt x="337" y="181"/>
                  </a:lnTo>
                  <a:lnTo>
                    <a:pt x="347" y="183"/>
                  </a:lnTo>
                  <a:lnTo>
                    <a:pt x="357" y="186"/>
                  </a:lnTo>
                  <a:lnTo>
                    <a:pt x="369" y="187"/>
                  </a:lnTo>
                  <a:lnTo>
                    <a:pt x="380" y="188"/>
                  </a:lnTo>
                  <a:lnTo>
                    <a:pt x="392" y="188"/>
                  </a:lnTo>
                  <a:lnTo>
                    <a:pt x="403" y="189"/>
                  </a:lnTo>
                  <a:lnTo>
                    <a:pt x="415" y="189"/>
                  </a:lnTo>
                  <a:lnTo>
                    <a:pt x="427" y="190"/>
                  </a:lnTo>
                  <a:lnTo>
                    <a:pt x="438" y="191"/>
                  </a:lnTo>
                  <a:lnTo>
                    <a:pt x="450" y="192"/>
                  </a:lnTo>
                  <a:lnTo>
                    <a:pt x="461" y="195"/>
                  </a:lnTo>
                  <a:lnTo>
                    <a:pt x="431" y="329"/>
                  </a:lnTo>
                  <a:lnTo>
                    <a:pt x="424" y="334"/>
                  </a:lnTo>
                  <a:lnTo>
                    <a:pt x="416" y="336"/>
                  </a:lnTo>
                  <a:lnTo>
                    <a:pt x="408" y="338"/>
                  </a:lnTo>
                  <a:lnTo>
                    <a:pt x="401" y="338"/>
                  </a:lnTo>
                  <a:lnTo>
                    <a:pt x="393" y="337"/>
                  </a:lnTo>
                  <a:lnTo>
                    <a:pt x="385" y="336"/>
                  </a:lnTo>
                  <a:lnTo>
                    <a:pt x="377" y="334"/>
                  </a:lnTo>
                  <a:lnTo>
                    <a:pt x="370" y="331"/>
                  </a:lnTo>
                  <a:lnTo>
                    <a:pt x="361" y="327"/>
                  </a:lnTo>
                  <a:lnTo>
                    <a:pt x="353" y="325"/>
                  </a:lnTo>
                  <a:lnTo>
                    <a:pt x="345" y="321"/>
                  </a:lnTo>
                  <a:lnTo>
                    <a:pt x="337" y="319"/>
                  </a:lnTo>
                  <a:lnTo>
                    <a:pt x="328" y="317"/>
                  </a:lnTo>
                  <a:lnTo>
                    <a:pt x="320" y="316"/>
                  </a:lnTo>
                  <a:lnTo>
                    <a:pt x="311" y="315"/>
                  </a:lnTo>
                  <a:lnTo>
                    <a:pt x="303" y="316"/>
                  </a:lnTo>
                  <a:lnTo>
                    <a:pt x="297" y="319"/>
                  </a:lnTo>
                  <a:lnTo>
                    <a:pt x="291" y="323"/>
                  </a:lnTo>
                  <a:lnTo>
                    <a:pt x="286" y="327"/>
                  </a:lnTo>
                  <a:lnTo>
                    <a:pt x="281" y="333"/>
                  </a:lnTo>
                  <a:lnTo>
                    <a:pt x="277" y="339"/>
                  </a:lnTo>
                  <a:lnTo>
                    <a:pt x="274" y="346"/>
                  </a:lnTo>
                  <a:lnTo>
                    <a:pt x="271" y="353"/>
                  </a:lnTo>
                  <a:lnTo>
                    <a:pt x="268" y="361"/>
                  </a:lnTo>
                  <a:lnTo>
                    <a:pt x="266" y="368"/>
                  </a:lnTo>
                  <a:lnTo>
                    <a:pt x="264" y="376"/>
                  </a:lnTo>
                  <a:lnTo>
                    <a:pt x="264" y="385"/>
                  </a:lnTo>
                  <a:lnTo>
                    <a:pt x="263" y="393"/>
                  </a:lnTo>
                  <a:lnTo>
                    <a:pt x="263" y="402"/>
                  </a:lnTo>
                  <a:lnTo>
                    <a:pt x="263" y="410"/>
                  </a:lnTo>
                  <a:lnTo>
                    <a:pt x="264" y="418"/>
                  </a:lnTo>
                  <a:lnTo>
                    <a:pt x="264" y="427"/>
                  </a:lnTo>
                  <a:lnTo>
                    <a:pt x="268" y="438"/>
                  </a:lnTo>
                  <a:lnTo>
                    <a:pt x="273" y="446"/>
                  </a:lnTo>
                  <a:lnTo>
                    <a:pt x="279" y="454"/>
                  </a:lnTo>
                  <a:lnTo>
                    <a:pt x="286" y="457"/>
                  </a:lnTo>
                  <a:lnTo>
                    <a:pt x="293" y="461"/>
                  </a:lnTo>
                  <a:lnTo>
                    <a:pt x="300" y="463"/>
                  </a:lnTo>
                  <a:lnTo>
                    <a:pt x="308" y="464"/>
                  </a:lnTo>
                  <a:lnTo>
                    <a:pt x="317" y="464"/>
                  </a:lnTo>
                  <a:lnTo>
                    <a:pt x="326" y="463"/>
                  </a:lnTo>
                  <a:lnTo>
                    <a:pt x="335" y="463"/>
                  </a:lnTo>
                  <a:lnTo>
                    <a:pt x="344" y="462"/>
                  </a:lnTo>
                  <a:lnTo>
                    <a:pt x="354" y="463"/>
                  </a:lnTo>
                  <a:lnTo>
                    <a:pt x="363" y="463"/>
                  </a:lnTo>
                  <a:lnTo>
                    <a:pt x="373" y="465"/>
                  </a:lnTo>
                  <a:lnTo>
                    <a:pt x="383" y="468"/>
                  </a:lnTo>
                  <a:lnTo>
                    <a:pt x="392" y="473"/>
                  </a:lnTo>
                  <a:lnTo>
                    <a:pt x="395" y="482"/>
                  </a:lnTo>
                  <a:lnTo>
                    <a:pt x="398" y="491"/>
                  </a:lnTo>
                  <a:lnTo>
                    <a:pt x="400" y="499"/>
                  </a:lnTo>
                  <a:lnTo>
                    <a:pt x="401" y="509"/>
                  </a:lnTo>
                  <a:lnTo>
                    <a:pt x="403" y="518"/>
                  </a:lnTo>
                  <a:lnTo>
                    <a:pt x="404" y="527"/>
                  </a:lnTo>
                  <a:lnTo>
                    <a:pt x="404" y="536"/>
                  </a:lnTo>
                  <a:lnTo>
                    <a:pt x="403" y="547"/>
                  </a:lnTo>
                  <a:lnTo>
                    <a:pt x="403" y="555"/>
                  </a:lnTo>
                  <a:lnTo>
                    <a:pt x="401" y="564"/>
                  </a:lnTo>
                  <a:lnTo>
                    <a:pt x="400" y="574"/>
                  </a:lnTo>
                  <a:lnTo>
                    <a:pt x="398" y="583"/>
                  </a:lnTo>
                  <a:lnTo>
                    <a:pt x="396" y="591"/>
                  </a:lnTo>
                  <a:lnTo>
                    <a:pt x="393" y="600"/>
                  </a:lnTo>
                  <a:lnTo>
                    <a:pt x="391" y="608"/>
                  </a:lnTo>
                  <a:lnTo>
                    <a:pt x="388" y="617"/>
                  </a:lnTo>
                  <a:lnTo>
                    <a:pt x="384" y="617"/>
                  </a:lnTo>
                </a:path>
              </a:pathLst>
            </a:custGeom>
            <a:solidFill>
              <a:schemeClr val="bg1"/>
            </a:solidFill>
            <a:ln w="9525" cap="rnd">
              <a:noFill/>
              <a:round/>
              <a:headEnd/>
              <a:tailEnd/>
            </a:ln>
            <a:effectLst>
              <a:prstShdw prst="shdw17" dist="17961" dir="2700000">
                <a:schemeClr val="bg1">
                  <a:gamma/>
                  <a:shade val="60000"/>
                  <a:invGamma/>
                </a:schemeClr>
              </a:prstShdw>
            </a:effectLst>
          </p:spPr>
          <p:txBody>
            <a:bodyPr/>
            <a:lstStyle/>
            <a:p>
              <a:endParaRPr lang="en-IN" dirty="0"/>
            </a:p>
          </p:txBody>
        </p:sp>
        <p:sp>
          <p:nvSpPr>
            <p:cNvPr id="2054" name="Freeform 6"/>
            <p:cNvSpPr>
              <a:spLocks/>
            </p:cNvSpPr>
            <p:nvPr/>
          </p:nvSpPr>
          <p:spPr bwMode="grayWhite">
            <a:xfrm>
              <a:off x="48" y="1306"/>
              <a:ext cx="624" cy="371"/>
            </a:xfrm>
            <a:custGeom>
              <a:avLst/>
              <a:gdLst/>
              <a:ahLst/>
              <a:cxnLst>
                <a:cxn ang="0">
                  <a:pos x="186" y="342"/>
                </a:cxn>
                <a:cxn ang="0">
                  <a:pos x="175" y="308"/>
                </a:cxn>
                <a:cxn ang="0">
                  <a:pos x="149" y="280"/>
                </a:cxn>
                <a:cxn ang="0">
                  <a:pos x="124" y="270"/>
                </a:cxn>
                <a:cxn ang="0">
                  <a:pos x="104" y="269"/>
                </a:cxn>
                <a:cxn ang="0">
                  <a:pos x="10" y="290"/>
                </a:cxn>
                <a:cxn ang="0">
                  <a:pos x="3" y="264"/>
                </a:cxn>
                <a:cxn ang="0">
                  <a:pos x="0" y="236"/>
                </a:cxn>
                <a:cxn ang="0">
                  <a:pos x="4" y="214"/>
                </a:cxn>
                <a:cxn ang="0">
                  <a:pos x="22" y="200"/>
                </a:cxn>
                <a:cxn ang="0">
                  <a:pos x="53" y="200"/>
                </a:cxn>
                <a:cxn ang="0">
                  <a:pos x="90" y="208"/>
                </a:cxn>
                <a:cxn ang="0">
                  <a:pos x="126" y="190"/>
                </a:cxn>
                <a:cxn ang="0">
                  <a:pos x="144" y="33"/>
                </a:cxn>
                <a:cxn ang="0">
                  <a:pos x="174" y="28"/>
                </a:cxn>
                <a:cxn ang="0">
                  <a:pos x="206" y="31"/>
                </a:cxn>
                <a:cxn ang="0">
                  <a:pos x="230" y="57"/>
                </a:cxn>
                <a:cxn ang="0">
                  <a:pos x="236" y="99"/>
                </a:cxn>
                <a:cxn ang="0">
                  <a:pos x="249" y="138"/>
                </a:cxn>
                <a:cxn ang="0">
                  <a:pos x="293" y="159"/>
                </a:cxn>
                <a:cxn ang="0">
                  <a:pos x="345" y="148"/>
                </a:cxn>
                <a:cxn ang="0">
                  <a:pos x="366" y="119"/>
                </a:cxn>
                <a:cxn ang="0">
                  <a:pos x="361" y="91"/>
                </a:cxn>
                <a:cxn ang="0">
                  <a:pos x="352" y="62"/>
                </a:cxn>
                <a:cxn ang="0">
                  <a:pos x="363" y="34"/>
                </a:cxn>
                <a:cxn ang="0">
                  <a:pos x="398" y="17"/>
                </a:cxn>
                <a:cxn ang="0">
                  <a:pos x="439" y="7"/>
                </a:cxn>
                <a:cxn ang="0">
                  <a:pos x="474" y="5"/>
                </a:cxn>
                <a:cxn ang="0">
                  <a:pos x="479" y="37"/>
                </a:cxn>
                <a:cxn ang="0">
                  <a:pos x="483" y="70"/>
                </a:cxn>
                <a:cxn ang="0">
                  <a:pos x="507" y="97"/>
                </a:cxn>
                <a:cxn ang="0">
                  <a:pos x="535" y="101"/>
                </a:cxn>
                <a:cxn ang="0">
                  <a:pos x="566" y="94"/>
                </a:cxn>
                <a:cxn ang="0">
                  <a:pos x="598" y="94"/>
                </a:cxn>
                <a:cxn ang="0">
                  <a:pos x="620" y="125"/>
                </a:cxn>
                <a:cxn ang="0">
                  <a:pos x="621" y="162"/>
                </a:cxn>
                <a:cxn ang="0">
                  <a:pos x="608" y="178"/>
                </a:cxn>
                <a:cxn ang="0">
                  <a:pos x="573" y="183"/>
                </a:cxn>
                <a:cxn ang="0">
                  <a:pos x="524" y="186"/>
                </a:cxn>
                <a:cxn ang="0">
                  <a:pos x="514" y="197"/>
                </a:cxn>
                <a:cxn ang="0">
                  <a:pos x="519" y="333"/>
                </a:cxn>
                <a:cxn ang="0">
                  <a:pos x="486" y="342"/>
                </a:cxn>
                <a:cxn ang="0">
                  <a:pos x="449" y="344"/>
                </a:cxn>
                <a:cxn ang="0">
                  <a:pos x="412" y="338"/>
                </a:cxn>
                <a:cxn ang="0">
                  <a:pos x="402" y="311"/>
                </a:cxn>
                <a:cxn ang="0">
                  <a:pos x="402" y="283"/>
                </a:cxn>
                <a:cxn ang="0">
                  <a:pos x="397" y="254"/>
                </a:cxn>
                <a:cxn ang="0">
                  <a:pos x="367" y="236"/>
                </a:cxn>
                <a:cxn ang="0">
                  <a:pos x="329" y="237"/>
                </a:cxn>
                <a:cxn ang="0">
                  <a:pos x="289" y="248"/>
                </a:cxn>
                <a:cxn ang="0">
                  <a:pos x="263" y="264"/>
                </a:cxn>
                <a:cxn ang="0">
                  <a:pos x="262" y="293"/>
                </a:cxn>
                <a:cxn ang="0">
                  <a:pos x="276" y="322"/>
                </a:cxn>
                <a:cxn ang="0">
                  <a:pos x="257" y="360"/>
                </a:cxn>
                <a:cxn ang="0">
                  <a:pos x="210" y="364"/>
                </a:cxn>
              </a:cxnLst>
              <a:rect l="0" t="0" r="r" b="b"/>
              <a:pathLst>
                <a:path w="624" h="371">
                  <a:moveTo>
                    <a:pt x="191" y="370"/>
                  </a:moveTo>
                  <a:lnTo>
                    <a:pt x="190" y="363"/>
                  </a:lnTo>
                  <a:lnTo>
                    <a:pt x="189" y="356"/>
                  </a:lnTo>
                  <a:lnTo>
                    <a:pt x="188" y="349"/>
                  </a:lnTo>
                  <a:lnTo>
                    <a:pt x="186" y="342"/>
                  </a:lnTo>
                  <a:lnTo>
                    <a:pt x="185" y="335"/>
                  </a:lnTo>
                  <a:lnTo>
                    <a:pt x="182" y="328"/>
                  </a:lnTo>
                  <a:lnTo>
                    <a:pt x="181" y="321"/>
                  </a:lnTo>
                  <a:lnTo>
                    <a:pt x="178" y="315"/>
                  </a:lnTo>
                  <a:lnTo>
                    <a:pt x="175" y="308"/>
                  </a:lnTo>
                  <a:lnTo>
                    <a:pt x="171" y="302"/>
                  </a:lnTo>
                  <a:lnTo>
                    <a:pt x="167" y="296"/>
                  </a:lnTo>
                  <a:lnTo>
                    <a:pt x="162" y="290"/>
                  </a:lnTo>
                  <a:lnTo>
                    <a:pt x="156" y="285"/>
                  </a:lnTo>
                  <a:lnTo>
                    <a:pt x="149" y="280"/>
                  </a:lnTo>
                  <a:lnTo>
                    <a:pt x="143" y="276"/>
                  </a:lnTo>
                  <a:lnTo>
                    <a:pt x="134" y="273"/>
                  </a:lnTo>
                  <a:lnTo>
                    <a:pt x="131" y="271"/>
                  </a:lnTo>
                  <a:lnTo>
                    <a:pt x="128" y="270"/>
                  </a:lnTo>
                  <a:lnTo>
                    <a:pt x="124" y="270"/>
                  </a:lnTo>
                  <a:lnTo>
                    <a:pt x="121" y="270"/>
                  </a:lnTo>
                  <a:lnTo>
                    <a:pt x="117" y="270"/>
                  </a:lnTo>
                  <a:lnTo>
                    <a:pt x="113" y="271"/>
                  </a:lnTo>
                  <a:lnTo>
                    <a:pt x="109" y="270"/>
                  </a:lnTo>
                  <a:lnTo>
                    <a:pt x="104" y="269"/>
                  </a:lnTo>
                  <a:lnTo>
                    <a:pt x="22" y="307"/>
                  </a:lnTo>
                  <a:lnTo>
                    <a:pt x="19" y="304"/>
                  </a:lnTo>
                  <a:lnTo>
                    <a:pt x="15" y="300"/>
                  </a:lnTo>
                  <a:lnTo>
                    <a:pt x="13" y="296"/>
                  </a:lnTo>
                  <a:lnTo>
                    <a:pt x="10" y="290"/>
                  </a:lnTo>
                  <a:lnTo>
                    <a:pt x="9" y="286"/>
                  </a:lnTo>
                  <a:lnTo>
                    <a:pt x="6" y="280"/>
                  </a:lnTo>
                  <a:lnTo>
                    <a:pt x="5" y="275"/>
                  </a:lnTo>
                  <a:lnTo>
                    <a:pt x="4" y="270"/>
                  </a:lnTo>
                  <a:lnTo>
                    <a:pt x="3" y="264"/>
                  </a:lnTo>
                  <a:lnTo>
                    <a:pt x="2" y="258"/>
                  </a:lnTo>
                  <a:lnTo>
                    <a:pt x="0" y="252"/>
                  </a:lnTo>
                  <a:lnTo>
                    <a:pt x="0" y="246"/>
                  </a:lnTo>
                  <a:lnTo>
                    <a:pt x="0" y="241"/>
                  </a:lnTo>
                  <a:lnTo>
                    <a:pt x="0" y="236"/>
                  </a:lnTo>
                  <a:lnTo>
                    <a:pt x="0" y="229"/>
                  </a:lnTo>
                  <a:lnTo>
                    <a:pt x="0" y="224"/>
                  </a:lnTo>
                  <a:lnTo>
                    <a:pt x="0" y="221"/>
                  </a:lnTo>
                  <a:lnTo>
                    <a:pt x="2" y="217"/>
                  </a:lnTo>
                  <a:lnTo>
                    <a:pt x="4" y="214"/>
                  </a:lnTo>
                  <a:lnTo>
                    <a:pt x="6" y="211"/>
                  </a:lnTo>
                  <a:lnTo>
                    <a:pt x="9" y="208"/>
                  </a:lnTo>
                  <a:lnTo>
                    <a:pt x="12" y="206"/>
                  </a:lnTo>
                  <a:lnTo>
                    <a:pt x="16" y="203"/>
                  </a:lnTo>
                  <a:lnTo>
                    <a:pt x="22" y="200"/>
                  </a:lnTo>
                  <a:lnTo>
                    <a:pt x="28" y="200"/>
                  </a:lnTo>
                  <a:lnTo>
                    <a:pt x="33" y="200"/>
                  </a:lnTo>
                  <a:lnTo>
                    <a:pt x="40" y="200"/>
                  </a:lnTo>
                  <a:lnTo>
                    <a:pt x="47" y="200"/>
                  </a:lnTo>
                  <a:lnTo>
                    <a:pt x="53" y="200"/>
                  </a:lnTo>
                  <a:lnTo>
                    <a:pt x="60" y="201"/>
                  </a:lnTo>
                  <a:lnTo>
                    <a:pt x="67" y="204"/>
                  </a:lnTo>
                  <a:lnTo>
                    <a:pt x="74" y="207"/>
                  </a:lnTo>
                  <a:lnTo>
                    <a:pt x="81" y="208"/>
                  </a:lnTo>
                  <a:lnTo>
                    <a:pt x="90" y="208"/>
                  </a:lnTo>
                  <a:lnTo>
                    <a:pt x="97" y="207"/>
                  </a:lnTo>
                  <a:lnTo>
                    <a:pt x="105" y="204"/>
                  </a:lnTo>
                  <a:lnTo>
                    <a:pt x="113" y="200"/>
                  </a:lnTo>
                  <a:lnTo>
                    <a:pt x="119" y="196"/>
                  </a:lnTo>
                  <a:lnTo>
                    <a:pt x="126" y="190"/>
                  </a:lnTo>
                  <a:lnTo>
                    <a:pt x="131" y="183"/>
                  </a:lnTo>
                  <a:lnTo>
                    <a:pt x="127" y="35"/>
                  </a:lnTo>
                  <a:lnTo>
                    <a:pt x="133" y="35"/>
                  </a:lnTo>
                  <a:lnTo>
                    <a:pt x="138" y="34"/>
                  </a:lnTo>
                  <a:lnTo>
                    <a:pt x="144" y="33"/>
                  </a:lnTo>
                  <a:lnTo>
                    <a:pt x="150" y="32"/>
                  </a:lnTo>
                  <a:lnTo>
                    <a:pt x="156" y="31"/>
                  </a:lnTo>
                  <a:lnTo>
                    <a:pt x="162" y="30"/>
                  </a:lnTo>
                  <a:lnTo>
                    <a:pt x="168" y="29"/>
                  </a:lnTo>
                  <a:lnTo>
                    <a:pt x="174" y="28"/>
                  </a:lnTo>
                  <a:lnTo>
                    <a:pt x="181" y="28"/>
                  </a:lnTo>
                  <a:lnTo>
                    <a:pt x="186" y="28"/>
                  </a:lnTo>
                  <a:lnTo>
                    <a:pt x="193" y="28"/>
                  </a:lnTo>
                  <a:lnTo>
                    <a:pt x="199" y="30"/>
                  </a:lnTo>
                  <a:lnTo>
                    <a:pt x="206" y="31"/>
                  </a:lnTo>
                  <a:lnTo>
                    <a:pt x="211" y="34"/>
                  </a:lnTo>
                  <a:lnTo>
                    <a:pt x="218" y="37"/>
                  </a:lnTo>
                  <a:lnTo>
                    <a:pt x="225" y="41"/>
                  </a:lnTo>
                  <a:lnTo>
                    <a:pt x="228" y="48"/>
                  </a:lnTo>
                  <a:lnTo>
                    <a:pt x="230" y="57"/>
                  </a:lnTo>
                  <a:lnTo>
                    <a:pt x="232" y="65"/>
                  </a:lnTo>
                  <a:lnTo>
                    <a:pt x="234" y="73"/>
                  </a:lnTo>
                  <a:lnTo>
                    <a:pt x="234" y="82"/>
                  </a:lnTo>
                  <a:lnTo>
                    <a:pt x="235" y="91"/>
                  </a:lnTo>
                  <a:lnTo>
                    <a:pt x="236" y="99"/>
                  </a:lnTo>
                  <a:lnTo>
                    <a:pt x="238" y="108"/>
                  </a:lnTo>
                  <a:lnTo>
                    <a:pt x="239" y="116"/>
                  </a:lnTo>
                  <a:lnTo>
                    <a:pt x="242" y="124"/>
                  </a:lnTo>
                  <a:lnTo>
                    <a:pt x="245" y="131"/>
                  </a:lnTo>
                  <a:lnTo>
                    <a:pt x="249" y="138"/>
                  </a:lnTo>
                  <a:lnTo>
                    <a:pt x="256" y="145"/>
                  </a:lnTo>
                  <a:lnTo>
                    <a:pt x="263" y="150"/>
                  </a:lnTo>
                  <a:lnTo>
                    <a:pt x="273" y="155"/>
                  </a:lnTo>
                  <a:lnTo>
                    <a:pt x="284" y="159"/>
                  </a:lnTo>
                  <a:lnTo>
                    <a:pt x="293" y="159"/>
                  </a:lnTo>
                  <a:lnTo>
                    <a:pt x="303" y="159"/>
                  </a:lnTo>
                  <a:lnTo>
                    <a:pt x="314" y="158"/>
                  </a:lnTo>
                  <a:lnTo>
                    <a:pt x="325" y="156"/>
                  </a:lnTo>
                  <a:lnTo>
                    <a:pt x="335" y="152"/>
                  </a:lnTo>
                  <a:lnTo>
                    <a:pt x="345" y="148"/>
                  </a:lnTo>
                  <a:lnTo>
                    <a:pt x="353" y="142"/>
                  </a:lnTo>
                  <a:lnTo>
                    <a:pt x="359" y="134"/>
                  </a:lnTo>
                  <a:lnTo>
                    <a:pt x="363" y="129"/>
                  </a:lnTo>
                  <a:lnTo>
                    <a:pt x="365" y="124"/>
                  </a:lnTo>
                  <a:lnTo>
                    <a:pt x="366" y="119"/>
                  </a:lnTo>
                  <a:lnTo>
                    <a:pt x="366" y="113"/>
                  </a:lnTo>
                  <a:lnTo>
                    <a:pt x="366" y="108"/>
                  </a:lnTo>
                  <a:lnTo>
                    <a:pt x="365" y="102"/>
                  </a:lnTo>
                  <a:lnTo>
                    <a:pt x="364" y="96"/>
                  </a:lnTo>
                  <a:lnTo>
                    <a:pt x="361" y="91"/>
                  </a:lnTo>
                  <a:lnTo>
                    <a:pt x="359" y="86"/>
                  </a:lnTo>
                  <a:lnTo>
                    <a:pt x="357" y="79"/>
                  </a:lnTo>
                  <a:lnTo>
                    <a:pt x="354" y="73"/>
                  </a:lnTo>
                  <a:lnTo>
                    <a:pt x="354" y="68"/>
                  </a:lnTo>
                  <a:lnTo>
                    <a:pt x="352" y="62"/>
                  </a:lnTo>
                  <a:lnTo>
                    <a:pt x="351" y="57"/>
                  </a:lnTo>
                  <a:lnTo>
                    <a:pt x="351" y="51"/>
                  </a:lnTo>
                  <a:lnTo>
                    <a:pt x="352" y="44"/>
                  </a:lnTo>
                  <a:lnTo>
                    <a:pt x="357" y="39"/>
                  </a:lnTo>
                  <a:lnTo>
                    <a:pt x="363" y="34"/>
                  </a:lnTo>
                  <a:lnTo>
                    <a:pt x="369" y="30"/>
                  </a:lnTo>
                  <a:lnTo>
                    <a:pt x="376" y="26"/>
                  </a:lnTo>
                  <a:lnTo>
                    <a:pt x="383" y="22"/>
                  </a:lnTo>
                  <a:lnTo>
                    <a:pt x="391" y="19"/>
                  </a:lnTo>
                  <a:lnTo>
                    <a:pt x="398" y="17"/>
                  </a:lnTo>
                  <a:lnTo>
                    <a:pt x="407" y="14"/>
                  </a:lnTo>
                  <a:lnTo>
                    <a:pt x="414" y="12"/>
                  </a:lnTo>
                  <a:lnTo>
                    <a:pt x="422" y="10"/>
                  </a:lnTo>
                  <a:lnTo>
                    <a:pt x="431" y="9"/>
                  </a:lnTo>
                  <a:lnTo>
                    <a:pt x="439" y="7"/>
                  </a:lnTo>
                  <a:lnTo>
                    <a:pt x="448" y="5"/>
                  </a:lnTo>
                  <a:lnTo>
                    <a:pt x="456" y="3"/>
                  </a:lnTo>
                  <a:lnTo>
                    <a:pt x="464" y="2"/>
                  </a:lnTo>
                  <a:lnTo>
                    <a:pt x="472" y="0"/>
                  </a:lnTo>
                  <a:lnTo>
                    <a:pt x="474" y="5"/>
                  </a:lnTo>
                  <a:lnTo>
                    <a:pt x="476" y="11"/>
                  </a:lnTo>
                  <a:lnTo>
                    <a:pt x="477" y="17"/>
                  </a:lnTo>
                  <a:lnTo>
                    <a:pt x="478" y="24"/>
                  </a:lnTo>
                  <a:lnTo>
                    <a:pt x="478" y="30"/>
                  </a:lnTo>
                  <a:lnTo>
                    <a:pt x="479" y="37"/>
                  </a:lnTo>
                  <a:lnTo>
                    <a:pt x="479" y="44"/>
                  </a:lnTo>
                  <a:lnTo>
                    <a:pt x="479" y="51"/>
                  </a:lnTo>
                  <a:lnTo>
                    <a:pt x="479" y="57"/>
                  </a:lnTo>
                  <a:lnTo>
                    <a:pt x="481" y="64"/>
                  </a:lnTo>
                  <a:lnTo>
                    <a:pt x="483" y="70"/>
                  </a:lnTo>
                  <a:lnTo>
                    <a:pt x="485" y="76"/>
                  </a:lnTo>
                  <a:lnTo>
                    <a:pt x="488" y="82"/>
                  </a:lnTo>
                  <a:lnTo>
                    <a:pt x="493" y="88"/>
                  </a:lnTo>
                  <a:lnTo>
                    <a:pt x="499" y="92"/>
                  </a:lnTo>
                  <a:lnTo>
                    <a:pt x="507" y="97"/>
                  </a:lnTo>
                  <a:lnTo>
                    <a:pt x="512" y="99"/>
                  </a:lnTo>
                  <a:lnTo>
                    <a:pt x="517" y="101"/>
                  </a:lnTo>
                  <a:lnTo>
                    <a:pt x="523" y="102"/>
                  </a:lnTo>
                  <a:lnTo>
                    <a:pt x="529" y="102"/>
                  </a:lnTo>
                  <a:lnTo>
                    <a:pt x="535" y="101"/>
                  </a:lnTo>
                  <a:lnTo>
                    <a:pt x="541" y="99"/>
                  </a:lnTo>
                  <a:lnTo>
                    <a:pt x="547" y="98"/>
                  </a:lnTo>
                  <a:lnTo>
                    <a:pt x="554" y="97"/>
                  </a:lnTo>
                  <a:lnTo>
                    <a:pt x="560" y="95"/>
                  </a:lnTo>
                  <a:lnTo>
                    <a:pt x="566" y="94"/>
                  </a:lnTo>
                  <a:lnTo>
                    <a:pt x="572" y="92"/>
                  </a:lnTo>
                  <a:lnTo>
                    <a:pt x="579" y="92"/>
                  </a:lnTo>
                  <a:lnTo>
                    <a:pt x="584" y="92"/>
                  </a:lnTo>
                  <a:lnTo>
                    <a:pt x="591" y="92"/>
                  </a:lnTo>
                  <a:lnTo>
                    <a:pt x="598" y="94"/>
                  </a:lnTo>
                  <a:lnTo>
                    <a:pt x="603" y="97"/>
                  </a:lnTo>
                  <a:lnTo>
                    <a:pt x="610" y="102"/>
                  </a:lnTo>
                  <a:lnTo>
                    <a:pt x="614" y="109"/>
                  </a:lnTo>
                  <a:lnTo>
                    <a:pt x="618" y="117"/>
                  </a:lnTo>
                  <a:lnTo>
                    <a:pt x="620" y="125"/>
                  </a:lnTo>
                  <a:lnTo>
                    <a:pt x="621" y="133"/>
                  </a:lnTo>
                  <a:lnTo>
                    <a:pt x="622" y="142"/>
                  </a:lnTo>
                  <a:lnTo>
                    <a:pt x="623" y="151"/>
                  </a:lnTo>
                  <a:lnTo>
                    <a:pt x="623" y="159"/>
                  </a:lnTo>
                  <a:lnTo>
                    <a:pt x="621" y="162"/>
                  </a:lnTo>
                  <a:lnTo>
                    <a:pt x="619" y="165"/>
                  </a:lnTo>
                  <a:lnTo>
                    <a:pt x="618" y="169"/>
                  </a:lnTo>
                  <a:lnTo>
                    <a:pt x="615" y="172"/>
                  </a:lnTo>
                  <a:lnTo>
                    <a:pt x="612" y="175"/>
                  </a:lnTo>
                  <a:lnTo>
                    <a:pt x="608" y="178"/>
                  </a:lnTo>
                  <a:lnTo>
                    <a:pt x="604" y="181"/>
                  </a:lnTo>
                  <a:lnTo>
                    <a:pt x="599" y="183"/>
                  </a:lnTo>
                  <a:lnTo>
                    <a:pt x="591" y="184"/>
                  </a:lnTo>
                  <a:lnTo>
                    <a:pt x="582" y="184"/>
                  </a:lnTo>
                  <a:lnTo>
                    <a:pt x="573" y="183"/>
                  </a:lnTo>
                  <a:lnTo>
                    <a:pt x="564" y="182"/>
                  </a:lnTo>
                  <a:lnTo>
                    <a:pt x="554" y="181"/>
                  </a:lnTo>
                  <a:lnTo>
                    <a:pt x="545" y="182"/>
                  </a:lnTo>
                  <a:lnTo>
                    <a:pt x="535" y="183"/>
                  </a:lnTo>
                  <a:lnTo>
                    <a:pt x="524" y="186"/>
                  </a:lnTo>
                  <a:lnTo>
                    <a:pt x="523" y="188"/>
                  </a:lnTo>
                  <a:lnTo>
                    <a:pt x="521" y="191"/>
                  </a:lnTo>
                  <a:lnTo>
                    <a:pt x="519" y="192"/>
                  </a:lnTo>
                  <a:lnTo>
                    <a:pt x="517" y="194"/>
                  </a:lnTo>
                  <a:lnTo>
                    <a:pt x="514" y="197"/>
                  </a:lnTo>
                  <a:lnTo>
                    <a:pt x="512" y="199"/>
                  </a:lnTo>
                  <a:lnTo>
                    <a:pt x="509" y="203"/>
                  </a:lnTo>
                  <a:lnTo>
                    <a:pt x="507" y="207"/>
                  </a:lnTo>
                  <a:lnTo>
                    <a:pt x="524" y="331"/>
                  </a:lnTo>
                  <a:lnTo>
                    <a:pt x="519" y="333"/>
                  </a:lnTo>
                  <a:lnTo>
                    <a:pt x="512" y="335"/>
                  </a:lnTo>
                  <a:lnTo>
                    <a:pt x="507" y="338"/>
                  </a:lnTo>
                  <a:lnTo>
                    <a:pt x="500" y="339"/>
                  </a:lnTo>
                  <a:lnTo>
                    <a:pt x="493" y="341"/>
                  </a:lnTo>
                  <a:lnTo>
                    <a:pt x="486" y="342"/>
                  </a:lnTo>
                  <a:lnTo>
                    <a:pt x="479" y="343"/>
                  </a:lnTo>
                  <a:lnTo>
                    <a:pt x="471" y="344"/>
                  </a:lnTo>
                  <a:lnTo>
                    <a:pt x="464" y="344"/>
                  </a:lnTo>
                  <a:lnTo>
                    <a:pt x="456" y="344"/>
                  </a:lnTo>
                  <a:lnTo>
                    <a:pt x="449" y="344"/>
                  </a:lnTo>
                  <a:lnTo>
                    <a:pt x="441" y="344"/>
                  </a:lnTo>
                  <a:lnTo>
                    <a:pt x="433" y="342"/>
                  </a:lnTo>
                  <a:lnTo>
                    <a:pt x="426" y="341"/>
                  </a:lnTo>
                  <a:lnTo>
                    <a:pt x="419" y="340"/>
                  </a:lnTo>
                  <a:lnTo>
                    <a:pt x="412" y="338"/>
                  </a:lnTo>
                  <a:lnTo>
                    <a:pt x="408" y="333"/>
                  </a:lnTo>
                  <a:lnTo>
                    <a:pt x="405" y="328"/>
                  </a:lnTo>
                  <a:lnTo>
                    <a:pt x="403" y="322"/>
                  </a:lnTo>
                  <a:lnTo>
                    <a:pt x="402" y="316"/>
                  </a:lnTo>
                  <a:lnTo>
                    <a:pt x="402" y="311"/>
                  </a:lnTo>
                  <a:lnTo>
                    <a:pt x="401" y="306"/>
                  </a:lnTo>
                  <a:lnTo>
                    <a:pt x="401" y="300"/>
                  </a:lnTo>
                  <a:lnTo>
                    <a:pt x="401" y="294"/>
                  </a:lnTo>
                  <a:lnTo>
                    <a:pt x="402" y="289"/>
                  </a:lnTo>
                  <a:lnTo>
                    <a:pt x="402" y="283"/>
                  </a:lnTo>
                  <a:lnTo>
                    <a:pt x="402" y="277"/>
                  </a:lnTo>
                  <a:lnTo>
                    <a:pt x="401" y="271"/>
                  </a:lnTo>
                  <a:lnTo>
                    <a:pt x="400" y="266"/>
                  </a:lnTo>
                  <a:lnTo>
                    <a:pt x="398" y="260"/>
                  </a:lnTo>
                  <a:lnTo>
                    <a:pt x="397" y="254"/>
                  </a:lnTo>
                  <a:lnTo>
                    <a:pt x="393" y="248"/>
                  </a:lnTo>
                  <a:lnTo>
                    <a:pt x="388" y="244"/>
                  </a:lnTo>
                  <a:lnTo>
                    <a:pt x="381" y="240"/>
                  </a:lnTo>
                  <a:lnTo>
                    <a:pt x="374" y="238"/>
                  </a:lnTo>
                  <a:lnTo>
                    <a:pt x="367" y="236"/>
                  </a:lnTo>
                  <a:lnTo>
                    <a:pt x="360" y="235"/>
                  </a:lnTo>
                  <a:lnTo>
                    <a:pt x="353" y="235"/>
                  </a:lnTo>
                  <a:lnTo>
                    <a:pt x="345" y="235"/>
                  </a:lnTo>
                  <a:lnTo>
                    <a:pt x="337" y="236"/>
                  </a:lnTo>
                  <a:lnTo>
                    <a:pt x="329" y="237"/>
                  </a:lnTo>
                  <a:lnTo>
                    <a:pt x="321" y="239"/>
                  </a:lnTo>
                  <a:lnTo>
                    <a:pt x="313" y="241"/>
                  </a:lnTo>
                  <a:lnTo>
                    <a:pt x="306" y="243"/>
                  </a:lnTo>
                  <a:lnTo>
                    <a:pt x="297" y="245"/>
                  </a:lnTo>
                  <a:lnTo>
                    <a:pt x="289" y="248"/>
                  </a:lnTo>
                  <a:lnTo>
                    <a:pt x="281" y="250"/>
                  </a:lnTo>
                  <a:lnTo>
                    <a:pt x="273" y="252"/>
                  </a:lnTo>
                  <a:lnTo>
                    <a:pt x="270" y="255"/>
                  </a:lnTo>
                  <a:lnTo>
                    <a:pt x="267" y="260"/>
                  </a:lnTo>
                  <a:lnTo>
                    <a:pt x="263" y="264"/>
                  </a:lnTo>
                  <a:lnTo>
                    <a:pt x="260" y="270"/>
                  </a:lnTo>
                  <a:lnTo>
                    <a:pt x="258" y="276"/>
                  </a:lnTo>
                  <a:lnTo>
                    <a:pt x="258" y="282"/>
                  </a:lnTo>
                  <a:lnTo>
                    <a:pt x="258" y="287"/>
                  </a:lnTo>
                  <a:lnTo>
                    <a:pt x="262" y="293"/>
                  </a:lnTo>
                  <a:lnTo>
                    <a:pt x="265" y="299"/>
                  </a:lnTo>
                  <a:lnTo>
                    <a:pt x="268" y="304"/>
                  </a:lnTo>
                  <a:lnTo>
                    <a:pt x="271" y="310"/>
                  </a:lnTo>
                  <a:lnTo>
                    <a:pt x="273" y="316"/>
                  </a:lnTo>
                  <a:lnTo>
                    <a:pt x="276" y="322"/>
                  </a:lnTo>
                  <a:lnTo>
                    <a:pt x="277" y="328"/>
                  </a:lnTo>
                  <a:lnTo>
                    <a:pt x="277" y="334"/>
                  </a:lnTo>
                  <a:lnTo>
                    <a:pt x="277" y="341"/>
                  </a:lnTo>
                  <a:lnTo>
                    <a:pt x="266" y="355"/>
                  </a:lnTo>
                  <a:lnTo>
                    <a:pt x="257" y="360"/>
                  </a:lnTo>
                  <a:lnTo>
                    <a:pt x="248" y="362"/>
                  </a:lnTo>
                  <a:lnTo>
                    <a:pt x="239" y="363"/>
                  </a:lnTo>
                  <a:lnTo>
                    <a:pt x="230" y="363"/>
                  </a:lnTo>
                  <a:lnTo>
                    <a:pt x="220" y="364"/>
                  </a:lnTo>
                  <a:lnTo>
                    <a:pt x="210" y="364"/>
                  </a:lnTo>
                  <a:lnTo>
                    <a:pt x="201" y="366"/>
                  </a:lnTo>
                  <a:lnTo>
                    <a:pt x="191" y="370"/>
                  </a:lnTo>
                </a:path>
              </a:pathLst>
            </a:custGeom>
            <a:solidFill>
              <a:schemeClr val="bg1"/>
            </a:solidFill>
            <a:ln w="9525" cap="rnd">
              <a:noFill/>
              <a:round/>
              <a:headEnd/>
              <a:tailEnd/>
            </a:ln>
            <a:effectLst>
              <a:prstShdw prst="shdw17" dist="17961" dir="2700000">
                <a:schemeClr val="bg1">
                  <a:gamma/>
                  <a:shade val="60000"/>
                  <a:invGamma/>
                </a:schemeClr>
              </a:prstShdw>
            </a:effectLst>
          </p:spPr>
          <p:txBody>
            <a:bodyPr/>
            <a:lstStyle/>
            <a:p>
              <a:endParaRPr lang="en-IN" dirty="0"/>
            </a:p>
          </p:txBody>
        </p:sp>
        <p:sp>
          <p:nvSpPr>
            <p:cNvPr id="2055" name="Freeform 7"/>
            <p:cNvSpPr>
              <a:spLocks/>
            </p:cNvSpPr>
            <p:nvPr/>
          </p:nvSpPr>
          <p:spPr bwMode="grayWhite">
            <a:xfrm>
              <a:off x="0" y="706"/>
              <a:ext cx="506" cy="470"/>
            </a:xfrm>
            <a:custGeom>
              <a:avLst/>
              <a:gdLst/>
              <a:ahLst/>
              <a:cxnLst>
                <a:cxn ang="0">
                  <a:pos x="229" y="453"/>
                </a:cxn>
                <a:cxn ang="0">
                  <a:pos x="200" y="429"/>
                </a:cxn>
                <a:cxn ang="0">
                  <a:pos x="175" y="402"/>
                </a:cxn>
                <a:cxn ang="0">
                  <a:pos x="158" y="368"/>
                </a:cxn>
                <a:cxn ang="0">
                  <a:pos x="241" y="275"/>
                </a:cxn>
                <a:cxn ang="0">
                  <a:pos x="224" y="248"/>
                </a:cxn>
                <a:cxn ang="0">
                  <a:pos x="198" y="228"/>
                </a:cxn>
                <a:cxn ang="0">
                  <a:pos x="166" y="214"/>
                </a:cxn>
                <a:cxn ang="0">
                  <a:pos x="139" y="217"/>
                </a:cxn>
                <a:cxn ang="0">
                  <a:pos x="128" y="238"/>
                </a:cxn>
                <a:cxn ang="0">
                  <a:pos x="120" y="262"/>
                </a:cxn>
                <a:cxn ang="0">
                  <a:pos x="104" y="283"/>
                </a:cxn>
                <a:cxn ang="0">
                  <a:pos x="77" y="291"/>
                </a:cxn>
                <a:cxn ang="0">
                  <a:pos x="53" y="288"/>
                </a:cxn>
                <a:cxn ang="0">
                  <a:pos x="31" y="275"/>
                </a:cxn>
                <a:cxn ang="0">
                  <a:pos x="12" y="257"/>
                </a:cxn>
                <a:cxn ang="0">
                  <a:pos x="61" y="109"/>
                </a:cxn>
                <a:cxn ang="0">
                  <a:pos x="24" y="85"/>
                </a:cxn>
                <a:cxn ang="0">
                  <a:pos x="0" y="53"/>
                </a:cxn>
                <a:cxn ang="0">
                  <a:pos x="19" y="22"/>
                </a:cxn>
                <a:cxn ang="0">
                  <a:pos x="54" y="0"/>
                </a:cxn>
                <a:cxn ang="0">
                  <a:pos x="82" y="6"/>
                </a:cxn>
                <a:cxn ang="0">
                  <a:pos x="103" y="29"/>
                </a:cxn>
                <a:cxn ang="0">
                  <a:pos x="132" y="57"/>
                </a:cxn>
                <a:cxn ang="0">
                  <a:pos x="175" y="64"/>
                </a:cxn>
                <a:cxn ang="0">
                  <a:pos x="215" y="43"/>
                </a:cxn>
                <a:cxn ang="0">
                  <a:pos x="243" y="16"/>
                </a:cxn>
                <a:cxn ang="0">
                  <a:pos x="265" y="22"/>
                </a:cxn>
                <a:cxn ang="0">
                  <a:pos x="284" y="34"/>
                </a:cxn>
                <a:cxn ang="0">
                  <a:pos x="301" y="52"/>
                </a:cxn>
                <a:cxn ang="0">
                  <a:pos x="318" y="72"/>
                </a:cxn>
                <a:cxn ang="0">
                  <a:pos x="314" y="98"/>
                </a:cxn>
                <a:cxn ang="0">
                  <a:pos x="296" y="115"/>
                </a:cxn>
                <a:cxn ang="0">
                  <a:pos x="278" y="123"/>
                </a:cxn>
                <a:cxn ang="0">
                  <a:pos x="260" y="130"/>
                </a:cxn>
                <a:cxn ang="0">
                  <a:pos x="249" y="152"/>
                </a:cxn>
                <a:cxn ang="0">
                  <a:pos x="257" y="180"/>
                </a:cxn>
                <a:cxn ang="0">
                  <a:pos x="288" y="210"/>
                </a:cxn>
                <a:cxn ang="0">
                  <a:pos x="321" y="231"/>
                </a:cxn>
                <a:cxn ang="0">
                  <a:pos x="339" y="231"/>
                </a:cxn>
                <a:cxn ang="0">
                  <a:pos x="358" y="228"/>
                </a:cxn>
                <a:cxn ang="0">
                  <a:pos x="377" y="200"/>
                </a:cxn>
                <a:cxn ang="0">
                  <a:pos x="385" y="171"/>
                </a:cxn>
                <a:cxn ang="0">
                  <a:pos x="404" y="158"/>
                </a:cxn>
                <a:cxn ang="0">
                  <a:pos x="497" y="213"/>
                </a:cxn>
                <a:cxn ang="0">
                  <a:pos x="482" y="238"/>
                </a:cxn>
                <a:cxn ang="0">
                  <a:pos x="458" y="259"/>
                </a:cxn>
                <a:cxn ang="0">
                  <a:pos x="438" y="282"/>
                </a:cxn>
                <a:cxn ang="0">
                  <a:pos x="434" y="313"/>
                </a:cxn>
                <a:cxn ang="0">
                  <a:pos x="467" y="339"/>
                </a:cxn>
                <a:cxn ang="0">
                  <a:pos x="505" y="362"/>
                </a:cxn>
                <a:cxn ang="0">
                  <a:pos x="329" y="370"/>
                </a:cxn>
                <a:cxn ang="0">
                  <a:pos x="306" y="395"/>
                </a:cxn>
                <a:cxn ang="0">
                  <a:pos x="287" y="423"/>
                </a:cxn>
                <a:cxn ang="0">
                  <a:pos x="267" y="452"/>
                </a:cxn>
              </a:cxnLst>
              <a:rect l="0" t="0" r="r" b="b"/>
              <a:pathLst>
                <a:path w="506" h="470">
                  <a:moveTo>
                    <a:pt x="252" y="469"/>
                  </a:moveTo>
                  <a:lnTo>
                    <a:pt x="245" y="463"/>
                  </a:lnTo>
                  <a:lnTo>
                    <a:pt x="237" y="458"/>
                  </a:lnTo>
                  <a:lnTo>
                    <a:pt x="229" y="453"/>
                  </a:lnTo>
                  <a:lnTo>
                    <a:pt x="221" y="447"/>
                  </a:lnTo>
                  <a:lnTo>
                    <a:pt x="214" y="441"/>
                  </a:lnTo>
                  <a:lnTo>
                    <a:pt x="207" y="435"/>
                  </a:lnTo>
                  <a:lnTo>
                    <a:pt x="200" y="429"/>
                  </a:lnTo>
                  <a:lnTo>
                    <a:pt x="193" y="423"/>
                  </a:lnTo>
                  <a:lnTo>
                    <a:pt x="187" y="416"/>
                  </a:lnTo>
                  <a:lnTo>
                    <a:pt x="181" y="409"/>
                  </a:lnTo>
                  <a:lnTo>
                    <a:pt x="175" y="402"/>
                  </a:lnTo>
                  <a:lnTo>
                    <a:pt x="171" y="394"/>
                  </a:lnTo>
                  <a:lnTo>
                    <a:pt x="166" y="386"/>
                  </a:lnTo>
                  <a:lnTo>
                    <a:pt x="162" y="377"/>
                  </a:lnTo>
                  <a:lnTo>
                    <a:pt x="158" y="368"/>
                  </a:lnTo>
                  <a:lnTo>
                    <a:pt x="156" y="359"/>
                  </a:lnTo>
                  <a:lnTo>
                    <a:pt x="245" y="290"/>
                  </a:lnTo>
                  <a:lnTo>
                    <a:pt x="242" y="282"/>
                  </a:lnTo>
                  <a:lnTo>
                    <a:pt x="241" y="275"/>
                  </a:lnTo>
                  <a:lnTo>
                    <a:pt x="237" y="267"/>
                  </a:lnTo>
                  <a:lnTo>
                    <a:pt x="233" y="261"/>
                  </a:lnTo>
                  <a:lnTo>
                    <a:pt x="229" y="254"/>
                  </a:lnTo>
                  <a:lnTo>
                    <a:pt x="224" y="248"/>
                  </a:lnTo>
                  <a:lnTo>
                    <a:pt x="218" y="242"/>
                  </a:lnTo>
                  <a:lnTo>
                    <a:pt x="212" y="237"/>
                  </a:lnTo>
                  <a:lnTo>
                    <a:pt x="205" y="232"/>
                  </a:lnTo>
                  <a:lnTo>
                    <a:pt x="198" y="228"/>
                  </a:lnTo>
                  <a:lnTo>
                    <a:pt x="191" y="223"/>
                  </a:lnTo>
                  <a:lnTo>
                    <a:pt x="183" y="219"/>
                  </a:lnTo>
                  <a:lnTo>
                    <a:pt x="175" y="216"/>
                  </a:lnTo>
                  <a:lnTo>
                    <a:pt x="166" y="214"/>
                  </a:lnTo>
                  <a:lnTo>
                    <a:pt x="158" y="212"/>
                  </a:lnTo>
                  <a:lnTo>
                    <a:pt x="150" y="210"/>
                  </a:lnTo>
                  <a:lnTo>
                    <a:pt x="144" y="213"/>
                  </a:lnTo>
                  <a:lnTo>
                    <a:pt x="139" y="217"/>
                  </a:lnTo>
                  <a:lnTo>
                    <a:pt x="135" y="221"/>
                  </a:lnTo>
                  <a:lnTo>
                    <a:pt x="133" y="227"/>
                  </a:lnTo>
                  <a:lnTo>
                    <a:pt x="129" y="232"/>
                  </a:lnTo>
                  <a:lnTo>
                    <a:pt x="128" y="238"/>
                  </a:lnTo>
                  <a:lnTo>
                    <a:pt x="126" y="244"/>
                  </a:lnTo>
                  <a:lnTo>
                    <a:pt x="125" y="250"/>
                  </a:lnTo>
                  <a:lnTo>
                    <a:pt x="122" y="256"/>
                  </a:lnTo>
                  <a:lnTo>
                    <a:pt x="120" y="262"/>
                  </a:lnTo>
                  <a:lnTo>
                    <a:pt x="116" y="268"/>
                  </a:lnTo>
                  <a:lnTo>
                    <a:pt x="113" y="273"/>
                  </a:lnTo>
                  <a:lnTo>
                    <a:pt x="109" y="278"/>
                  </a:lnTo>
                  <a:lnTo>
                    <a:pt x="104" y="283"/>
                  </a:lnTo>
                  <a:lnTo>
                    <a:pt x="98" y="287"/>
                  </a:lnTo>
                  <a:lnTo>
                    <a:pt x="90" y="290"/>
                  </a:lnTo>
                  <a:lnTo>
                    <a:pt x="83" y="291"/>
                  </a:lnTo>
                  <a:lnTo>
                    <a:pt x="77" y="291"/>
                  </a:lnTo>
                  <a:lnTo>
                    <a:pt x="70" y="291"/>
                  </a:lnTo>
                  <a:lnTo>
                    <a:pt x="65" y="291"/>
                  </a:lnTo>
                  <a:lnTo>
                    <a:pt x="58" y="289"/>
                  </a:lnTo>
                  <a:lnTo>
                    <a:pt x="53" y="288"/>
                  </a:lnTo>
                  <a:lnTo>
                    <a:pt x="47" y="285"/>
                  </a:lnTo>
                  <a:lnTo>
                    <a:pt x="41" y="282"/>
                  </a:lnTo>
                  <a:lnTo>
                    <a:pt x="36" y="278"/>
                  </a:lnTo>
                  <a:lnTo>
                    <a:pt x="31" y="275"/>
                  </a:lnTo>
                  <a:lnTo>
                    <a:pt x="25" y="270"/>
                  </a:lnTo>
                  <a:lnTo>
                    <a:pt x="20" y="266"/>
                  </a:lnTo>
                  <a:lnTo>
                    <a:pt x="16" y="262"/>
                  </a:lnTo>
                  <a:lnTo>
                    <a:pt x="12" y="257"/>
                  </a:lnTo>
                  <a:lnTo>
                    <a:pt x="7" y="253"/>
                  </a:lnTo>
                  <a:lnTo>
                    <a:pt x="3" y="248"/>
                  </a:lnTo>
                  <a:lnTo>
                    <a:pt x="65" y="117"/>
                  </a:lnTo>
                  <a:lnTo>
                    <a:pt x="61" y="109"/>
                  </a:lnTo>
                  <a:lnTo>
                    <a:pt x="53" y="102"/>
                  </a:lnTo>
                  <a:lnTo>
                    <a:pt x="44" y="96"/>
                  </a:lnTo>
                  <a:lnTo>
                    <a:pt x="33" y="91"/>
                  </a:lnTo>
                  <a:lnTo>
                    <a:pt x="24" y="85"/>
                  </a:lnTo>
                  <a:lnTo>
                    <a:pt x="13" y="79"/>
                  </a:lnTo>
                  <a:lnTo>
                    <a:pt x="5" y="71"/>
                  </a:lnTo>
                  <a:lnTo>
                    <a:pt x="0" y="62"/>
                  </a:lnTo>
                  <a:lnTo>
                    <a:pt x="0" y="53"/>
                  </a:lnTo>
                  <a:lnTo>
                    <a:pt x="3" y="44"/>
                  </a:lnTo>
                  <a:lnTo>
                    <a:pt x="7" y="37"/>
                  </a:lnTo>
                  <a:lnTo>
                    <a:pt x="12" y="28"/>
                  </a:lnTo>
                  <a:lnTo>
                    <a:pt x="19" y="22"/>
                  </a:lnTo>
                  <a:lnTo>
                    <a:pt x="27" y="15"/>
                  </a:lnTo>
                  <a:lnTo>
                    <a:pt x="37" y="9"/>
                  </a:lnTo>
                  <a:lnTo>
                    <a:pt x="46" y="3"/>
                  </a:lnTo>
                  <a:lnTo>
                    <a:pt x="54" y="0"/>
                  </a:lnTo>
                  <a:lnTo>
                    <a:pt x="61" y="0"/>
                  </a:lnTo>
                  <a:lnTo>
                    <a:pt x="68" y="0"/>
                  </a:lnTo>
                  <a:lnTo>
                    <a:pt x="75" y="3"/>
                  </a:lnTo>
                  <a:lnTo>
                    <a:pt x="82" y="6"/>
                  </a:lnTo>
                  <a:lnTo>
                    <a:pt x="88" y="11"/>
                  </a:lnTo>
                  <a:lnTo>
                    <a:pt x="94" y="15"/>
                  </a:lnTo>
                  <a:lnTo>
                    <a:pt x="98" y="21"/>
                  </a:lnTo>
                  <a:lnTo>
                    <a:pt x="103" y="29"/>
                  </a:lnTo>
                  <a:lnTo>
                    <a:pt x="108" y="38"/>
                  </a:lnTo>
                  <a:lnTo>
                    <a:pt x="116" y="45"/>
                  </a:lnTo>
                  <a:lnTo>
                    <a:pt x="123" y="52"/>
                  </a:lnTo>
                  <a:lnTo>
                    <a:pt x="132" y="57"/>
                  </a:lnTo>
                  <a:lnTo>
                    <a:pt x="141" y="62"/>
                  </a:lnTo>
                  <a:lnTo>
                    <a:pt x="152" y="64"/>
                  </a:lnTo>
                  <a:lnTo>
                    <a:pt x="164" y="66"/>
                  </a:lnTo>
                  <a:lnTo>
                    <a:pt x="175" y="64"/>
                  </a:lnTo>
                  <a:lnTo>
                    <a:pt x="187" y="61"/>
                  </a:lnTo>
                  <a:lnTo>
                    <a:pt x="196" y="57"/>
                  </a:lnTo>
                  <a:lnTo>
                    <a:pt x="206" y="50"/>
                  </a:lnTo>
                  <a:lnTo>
                    <a:pt x="215" y="43"/>
                  </a:lnTo>
                  <a:lnTo>
                    <a:pt x="223" y="34"/>
                  </a:lnTo>
                  <a:lnTo>
                    <a:pt x="230" y="26"/>
                  </a:lnTo>
                  <a:lnTo>
                    <a:pt x="237" y="17"/>
                  </a:lnTo>
                  <a:lnTo>
                    <a:pt x="243" y="16"/>
                  </a:lnTo>
                  <a:lnTo>
                    <a:pt x="249" y="17"/>
                  </a:lnTo>
                  <a:lnTo>
                    <a:pt x="254" y="18"/>
                  </a:lnTo>
                  <a:lnTo>
                    <a:pt x="260" y="20"/>
                  </a:lnTo>
                  <a:lnTo>
                    <a:pt x="265" y="22"/>
                  </a:lnTo>
                  <a:lnTo>
                    <a:pt x="270" y="25"/>
                  </a:lnTo>
                  <a:lnTo>
                    <a:pt x="275" y="27"/>
                  </a:lnTo>
                  <a:lnTo>
                    <a:pt x="279" y="31"/>
                  </a:lnTo>
                  <a:lnTo>
                    <a:pt x="284" y="34"/>
                  </a:lnTo>
                  <a:lnTo>
                    <a:pt x="288" y="38"/>
                  </a:lnTo>
                  <a:lnTo>
                    <a:pt x="293" y="43"/>
                  </a:lnTo>
                  <a:lnTo>
                    <a:pt x="297" y="47"/>
                  </a:lnTo>
                  <a:lnTo>
                    <a:pt x="301" y="52"/>
                  </a:lnTo>
                  <a:lnTo>
                    <a:pt x="305" y="56"/>
                  </a:lnTo>
                  <a:lnTo>
                    <a:pt x="309" y="61"/>
                  </a:lnTo>
                  <a:lnTo>
                    <a:pt x="314" y="66"/>
                  </a:lnTo>
                  <a:lnTo>
                    <a:pt x="318" y="72"/>
                  </a:lnTo>
                  <a:lnTo>
                    <a:pt x="320" y="79"/>
                  </a:lnTo>
                  <a:lnTo>
                    <a:pt x="319" y="85"/>
                  </a:lnTo>
                  <a:lnTo>
                    <a:pt x="317" y="92"/>
                  </a:lnTo>
                  <a:lnTo>
                    <a:pt x="314" y="98"/>
                  </a:lnTo>
                  <a:lnTo>
                    <a:pt x="309" y="104"/>
                  </a:lnTo>
                  <a:lnTo>
                    <a:pt x="305" y="109"/>
                  </a:lnTo>
                  <a:lnTo>
                    <a:pt x="300" y="114"/>
                  </a:lnTo>
                  <a:lnTo>
                    <a:pt x="296" y="115"/>
                  </a:lnTo>
                  <a:lnTo>
                    <a:pt x="291" y="117"/>
                  </a:lnTo>
                  <a:lnTo>
                    <a:pt x="287" y="119"/>
                  </a:lnTo>
                  <a:lnTo>
                    <a:pt x="283" y="120"/>
                  </a:lnTo>
                  <a:lnTo>
                    <a:pt x="278" y="123"/>
                  </a:lnTo>
                  <a:lnTo>
                    <a:pt x="273" y="124"/>
                  </a:lnTo>
                  <a:lnTo>
                    <a:pt x="268" y="126"/>
                  </a:lnTo>
                  <a:lnTo>
                    <a:pt x="262" y="127"/>
                  </a:lnTo>
                  <a:lnTo>
                    <a:pt x="260" y="130"/>
                  </a:lnTo>
                  <a:lnTo>
                    <a:pt x="257" y="135"/>
                  </a:lnTo>
                  <a:lnTo>
                    <a:pt x="254" y="140"/>
                  </a:lnTo>
                  <a:lnTo>
                    <a:pt x="250" y="145"/>
                  </a:lnTo>
                  <a:lnTo>
                    <a:pt x="249" y="152"/>
                  </a:lnTo>
                  <a:lnTo>
                    <a:pt x="248" y="158"/>
                  </a:lnTo>
                  <a:lnTo>
                    <a:pt x="249" y="164"/>
                  </a:lnTo>
                  <a:lnTo>
                    <a:pt x="252" y="169"/>
                  </a:lnTo>
                  <a:lnTo>
                    <a:pt x="257" y="180"/>
                  </a:lnTo>
                  <a:lnTo>
                    <a:pt x="263" y="189"/>
                  </a:lnTo>
                  <a:lnTo>
                    <a:pt x="271" y="196"/>
                  </a:lnTo>
                  <a:lnTo>
                    <a:pt x="279" y="204"/>
                  </a:lnTo>
                  <a:lnTo>
                    <a:pt x="288" y="210"/>
                  </a:lnTo>
                  <a:lnTo>
                    <a:pt x="298" y="217"/>
                  </a:lnTo>
                  <a:lnTo>
                    <a:pt x="308" y="224"/>
                  </a:lnTo>
                  <a:lnTo>
                    <a:pt x="317" y="231"/>
                  </a:lnTo>
                  <a:lnTo>
                    <a:pt x="321" y="231"/>
                  </a:lnTo>
                  <a:lnTo>
                    <a:pt x="326" y="231"/>
                  </a:lnTo>
                  <a:lnTo>
                    <a:pt x="330" y="231"/>
                  </a:lnTo>
                  <a:lnTo>
                    <a:pt x="334" y="231"/>
                  </a:lnTo>
                  <a:lnTo>
                    <a:pt x="339" y="231"/>
                  </a:lnTo>
                  <a:lnTo>
                    <a:pt x="344" y="231"/>
                  </a:lnTo>
                  <a:lnTo>
                    <a:pt x="349" y="231"/>
                  </a:lnTo>
                  <a:lnTo>
                    <a:pt x="354" y="231"/>
                  </a:lnTo>
                  <a:lnTo>
                    <a:pt x="358" y="228"/>
                  </a:lnTo>
                  <a:lnTo>
                    <a:pt x="363" y="222"/>
                  </a:lnTo>
                  <a:lnTo>
                    <a:pt x="368" y="215"/>
                  </a:lnTo>
                  <a:lnTo>
                    <a:pt x="373" y="209"/>
                  </a:lnTo>
                  <a:lnTo>
                    <a:pt x="377" y="200"/>
                  </a:lnTo>
                  <a:lnTo>
                    <a:pt x="380" y="192"/>
                  </a:lnTo>
                  <a:lnTo>
                    <a:pt x="383" y="183"/>
                  </a:lnTo>
                  <a:lnTo>
                    <a:pt x="383" y="176"/>
                  </a:lnTo>
                  <a:lnTo>
                    <a:pt x="385" y="171"/>
                  </a:lnTo>
                  <a:lnTo>
                    <a:pt x="388" y="167"/>
                  </a:lnTo>
                  <a:lnTo>
                    <a:pt x="392" y="163"/>
                  </a:lnTo>
                  <a:lnTo>
                    <a:pt x="398" y="160"/>
                  </a:lnTo>
                  <a:lnTo>
                    <a:pt x="404" y="158"/>
                  </a:lnTo>
                  <a:lnTo>
                    <a:pt x="410" y="156"/>
                  </a:lnTo>
                  <a:lnTo>
                    <a:pt x="417" y="155"/>
                  </a:lnTo>
                  <a:lnTo>
                    <a:pt x="423" y="155"/>
                  </a:lnTo>
                  <a:lnTo>
                    <a:pt x="497" y="213"/>
                  </a:lnTo>
                  <a:lnTo>
                    <a:pt x="495" y="221"/>
                  </a:lnTo>
                  <a:lnTo>
                    <a:pt x="492" y="227"/>
                  </a:lnTo>
                  <a:lnTo>
                    <a:pt x="487" y="232"/>
                  </a:lnTo>
                  <a:lnTo>
                    <a:pt x="482" y="238"/>
                  </a:lnTo>
                  <a:lnTo>
                    <a:pt x="476" y="243"/>
                  </a:lnTo>
                  <a:lnTo>
                    <a:pt x="470" y="248"/>
                  </a:lnTo>
                  <a:lnTo>
                    <a:pt x="464" y="253"/>
                  </a:lnTo>
                  <a:lnTo>
                    <a:pt x="458" y="259"/>
                  </a:lnTo>
                  <a:lnTo>
                    <a:pt x="451" y="264"/>
                  </a:lnTo>
                  <a:lnTo>
                    <a:pt x="446" y="269"/>
                  </a:lnTo>
                  <a:lnTo>
                    <a:pt x="441" y="275"/>
                  </a:lnTo>
                  <a:lnTo>
                    <a:pt x="438" y="282"/>
                  </a:lnTo>
                  <a:lnTo>
                    <a:pt x="434" y="288"/>
                  </a:lnTo>
                  <a:lnTo>
                    <a:pt x="433" y="296"/>
                  </a:lnTo>
                  <a:lnTo>
                    <a:pt x="433" y="304"/>
                  </a:lnTo>
                  <a:lnTo>
                    <a:pt x="434" y="313"/>
                  </a:lnTo>
                  <a:lnTo>
                    <a:pt x="439" y="323"/>
                  </a:lnTo>
                  <a:lnTo>
                    <a:pt x="446" y="329"/>
                  </a:lnTo>
                  <a:lnTo>
                    <a:pt x="456" y="335"/>
                  </a:lnTo>
                  <a:lnTo>
                    <a:pt x="467" y="339"/>
                  </a:lnTo>
                  <a:lnTo>
                    <a:pt x="478" y="343"/>
                  </a:lnTo>
                  <a:lnTo>
                    <a:pt x="488" y="348"/>
                  </a:lnTo>
                  <a:lnTo>
                    <a:pt x="497" y="354"/>
                  </a:lnTo>
                  <a:lnTo>
                    <a:pt x="505" y="362"/>
                  </a:lnTo>
                  <a:lnTo>
                    <a:pt x="442" y="445"/>
                  </a:lnTo>
                  <a:lnTo>
                    <a:pt x="343" y="362"/>
                  </a:lnTo>
                  <a:lnTo>
                    <a:pt x="336" y="366"/>
                  </a:lnTo>
                  <a:lnTo>
                    <a:pt x="329" y="370"/>
                  </a:lnTo>
                  <a:lnTo>
                    <a:pt x="323" y="377"/>
                  </a:lnTo>
                  <a:lnTo>
                    <a:pt x="317" y="382"/>
                  </a:lnTo>
                  <a:lnTo>
                    <a:pt x="312" y="388"/>
                  </a:lnTo>
                  <a:lnTo>
                    <a:pt x="306" y="395"/>
                  </a:lnTo>
                  <a:lnTo>
                    <a:pt x="302" y="401"/>
                  </a:lnTo>
                  <a:lnTo>
                    <a:pt x="296" y="408"/>
                  </a:lnTo>
                  <a:lnTo>
                    <a:pt x="292" y="415"/>
                  </a:lnTo>
                  <a:lnTo>
                    <a:pt x="287" y="423"/>
                  </a:lnTo>
                  <a:lnTo>
                    <a:pt x="283" y="430"/>
                  </a:lnTo>
                  <a:lnTo>
                    <a:pt x="278" y="437"/>
                  </a:lnTo>
                  <a:lnTo>
                    <a:pt x="272" y="445"/>
                  </a:lnTo>
                  <a:lnTo>
                    <a:pt x="267" y="452"/>
                  </a:lnTo>
                  <a:lnTo>
                    <a:pt x="262" y="459"/>
                  </a:lnTo>
                  <a:lnTo>
                    <a:pt x="256" y="465"/>
                  </a:lnTo>
                  <a:lnTo>
                    <a:pt x="252" y="469"/>
                  </a:lnTo>
                </a:path>
              </a:pathLst>
            </a:custGeom>
            <a:solidFill>
              <a:schemeClr val="bg1"/>
            </a:solidFill>
            <a:ln w="9525" cap="rnd">
              <a:noFill/>
              <a:round/>
              <a:headEnd/>
              <a:tailEnd/>
            </a:ln>
            <a:effectLst>
              <a:prstShdw prst="shdw17" dist="17961" dir="2700000">
                <a:schemeClr val="bg1">
                  <a:gamma/>
                  <a:shade val="60000"/>
                  <a:invGamma/>
                </a:schemeClr>
              </a:prstShdw>
            </a:effectLst>
          </p:spPr>
          <p:txBody>
            <a:bodyPr/>
            <a:lstStyle/>
            <a:p>
              <a:endParaRPr lang="en-IN" dirty="0"/>
            </a:p>
          </p:txBody>
        </p:sp>
        <p:sp>
          <p:nvSpPr>
            <p:cNvPr id="2056" name="Freeform 8"/>
            <p:cNvSpPr>
              <a:spLocks/>
            </p:cNvSpPr>
            <p:nvPr/>
          </p:nvSpPr>
          <p:spPr bwMode="grayWhite">
            <a:xfrm>
              <a:off x="538" y="441"/>
              <a:ext cx="512" cy="509"/>
            </a:xfrm>
            <a:custGeom>
              <a:avLst/>
              <a:gdLst/>
              <a:ahLst/>
              <a:cxnLst>
                <a:cxn ang="0">
                  <a:pos x="67" y="492"/>
                </a:cxn>
                <a:cxn ang="0">
                  <a:pos x="45" y="451"/>
                </a:cxn>
                <a:cxn ang="0">
                  <a:pos x="68" y="418"/>
                </a:cxn>
                <a:cxn ang="0">
                  <a:pos x="106" y="391"/>
                </a:cxn>
                <a:cxn ang="0">
                  <a:pos x="105" y="352"/>
                </a:cxn>
                <a:cxn ang="0">
                  <a:pos x="79" y="324"/>
                </a:cxn>
                <a:cxn ang="0">
                  <a:pos x="44" y="302"/>
                </a:cxn>
                <a:cxn ang="0">
                  <a:pos x="7" y="280"/>
                </a:cxn>
                <a:cxn ang="0">
                  <a:pos x="2" y="258"/>
                </a:cxn>
                <a:cxn ang="0">
                  <a:pos x="13" y="239"/>
                </a:cxn>
                <a:cxn ang="0">
                  <a:pos x="29" y="220"/>
                </a:cxn>
                <a:cxn ang="0">
                  <a:pos x="43" y="201"/>
                </a:cxn>
                <a:cxn ang="0">
                  <a:pos x="65" y="184"/>
                </a:cxn>
                <a:cxn ang="0">
                  <a:pos x="100" y="191"/>
                </a:cxn>
                <a:cxn ang="0">
                  <a:pos x="124" y="210"/>
                </a:cxn>
                <a:cxn ang="0">
                  <a:pos x="150" y="233"/>
                </a:cxn>
                <a:cxn ang="0">
                  <a:pos x="179" y="232"/>
                </a:cxn>
                <a:cxn ang="0">
                  <a:pos x="207" y="223"/>
                </a:cxn>
                <a:cxn ang="0">
                  <a:pos x="230" y="198"/>
                </a:cxn>
                <a:cxn ang="0">
                  <a:pos x="242" y="165"/>
                </a:cxn>
                <a:cxn ang="0">
                  <a:pos x="226" y="143"/>
                </a:cxn>
                <a:cxn ang="0">
                  <a:pos x="203" y="132"/>
                </a:cxn>
                <a:cxn ang="0">
                  <a:pos x="176" y="122"/>
                </a:cxn>
                <a:cxn ang="0">
                  <a:pos x="153" y="111"/>
                </a:cxn>
                <a:cxn ang="0">
                  <a:pos x="142" y="80"/>
                </a:cxn>
                <a:cxn ang="0">
                  <a:pos x="163" y="50"/>
                </a:cxn>
                <a:cxn ang="0">
                  <a:pos x="187" y="36"/>
                </a:cxn>
                <a:cxn ang="0">
                  <a:pos x="211" y="18"/>
                </a:cxn>
                <a:cxn ang="0">
                  <a:pos x="243" y="28"/>
                </a:cxn>
                <a:cxn ang="0">
                  <a:pos x="277" y="54"/>
                </a:cxn>
                <a:cxn ang="0">
                  <a:pos x="314" y="72"/>
                </a:cxn>
                <a:cxn ang="0">
                  <a:pos x="355" y="68"/>
                </a:cxn>
                <a:cxn ang="0">
                  <a:pos x="382" y="36"/>
                </a:cxn>
                <a:cxn ang="0">
                  <a:pos x="411" y="3"/>
                </a:cxn>
                <a:cxn ang="0">
                  <a:pos x="453" y="10"/>
                </a:cxn>
                <a:cxn ang="0">
                  <a:pos x="486" y="36"/>
                </a:cxn>
                <a:cxn ang="0">
                  <a:pos x="489" y="68"/>
                </a:cxn>
                <a:cxn ang="0">
                  <a:pos x="466" y="88"/>
                </a:cxn>
                <a:cxn ang="0">
                  <a:pos x="437" y="107"/>
                </a:cxn>
                <a:cxn ang="0">
                  <a:pos x="422" y="133"/>
                </a:cxn>
                <a:cxn ang="0">
                  <a:pos x="419" y="317"/>
                </a:cxn>
                <a:cxn ang="0">
                  <a:pos x="388" y="302"/>
                </a:cxn>
                <a:cxn ang="0">
                  <a:pos x="364" y="273"/>
                </a:cxn>
                <a:cxn ang="0">
                  <a:pos x="336" y="250"/>
                </a:cxn>
                <a:cxn ang="0">
                  <a:pos x="299" y="252"/>
                </a:cxn>
                <a:cxn ang="0">
                  <a:pos x="275" y="270"/>
                </a:cxn>
                <a:cxn ang="0">
                  <a:pos x="255" y="294"/>
                </a:cxn>
                <a:cxn ang="0">
                  <a:pos x="242" y="323"/>
                </a:cxn>
                <a:cxn ang="0">
                  <a:pos x="241" y="353"/>
                </a:cxn>
                <a:cxn ang="0">
                  <a:pos x="257" y="364"/>
                </a:cxn>
                <a:cxn ang="0">
                  <a:pos x="279" y="368"/>
                </a:cxn>
                <a:cxn ang="0">
                  <a:pos x="304" y="370"/>
                </a:cxn>
                <a:cxn ang="0">
                  <a:pos x="330" y="376"/>
                </a:cxn>
                <a:cxn ang="0">
                  <a:pos x="353" y="407"/>
                </a:cxn>
                <a:cxn ang="0">
                  <a:pos x="352" y="443"/>
                </a:cxn>
                <a:cxn ang="0">
                  <a:pos x="334" y="462"/>
                </a:cxn>
                <a:cxn ang="0">
                  <a:pos x="311" y="479"/>
                </a:cxn>
                <a:cxn ang="0">
                  <a:pos x="278" y="465"/>
                </a:cxn>
                <a:cxn ang="0">
                  <a:pos x="241" y="445"/>
                </a:cxn>
                <a:cxn ang="0">
                  <a:pos x="202" y="432"/>
                </a:cxn>
                <a:cxn ang="0">
                  <a:pos x="98" y="508"/>
                </a:cxn>
              </a:cxnLst>
              <a:rect l="0" t="0" r="r" b="b"/>
              <a:pathLst>
                <a:path w="512" h="509">
                  <a:moveTo>
                    <a:pt x="98" y="508"/>
                  </a:moveTo>
                  <a:lnTo>
                    <a:pt x="86" y="504"/>
                  </a:lnTo>
                  <a:lnTo>
                    <a:pt x="76" y="498"/>
                  </a:lnTo>
                  <a:lnTo>
                    <a:pt x="67" y="492"/>
                  </a:lnTo>
                  <a:lnTo>
                    <a:pt x="60" y="483"/>
                  </a:lnTo>
                  <a:lnTo>
                    <a:pt x="53" y="474"/>
                  </a:lnTo>
                  <a:lnTo>
                    <a:pt x="49" y="463"/>
                  </a:lnTo>
                  <a:lnTo>
                    <a:pt x="45" y="451"/>
                  </a:lnTo>
                  <a:lnTo>
                    <a:pt x="43" y="439"/>
                  </a:lnTo>
                  <a:lnTo>
                    <a:pt x="49" y="432"/>
                  </a:lnTo>
                  <a:lnTo>
                    <a:pt x="58" y="425"/>
                  </a:lnTo>
                  <a:lnTo>
                    <a:pt x="68" y="418"/>
                  </a:lnTo>
                  <a:lnTo>
                    <a:pt x="78" y="413"/>
                  </a:lnTo>
                  <a:lnTo>
                    <a:pt x="88" y="407"/>
                  </a:lnTo>
                  <a:lnTo>
                    <a:pt x="98" y="399"/>
                  </a:lnTo>
                  <a:lnTo>
                    <a:pt x="106" y="391"/>
                  </a:lnTo>
                  <a:lnTo>
                    <a:pt x="113" y="380"/>
                  </a:lnTo>
                  <a:lnTo>
                    <a:pt x="112" y="370"/>
                  </a:lnTo>
                  <a:lnTo>
                    <a:pt x="109" y="360"/>
                  </a:lnTo>
                  <a:lnTo>
                    <a:pt x="105" y="352"/>
                  </a:lnTo>
                  <a:lnTo>
                    <a:pt x="100" y="344"/>
                  </a:lnTo>
                  <a:lnTo>
                    <a:pt x="93" y="337"/>
                  </a:lnTo>
                  <a:lnTo>
                    <a:pt x="87" y="330"/>
                  </a:lnTo>
                  <a:lnTo>
                    <a:pt x="79" y="324"/>
                  </a:lnTo>
                  <a:lnTo>
                    <a:pt x="71" y="318"/>
                  </a:lnTo>
                  <a:lnTo>
                    <a:pt x="62" y="313"/>
                  </a:lnTo>
                  <a:lnTo>
                    <a:pt x="53" y="308"/>
                  </a:lnTo>
                  <a:lnTo>
                    <a:pt x="44" y="302"/>
                  </a:lnTo>
                  <a:lnTo>
                    <a:pt x="35" y="297"/>
                  </a:lnTo>
                  <a:lnTo>
                    <a:pt x="25" y="291"/>
                  </a:lnTo>
                  <a:lnTo>
                    <a:pt x="17" y="286"/>
                  </a:lnTo>
                  <a:lnTo>
                    <a:pt x="7" y="280"/>
                  </a:lnTo>
                  <a:lnTo>
                    <a:pt x="0" y="273"/>
                  </a:lnTo>
                  <a:lnTo>
                    <a:pt x="0" y="268"/>
                  </a:lnTo>
                  <a:lnTo>
                    <a:pt x="0" y="263"/>
                  </a:lnTo>
                  <a:lnTo>
                    <a:pt x="2" y="258"/>
                  </a:lnTo>
                  <a:lnTo>
                    <a:pt x="4" y="253"/>
                  </a:lnTo>
                  <a:lnTo>
                    <a:pt x="7" y="248"/>
                  </a:lnTo>
                  <a:lnTo>
                    <a:pt x="10" y="244"/>
                  </a:lnTo>
                  <a:lnTo>
                    <a:pt x="13" y="239"/>
                  </a:lnTo>
                  <a:lnTo>
                    <a:pt x="17" y="234"/>
                  </a:lnTo>
                  <a:lnTo>
                    <a:pt x="20" y="230"/>
                  </a:lnTo>
                  <a:lnTo>
                    <a:pt x="24" y="225"/>
                  </a:lnTo>
                  <a:lnTo>
                    <a:pt x="29" y="220"/>
                  </a:lnTo>
                  <a:lnTo>
                    <a:pt x="32" y="216"/>
                  </a:lnTo>
                  <a:lnTo>
                    <a:pt x="37" y="210"/>
                  </a:lnTo>
                  <a:lnTo>
                    <a:pt x="40" y="205"/>
                  </a:lnTo>
                  <a:lnTo>
                    <a:pt x="43" y="201"/>
                  </a:lnTo>
                  <a:lnTo>
                    <a:pt x="46" y="195"/>
                  </a:lnTo>
                  <a:lnTo>
                    <a:pt x="51" y="190"/>
                  </a:lnTo>
                  <a:lnTo>
                    <a:pt x="58" y="186"/>
                  </a:lnTo>
                  <a:lnTo>
                    <a:pt x="65" y="184"/>
                  </a:lnTo>
                  <a:lnTo>
                    <a:pt x="73" y="184"/>
                  </a:lnTo>
                  <a:lnTo>
                    <a:pt x="82" y="186"/>
                  </a:lnTo>
                  <a:lnTo>
                    <a:pt x="91" y="187"/>
                  </a:lnTo>
                  <a:lnTo>
                    <a:pt x="100" y="191"/>
                  </a:lnTo>
                  <a:lnTo>
                    <a:pt x="109" y="195"/>
                  </a:lnTo>
                  <a:lnTo>
                    <a:pt x="114" y="199"/>
                  </a:lnTo>
                  <a:lnTo>
                    <a:pt x="120" y="205"/>
                  </a:lnTo>
                  <a:lnTo>
                    <a:pt x="124" y="210"/>
                  </a:lnTo>
                  <a:lnTo>
                    <a:pt x="130" y="216"/>
                  </a:lnTo>
                  <a:lnTo>
                    <a:pt x="136" y="222"/>
                  </a:lnTo>
                  <a:lnTo>
                    <a:pt x="143" y="228"/>
                  </a:lnTo>
                  <a:lnTo>
                    <a:pt x="150" y="233"/>
                  </a:lnTo>
                  <a:lnTo>
                    <a:pt x="160" y="237"/>
                  </a:lnTo>
                  <a:lnTo>
                    <a:pt x="166" y="236"/>
                  </a:lnTo>
                  <a:lnTo>
                    <a:pt x="173" y="234"/>
                  </a:lnTo>
                  <a:lnTo>
                    <a:pt x="179" y="232"/>
                  </a:lnTo>
                  <a:lnTo>
                    <a:pt x="186" y="230"/>
                  </a:lnTo>
                  <a:lnTo>
                    <a:pt x="193" y="228"/>
                  </a:lnTo>
                  <a:lnTo>
                    <a:pt x="200" y="225"/>
                  </a:lnTo>
                  <a:lnTo>
                    <a:pt x="207" y="223"/>
                  </a:lnTo>
                  <a:lnTo>
                    <a:pt x="215" y="220"/>
                  </a:lnTo>
                  <a:lnTo>
                    <a:pt x="218" y="213"/>
                  </a:lnTo>
                  <a:lnTo>
                    <a:pt x="224" y="205"/>
                  </a:lnTo>
                  <a:lnTo>
                    <a:pt x="230" y="198"/>
                  </a:lnTo>
                  <a:lnTo>
                    <a:pt x="235" y="190"/>
                  </a:lnTo>
                  <a:lnTo>
                    <a:pt x="239" y="182"/>
                  </a:lnTo>
                  <a:lnTo>
                    <a:pt x="242" y="174"/>
                  </a:lnTo>
                  <a:lnTo>
                    <a:pt x="242" y="165"/>
                  </a:lnTo>
                  <a:lnTo>
                    <a:pt x="238" y="156"/>
                  </a:lnTo>
                  <a:lnTo>
                    <a:pt x="235" y="151"/>
                  </a:lnTo>
                  <a:lnTo>
                    <a:pt x="230" y="147"/>
                  </a:lnTo>
                  <a:lnTo>
                    <a:pt x="226" y="143"/>
                  </a:lnTo>
                  <a:lnTo>
                    <a:pt x="220" y="140"/>
                  </a:lnTo>
                  <a:lnTo>
                    <a:pt x="215" y="136"/>
                  </a:lnTo>
                  <a:lnTo>
                    <a:pt x="209" y="134"/>
                  </a:lnTo>
                  <a:lnTo>
                    <a:pt x="203" y="132"/>
                  </a:lnTo>
                  <a:lnTo>
                    <a:pt x="196" y="129"/>
                  </a:lnTo>
                  <a:lnTo>
                    <a:pt x="189" y="127"/>
                  </a:lnTo>
                  <a:lnTo>
                    <a:pt x="183" y="125"/>
                  </a:lnTo>
                  <a:lnTo>
                    <a:pt x="176" y="122"/>
                  </a:lnTo>
                  <a:lnTo>
                    <a:pt x="170" y="121"/>
                  </a:lnTo>
                  <a:lnTo>
                    <a:pt x="164" y="117"/>
                  </a:lnTo>
                  <a:lnTo>
                    <a:pt x="158" y="114"/>
                  </a:lnTo>
                  <a:lnTo>
                    <a:pt x="153" y="111"/>
                  </a:lnTo>
                  <a:lnTo>
                    <a:pt x="148" y="106"/>
                  </a:lnTo>
                  <a:lnTo>
                    <a:pt x="143" y="98"/>
                  </a:lnTo>
                  <a:lnTo>
                    <a:pt x="142" y="90"/>
                  </a:lnTo>
                  <a:lnTo>
                    <a:pt x="142" y="80"/>
                  </a:lnTo>
                  <a:lnTo>
                    <a:pt x="145" y="72"/>
                  </a:lnTo>
                  <a:lnTo>
                    <a:pt x="149" y="64"/>
                  </a:lnTo>
                  <a:lnTo>
                    <a:pt x="156" y="57"/>
                  </a:lnTo>
                  <a:lnTo>
                    <a:pt x="163" y="50"/>
                  </a:lnTo>
                  <a:lnTo>
                    <a:pt x="172" y="46"/>
                  </a:lnTo>
                  <a:lnTo>
                    <a:pt x="177" y="43"/>
                  </a:lnTo>
                  <a:lnTo>
                    <a:pt x="183" y="39"/>
                  </a:lnTo>
                  <a:lnTo>
                    <a:pt x="187" y="36"/>
                  </a:lnTo>
                  <a:lnTo>
                    <a:pt x="193" y="31"/>
                  </a:lnTo>
                  <a:lnTo>
                    <a:pt x="199" y="27"/>
                  </a:lnTo>
                  <a:lnTo>
                    <a:pt x="205" y="23"/>
                  </a:lnTo>
                  <a:lnTo>
                    <a:pt x="211" y="18"/>
                  </a:lnTo>
                  <a:lnTo>
                    <a:pt x="218" y="14"/>
                  </a:lnTo>
                  <a:lnTo>
                    <a:pt x="226" y="18"/>
                  </a:lnTo>
                  <a:lnTo>
                    <a:pt x="235" y="22"/>
                  </a:lnTo>
                  <a:lnTo>
                    <a:pt x="243" y="28"/>
                  </a:lnTo>
                  <a:lnTo>
                    <a:pt x="251" y="34"/>
                  </a:lnTo>
                  <a:lnTo>
                    <a:pt x="259" y="40"/>
                  </a:lnTo>
                  <a:lnTo>
                    <a:pt x="267" y="47"/>
                  </a:lnTo>
                  <a:lnTo>
                    <a:pt x="277" y="54"/>
                  </a:lnTo>
                  <a:lnTo>
                    <a:pt x="286" y="60"/>
                  </a:lnTo>
                  <a:lnTo>
                    <a:pt x="294" y="65"/>
                  </a:lnTo>
                  <a:lnTo>
                    <a:pt x="304" y="69"/>
                  </a:lnTo>
                  <a:lnTo>
                    <a:pt x="314" y="72"/>
                  </a:lnTo>
                  <a:lnTo>
                    <a:pt x="324" y="75"/>
                  </a:lnTo>
                  <a:lnTo>
                    <a:pt x="334" y="74"/>
                  </a:lnTo>
                  <a:lnTo>
                    <a:pt x="344" y="72"/>
                  </a:lnTo>
                  <a:lnTo>
                    <a:pt x="355" y="68"/>
                  </a:lnTo>
                  <a:lnTo>
                    <a:pt x="367" y="60"/>
                  </a:lnTo>
                  <a:lnTo>
                    <a:pt x="373" y="54"/>
                  </a:lnTo>
                  <a:lnTo>
                    <a:pt x="378" y="46"/>
                  </a:lnTo>
                  <a:lnTo>
                    <a:pt x="382" y="36"/>
                  </a:lnTo>
                  <a:lnTo>
                    <a:pt x="387" y="27"/>
                  </a:lnTo>
                  <a:lnTo>
                    <a:pt x="393" y="18"/>
                  </a:lnTo>
                  <a:lnTo>
                    <a:pt x="401" y="10"/>
                  </a:lnTo>
                  <a:lnTo>
                    <a:pt x="411" y="3"/>
                  </a:lnTo>
                  <a:lnTo>
                    <a:pt x="422" y="0"/>
                  </a:lnTo>
                  <a:lnTo>
                    <a:pt x="432" y="3"/>
                  </a:lnTo>
                  <a:lnTo>
                    <a:pt x="442" y="6"/>
                  </a:lnTo>
                  <a:lnTo>
                    <a:pt x="453" y="10"/>
                  </a:lnTo>
                  <a:lnTo>
                    <a:pt x="463" y="15"/>
                  </a:lnTo>
                  <a:lnTo>
                    <a:pt x="472" y="21"/>
                  </a:lnTo>
                  <a:lnTo>
                    <a:pt x="479" y="28"/>
                  </a:lnTo>
                  <a:lnTo>
                    <a:pt x="486" y="36"/>
                  </a:lnTo>
                  <a:lnTo>
                    <a:pt x="492" y="46"/>
                  </a:lnTo>
                  <a:lnTo>
                    <a:pt x="493" y="54"/>
                  </a:lnTo>
                  <a:lnTo>
                    <a:pt x="492" y="61"/>
                  </a:lnTo>
                  <a:lnTo>
                    <a:pt x="489" y="68"/>
                  </a:lnTo>
                  <a:lnTo>
                    <a:pt x="485" y="73"/>
                  </a:lnTo>
                  <a:lnTo>
                    <a:pt x="479" y="79"/>
                  </a:lnTo>
                  <a:lnTo>
                    <a:pt x="473" y="83"/>
                  </a:lnTo>
                  <a:lnTo>
                    <a:pt x="466" y="88"/>
                  </a:lnTo>
                  <a:lnTo>
                    <a:pt x="458" y="93"/>
                  </a:lnTo>
                  <a:lnTo>
                    <a:pt x="451" y="97"/>
                  </a:lnTo>
                  <a:lnTo>
                    <a:pt x="443" y="101"/>
                  </a:lnTo>
                  <a:lnTo>
                    <a:pt x="437" y="107"/>
                  </a:lnTo>
                  <a:lnTo>
                    <a:pt x="431" y="112"/>
                  </a:lnTo>
                  <a:lnTo>
                    <a:pt x="427" y="118"/>
                  </a:lnTo>
                  <a:lnTo>
                    <a:pt x="423" y="125"/>
                  </a:lnTo>
                  <a:lnTo>
                    <a:pt x="422" y="133"/>
                  </a:lnTo>
                  <a:lnTo>
                    <a:pt x="422" y="142"/>
                  </a:lnTo>
                  <a:lnTo>
                    <a:pt x="511" y="227"/>
                  </a:lnTo>
                  <a:lnTo>
                    <a:pt x="429" y="316"/>
                  </a:lnTo>
                  <a:lnTo>
                    <a:pt x="419" y="317"/>
                  </a:lnTo>
                  <a:lnTo>
                    <a:pt x="411" y="315"/>
                  </a:lnTo>
                  <a:lnTo>
                    <a:pt x="402" y="312"/>
                  </a:lnTo>
                  <a:lnTo>
                    <a:pt x="395" y="308"/>
                  </a:lnTo>
                  <a:lnTo>
                    <a:pt x="388" y="302"/>
                  </a:lnTo>
                  <a:lnTo>
                    <a:pt x="382" y="295"/>
                  </a:lnTo>
                  <a:lnTo>
                    <a:pt x="376" y="288"/>
                  </a:lnTo>
                  <a:lnTo>
                    <a:pt x="370" y="281"/>
                  </a:lnTo>
                  <a:lnTo>
                    <a:pt x="364" y="273"/>
                  </a:lnTo>
                  <a:lnTo>
                    <a:pt x="358" y="266"/>
                  </a:lnTo>
                  <a:lnTo>
                    <a:pt x="351" y="260"/>
                  </a:lnTo>
                  <a:lnTo>
                    <a:pt x="344" y="255"/>
                  </a:lnTo>
                  <a:lnTo>
                    <a:pt x="336" y="250"/>
                  </a:lnTo>
                  <a:lnTo>
                    <a:pt x="327" y="248"/>
                  </a:lnTo>
                  <a:lnTo>
                    <a:pt x="317" y="247"/>
                  </a:lnTo>
                  <a:lnTo>
                    <a:pt x="305" y="248"/>
                  </a:lnTo>
                  <a:lnTo>
                    <a:pt x="299" y="252"/>
                  </a:lnTo>
                  <a:lnTo>
                    <a:pt x="293" y="255"/>
                  </a:lnTo>
                  <a:lnTo>
                    <a:pt x="287" y="260"/>
                  </a:lnTo>
                  <a:lnTo>
                    <a:pt x="281" y="265"/>
                  </a:lnTo>
                  <a:lnTo>
                    <a:pt x="275" y="270"/>
                  </a:lnTo>
                  <a:lnTo>
                    <a:pt x="270" y="275"/>
                  </a:lnTo>
                  <a:lnTo>
                    <a:pt x="265" y="281"/>
                  </a:lnTo>
                  <a:lnTo>
                    <a:pt x="260" y="288"/>
                  </a:lnTo>
                  <a:lnTo>
                    <a:pt x="255" y="294"/>
                  </a:lnTo>
                  <a:lnTo>
                    <a:pt x="251" y="300"/>
                  </a:lnTo>
                  <a:lnTo>
                    <a:pt x="247" y="308"/>
                  </a:lnTo>
                  <a:lnTo>
                    <a:pt x="244" y="315"/>
                  </a:lnTo>
                  <a:lnTo>
                    <a:pt x="242" y="323"/>
                  </a:lnTo>
                  <a:lnTo>
                    <a:pt x="239" y="331"/>
                  </a:lnTo>
                  <a:lnTo>
                    <a:pt x="238" y="339"/>
                  </a:lnTo>
                  <a:lnTo>
                    <a:pt x="238" y="348"/>
                  </a:lnTo>
                  <a:lnTo>
                    <a:pt x="241" y="353"/>
                  </a:lnTo>
                  <a:lnTo>
                    <a:pt x="244" y="356"/>
                  </a:lnTo>
                  <a:lnTo>
                    <a:pt x="248" y="360"/>
                  </a:lnTo>
                  <a:lnTo>
                    <a:pt x="252" y="362"/>
                  </a:lnTo>
                  <a:lnTo>
                    <a:pt x="257" y="364"/>
                  </a:lnTo>
                  <a:lnTo>
                    <a:pt x="262" y="366"/>
                  </a:lnTo>
                  <a:lnTo>
                    <a:pt x="267" y="367"/>
                  </a:lnTo>
                  <a:lnTo>
                    <a:pt x="274" y="368"/>
                  </a:lnTo>
                  <a:lnTo>
                    <a:pt x="279" y="368"/>
                  </a:lnTo>
                  <a:lnTo>
                    <a:pt x="285" y="369"/>
                  </a:lnTo>
                  <a:lnTo>
                    <a:pt x="292" y="370"/>
                  </a:lnTo>
                  <a:lnTo>
                    <a:pt x="298" y="370"/>
                  </a:lnTo>
                  <a:lnTo>
                    <a:pt x="304" y="370"/>
                  </a:lnTo>
                  <a:lnTo>
                    <a:pt x="309" y="371"/>
                  </a:lnTo>
                  <a:lnTo>
                    <a:pt x="315" y="371"/>
                  </a:lnTo>
                  <a:lnTo>
                    <a:pt x="320" y="373"/>
                  </a:lnTo>
                  <a:lnTo>
                    <a:pt x="330" y="376"/>
                  </a:lnTo>
                  <a:lnTo>
                    <a:pt x="337" y="382"/>
                  </a:lnTo>
                  <a:lnTo>
                    <a:pt x="344" y="389"/>
                  </a:lnTo>
                  <a:lnTo>
                    <a:pt x="349" y="398"/>
                  </a:lnTo>
                  <a:lnTo>
                    <a:pt x="353" y="407"/>
                  </a:lnTo>
                  <a:lnTo>
                    <a:pt x="355" y="417"/>
                  </a:lnTo>
                  <a:lnTo>
                    <a:pt x="356" y="427"/>
                  </a:lnTo>
                  <a:lnTo>
                    <a:pt x="355" y="436"/>
                  </a:lnTo>
                  <a:lnTo>
                    <a:pt x="352" y="443"/>
                  </a:lnTo>
                  <a:lnTo>
                    <a:pt x="348" y="448"/>
                  </a:lnTo>
                  <a:lnTo>
                    <a:pt x="343" y="453"/>
                  </a:lnTo>
                  <a:lnTo>
                    <a:pt x="339" y="458"/>
                  </a:lnTo>
                  <a:lnTo>
                    <a:pt x="334" y="462"/>
                  </a:lnTo>
                  <a:lnTo>
                    <a:pt x="330" y="468"/>
                  </a:lnTo>
                  <a:lnTo>
                    <a:pt x="324" y="473"/>
                  </a:lnTo>
                  <a:lnTo>
                    <a:pt x="320" y="479"/>
                  </a:lnTo>
                  <a:lnTo>
                    <a:pt x="311" y="479"/>
                  </a:lnTo>
                  <a:lnTo>
                    <a:pt x="304" y="477"/>
                  </a:lnTo>
                  <a:lnTo>
                    <a:pt x="295" y="474"/>
                  </a:lnTo>
                  <a:lnTo>
                    <a:pt x="286" y="470"/>
                  </a:lnTo>
                  <a:lnTo>
                    <a:pt x="278" y="465"/>
                  </a:lnTo>
                  <a:lnTo>
                    <a:pt x="268" y="461"/>
                  </a:lnTo>
                  <a:lnTo>
                    <a:pt x="259" y="455"/>
                  </a:lnTo>
                  <a:lnTo>
                    <a:pt x="250" y="450"/>
                  </a:lnTo>
                  <a:lnTo>
                    <a:pt x="241" y="445"/>
                  </a:lnTo>
                  <a:lnTo>
                    <a:pt x="231" y="441"/>
                  </a:lnTo>
                  <a:lnTo>
                    <a:pt x="222" y="437"/>
                  </a:lnTo>
                  <a:lnTo>
                    <a:pt x="211" y="435"/>
                  </a:lnTo>
                  <a:lnTo>
                    <a:pt x="202" y="432"/>
                  </a:lnTo>
                  <a:lnTo>
                    <a:pt x="193" y="432"/>
                  </a:lnTo>
                  <a:lnTo>
                    <a:pt x="182" y="433"/>
                  </a:lnTo>
                  <a:lnTo>
                    <a:pt x="172" y="436"/>
                  </a:lnTo>
                  <a:lnTo>
                    <a:pt x="98" y="508"/>
                  </a:lnTo>
                </a:path>
              </a:pathLst>
            </a:custGeom>
            <a:solidFill>
              <a:schemeClr val="bg1"/>
            </a:solidFill>
            <a:ln w="9525" cap="rnd">
              <a:noFill/>
              <a:round/>
              <a:headEnd/>
              <a:tailEnd/>
            </a:ln>
            <a:effectLst>
              <a:prstShdw prst="shdw17" dist="17961" dir="2700000">
                <a:schemeClr val="bg1">
                  <a:gamma/>
                  <a:shade val="60000"/>
                  <a:invGamma/>
                </a:schemeClr>
              </a:prstShdw>
            </a:effectLst>
          </p:spPr>
          <p:txBody>
            <a:bodyPr/>
            <a:lstStyle/>
            <a:p>
              <a:endParaRPr lang="en-IN" dirty="0"/>
            </a:p>
          </p:txBody>
        </p:sp>
        <p:sp>
          <p:nvSpPr>
            <p:cNvPr id="2057" name="Freeform 9"/>
            <p:cNvSpPr>
              <a:spLocks/>
            </p:cNvSpPr>
            <p:nvPr/>
          </p:nvSpPr>
          <p:spPr bwMode="grayWhite">
            <a:xfrm>
              <a:off x="459" y="2344"/>
              <a:ext cx="506" cy="470"/>
            </a:xfrm>
            <a:custGeom>
              <a:avLst/>
              <a:gdLst/>
              <a:ahLst/>
              <a:cxnLst>
                <a:cxn ang="0">
                  <a:pos x="229" y="453"/>
                </a:cxn>
                <a:cxn ang="0">
                  <a:pos x="200" y="429"/>
                </a:cxn>
                <a:cxn ang="0">
                  <a:pos x="175" y="402"/>
                </a:cxn>
                <a:cxn ang="0">
                  <a:pos x="158" y="368"/>
                </a:cxn>
                <a:cxn ang="0">
                  <a:pos x="241" y="275"/>
                </a:cxn>
                <a:cxn ang="0">
                  <a:pos x="224" y="248"/>
                </a:cxn>
                <a:cxn ang="0">
                  <a:pos x="198" y="228"/>
                </a:cxn>
                <a:cxn ang="0">
                  <a:pos x="166" y="214"/>
                </a:cxn>
                <a:cxn ang="0">
                  <a:pos x="139" y="217"/>
                </a:cxn>
                <a:cxn ang="0">
                  <a:pos x="128" y="238"/>
                </a:cxn>
                <a:cxn ang="0">
                  <a:pos x="120" y="262"/>
                </a:cxn>
                <a:cxn ang="0">
                  <a:pos x="104" y="283"/>
                </a:cxn>
                <a:cxn ang="0">
                  <a:pos x="77" y="291"/>
                </a:cxn>
                <a:cxn ang="0">
                  <a:pos x="53" y="288"/>
                </a:cxn>
                <a:cxn ang="0">
                  <a:pos x="31" y="275"/>
                </a:cxn>
                <a:cxn ang="0">
                  <a:pos x="12" y="257"/>
                </a:cxn>
                <a:cxn ang="0">
                  <a:pos x="61" y="109"/>
                </a:cxn>
                <a:cxn ang="0">
                  <a:pos x="24" y="85"/>
                </a:cxn>
                <a:cxn ang="0">
                  <a:pos x="0" y="53"/>
                </a:cxn>
                <a:cxn ang="0">
                  <a:pos x="19" y="22"/>
                </a:cxn>
                <a:cxn ang="0">
                  <a:pos x="54" y="0"/>
                </a:cxn>
                <a:cxn ang="0">
                  <a:pos x="82" y="6"/>
                </a:cxn>
                <a:cxn ang="0">
                  <a:pos x="103" y="29"/>
                </a:cxn>
                <a:cxn ang="0">
                  <a:pos x="132" y="57"/>
                </a:cxn>
                <a:cxn ang="0">
                  <a:pos x="175" y="64"/>
                </a:cxn>
                <a:cxn ang="0">
                  <a:pos x="215" y="43"/>
                </a:cxn>
                <a:cxn ang="0">
                  <a:pos x="243" y="16"/>
                </a:cxn>
                <a:cxn ang="0">
                  <a:pos x="265" y="22"/>
                </a:cxn>
                <a:cxn ang="0">
                  <a:pos x="284" y="34"/>
                </a:cxn>
                <a:cxn ang="0">
                  <a:pos x="301" y="52"/>
                </a:cxn>
                <a:cxn ang="0">
                  <a:pos x="318" y="72"/>
                </a:cxn>
                <a:cxn ang="0">
                  <a:pos x="314" y="98"/>
                </a:cxn>
                <a:cxn ang="0">
                  <a:pos x="296" y="115"/>
                </a:cxn>
                <a:cxn ang="0">
                  <a:pos x="278" y="123"/>
                </a:cxn>
                <a:cxn ang="0">
                  <a:pos x="260" y="130"/>
                </a:cxn>
                <a:cxn ang="0">
                  <a:pos x="249" y="152"/>
                </a:cxn>
                <a:cxn ang="0">
                  <a:pos x="257" y="180"/>
                </a:cxn>
                <a:cxn ang="0">
                  <a:pos x="288" y="210"/>
                </a:cxn>
                <a:cxn ang="0">
                  <a:pos x="321" y="231"/>
                </a:cxn>
                <a:cxn ang="0">
                  <a:pos x="339" y="231"/>
                </a:cxn>
                <a:cxn ang="0">
                  <a:pos x="358" y="228"/>
                </a:cxn>
                <a:cxn ang="0">
                  <a:pos x="377" y="200"/>
                </a:cxn>
                <a:cxn ang="0">
                  <a:pos x="385" y="171"/>
                </a:cxn>
                <a:cxn ang="0">
                  <a:pos x="404" y="158"/>
                </a:cxn>
                <a:cxn ang="0">
                  <a:pos x="497" y="213"/>
                </a:cxn>
                <a:cxn ang="0">
                  <a:pos x="482" y="238"/>
                </a:cxn>
                <a:cxn ang="0">
                  <a:pos x="458" y="259"/>
                </a:cxn>
                <a:cxn ang="0">
                  <a:pos x="438" y="282"/>
                </a:cxn>
                <a:cxn ang="0">
                  <a:pos x="434" y="313"/>
                </a:cxn>
                <a:cxn ang="0">
                  <a:pos x="467" y="339"/>
                </a:cxn>
                <a:cxn ang="0">
                  <a:pos x="505" y="362"/>
                </a:cxn>
                <a:cxn ang="0">
                  <a:pos x="329" y="370"/>
                </a:cxn>
                <a:cxn ang="0">
                  <a:pos x="306" y="395"/>
                </a:cxn>
                <a:cxn ang="0">
                  <a:pos x="287" y="423"/>
                </a:cxn>
                <a:cxn ang="0">
                  <a:pos x="267" y="452"/>
                </a:cxn>
              </a:cxnLst>
              <a:rect l="0" t="0" r="r" b="b"/>
              <a:pathLst>
                <a:path w="506" h="470">
                  <a:moveTo>
                    <a:pt x="252" y="469"/>
                  </a:moveTo>
                  <a:lnTo>
                    <a:pt x="245" y="463"/>
                  </a:lnTo>
                  <a:lnTo>
                    <a:pt x="237" y="458"/>
                  </a:lnTo>
                  <a:lnTo>
                    <a:pt x="229" y="453"/>
                  </a:lnTo>
                  <a:lnTo>
                    <a:pt x="221" y="447"/>
                  </a:lnTo>
                  <a:lnTo>
                    <a:pt x="214" y="441"/>
                  </a:lnTo>
                  <a:lnTo>
                    <a:pt x="207" y="435"/>
                  </a:lnTo>
                  <a:lnTo>
                    <a:pt x="200" y="429"/>
                  </a:lnTo>
                  <a:lnTo>
                    <a:pt x="193" y="423"/>
                  </a:lnTo>
                  <a:lnTo>
                    <a:pt x="187" y="416"/>
                  </a:lnTo>
                  <a:lnTo>
                    <a:pt x="181" y="409"/>
                  </a:lnTo>
                  <a:lnTo>
                    <a:pt x="175" y="402"/>
                  </a:lnTo>
                  <a:lnTo>
                    <a:pt x="171" y="394"/>
                  </a:lnTo>
                  <a:lnTo>
                    <a:pt x="166" y="386"/>
                  </a:lnTo>
                  <a:lnTo>
                    <a:pt x="162" y="377"/>
                  </a:lnTo>
                  <a:lnTo>
                    <a:pt x="158" y="368"/>
                  </a:lnTo>
                  <a:lnTo>
                    <a:pt x="156" y="359"/>
                  </a:lnTo>
                  <a:lnTo>
                    <a:pt x="245" y="290"/>
                  </a:lnTo>
                  <a:lnTo>
                    <a:pt x="242" y="282"/>
                  </a:lnTo>
                  <a:lnTo>
                    <a:pt x="241" y="275"/>
                  </a:lnTo>
                  <a:lnTo>
                    <a:pt x="237" y="267"/>
                  </a:lnTo>
                  <a:lnTo>
                    <a:pt x="233" y="261"/>
                  </a:lnTo>
                  <a:lnTo>
                    <a:pt x="229" y="254"/>
                  </a:lnTo>
                  <a:lnTo>
                    <a:pt x="224" y="248"/>
                  </a:lnTo>
                  <a:lnTo>
                    <a:pt x="218" y="242"/>
                  </a:lnTo>
                  <a:lnTo>
                    <a:pt x="212" y="237"/>
                  </a:lnTo>
                  <a:lnTo>
                    <a:pt x="205" y="232"/>
                  </a:lnTo>
                  <a:lnTo>
                    <a:pt x="198" y="228"/>
                  </a:lnTo>
                  <a:lnTo>
                    <a:pt x="191" y="223"/>
                  </a:lnTo>
                  <a:lnTo>
                    <a:pt x="183" y="219"/>
                  </a:lnTo>
                  <a:lnTo>
                    <a:pt x="175" y="216"/>
                  </a:lnTo>
                  <a:lnTo>
                    <a:pt x="166" y="214"/>
                  </a:lnTo>
                  <a:lnTo>
                    <a:pt x="158" y="212"/>
                  </a:lnTo>
                  <a:lnTo>
                    <a:pt x="150" y="210"/>
                  </a:lnTo>
                  <a:lnTo>
                    <a:pt x="144" y="213"/>
                  </a:lnTo>
                  <a:lnTo>
                    <a:pt x="139" y="217"/>
                  </a:lnTo>
                  <a:lnTo>
                    <a:pt x="135" y="221"/>
                  </a:lnTo>
                  <a:lnTo>
                    <a:pt x="133" y="227"/>
                  </a:lnTo>
                  <a:lnTo>
                    <a:pt x="129" y="232"/>
                  </a:lnTo>
                  <a:lnTo>
                    <a:pt x="128" y="238"/>
                  </a:lnTo>
                  <a:lnTo>
                    <a:pt x="126" y="244"/>
                  </a:lnTo>
                  <a:lnTo>
                    <a:pt x="125" y="250"/>
                  </a:lnTo>
                  <a:lnTo>
                    <a:pt x="122" y="256"/>
                  </a:lnTo>
                  <a:lnTo>
                    <a:pt x="120" y="262"/>
                  </a:lnTo>
                  <a:lnTo>
                    <a:pt x="116" y="268"/>
                  </a:lnTo>
                  <a:lnTo>
                    <a:pt x="113" y="273"/>
                  </a:lnTo>
                  <a:lnTo>
                    <a:pt x="109" y="278"/>
                  </a:lnTo>
                  <a:lnTo>
                    <a:pt x="104" y="283"/>
                  </a:lnTo>
                  <a:lnTo>
                    <a:pt x="98" y="287"/>
                  </a:lnTo>
                  <a:lnTo>
                    <a:pt x="90" y="290"/>
                  </a:lnTo>
                  <a:lnTo>
                    <a:pt x="83" y="291"/>
                  </a:lnTo>
                  <a:lnTo>
                    <a:pt x="77" y="291"/>
                  </a:lnTo>
                  <a:lnTo>
                    <a:pt x="70" y="291"/>
                  </a:lnTo>
                  <a:lnTo>
                    <a:pt x="65" y="291"/>
                  </a:lnTo>
                  <a:lnTo>
                    <a:pt x="58" y="289"/>
                  </a:lnTo>
                  <a:lnTo>
                    <a:pt x="53" y="288"/>
                  </a:lnTo>
                  <a:lnTo>
                    <a:pt x="47" y="285"/>
                  </a:lnTo>
                  <a:lnTo>
                    <a:pt x="41" y="282"/>
                  </a:lnTo>
                  <a:lnTo>
                    <a:pt x="36" y="278"/>
                  </a:lnTo>
                  <a:lnTo>
                    <a:pt x="31" y="275"/>
                  </a:lnTo>
                  <a:lnTo>
                    <a:pt x="25" y="270"/>
                  </a:lnTo>
                  <a:lnTo>
                    <a:pt x="20" y="266"/>
                  </a:lnTo>
                  <a:lnTo>
                    <a:pt x="16" y="262"/>
                  </a:lnTo>
                  <a:lnTo>
                    <a:pt x="12" y="257"/>
                  </a:lnTo>
                  <a:lnTo>
                    <a:pt x="7" y="253"/>
                  </a:lnTo>
                  <a:lnTo>
                    <a:pt x="3" y="248"/>
                  </a:lnTo>
                  <a:lnTo>
                    <a:pt x="65" y="117"/>
                  </a:lnTo>
                  <a:lnTo>
                    <a:pt x="61" y="109"/>
                  </a:lnTo>
                  <a:lnTo>
                    <a:pt x="53" y="102"/>
                  </a:lnTo>
                  <a:lnTo>
                    <a:pt x="44" y="96"/>
                  </a:lnTo>
                  <a:lnTo>
                    <a:pt x="33" y="91"/>
                  </a:lnTo>
                  <a:lnTo>
                    <a:pt x="24" y="85"/>
                  </a:lnTo>
                  <a:lnTo>
                    <a:pt x="13" y="79"/>
                  </a:lnTo>
                  <a:lnTo>
                    <a:pt x="5" y="71"/>
                  </a:lnTo>
                  <a:lnTo>
                    <a:pt x="0" y="62"/>
                  </a:lnTo>
                  <a:lnTo>
                    <a:pt x="0" y="53"/>
                  </a:lnTo>
                  <a:lnTo>
                    <a:pt x="3" y="44"/>
                  </a:lnTo>
                  <a:lnTo>
                    <a:pt x="7" y="37"/>
                  </a:lnTo>
                  <a:lnTo>
                    <a:pt x="12" y="28"/>
                  </a:lnTo>
                  <a:lnTo>
                    <a:pt x="19" y="22"/>
                  </a:lnTo>
                  <a:lnTo>
                    <a:pt x="27" y="15"/>
                  </a:lnTo>
                  <a:lnTo>
                    <a:pt x="37" y="9"/>
                  </a:lnTo>
                  <a:lnTo>
                    <a:pt x="46" y="3"/>
                  </a:lnTo>
                  <a:lnTo>
                    <a:pt x="54" y="0"/>
                  </a:lnTo>
                  <a:lnTo>
                    <a:pt x="61" y="0"/>
                  </a:lnTo>
                  <a:lnTo>
                    <a:pt x="68" y="0"/>
                  </a:lnTo>
                  <a:lnTo>
                    <a:pt x="75" y="3"/>
                  </a:lnTo>
                  <a:lnTo>
                    <a:pt x="82" y="6"/>
                  </a:lnTo>
                  <a:lnTo>
                    <a:pt x="88" y="11"/>
                  </a:lnTo>
                  <a:lnTo>
                    <a:pt x="94" y="15"/>
                  </a:lnTo>
                  <a:lnTo>
                    <a:pt x="98" y="21"/>
                  </a:lnTo>
                  <a:lnTo>
                    <a:pt x="103" y="29"/>
                  </a:lnTo>
                  <a:lnTo>
                    <a:pt x="108" y="38"/>
                  </a:lnTo>
                  <a:lnTo>
                    <a:pt x="116" y="45"/>
                  </a:lnTo>
                  <a:lnTo>
                    <a:pt x="123" y="52"/>
                  </a:lnTo>
                  <a:lnTo>
                    <a:pt x="132" y="57"/>
                  </a:lnTo>
                  <a:lnTo>
                    <a:pt x="141" y="62"/>
                  </a:lnTo>
                  <a:lnTo>
                    <a:pt x="152" y="64"/>
                  </a:lnTo>
                  <a:lnTo>
                    <a:pt x="164" y="66"/>
                  </a:lnTo>
                  <a:lnTo>
                    <a:pt x="175" y="64"/>
                  </a:lnTo>
                  <a:lnTo>
                    <a:pt x="187" y="61"/>
                  </a:lnTo>
                  <a:lnTo>
                    <a:pt x="196" y="57"/>
                  </a:lnTo>
                  <a:lnTo>
                    <a:pt x="206" y="50"/>
                  </a:lnTo>
                  <a:lnTo>
                    <a:pt x="215" y="43"/>
                  </a:lnTo>
                  <a:lnTo>
                    <a:pt x="223" y="34"/>
                  </a:lnTo>
                  <a:lnTo>
                    <a:pt x="230" y="26"/>
                  </a:lnTo>
                  <a:lnTo>
                    <a:pt x="237" y="17"/>
                  </a:lnTo>
                  <a:lnTo>
                    <a:pt x="243" y="16"/>
                  </a:lnTo>
                  <a:lnTo>
                    <a:pt x="249" y="17"/>
                  </a:lnTo>
                  <a:lnTo>
                    <a:pt x="254" y="18"/>
                  </a:lnTo>
                  <a:lnTo>
                    <a:pt x="260" y="20"/>
                  </a:lnTo>
                  <a:lnTo>
                    <a:pt x="265" y="22"/>
                  </a:lnTo>
                  <a:lnTo>
                    <a:pt x="270" y="25"/>
                  </a:lnTo>
                  <a:lnTo>
                    <a:pt x="275" y="27"/>
                  </a:lnTo>
                  <a:lnTo>
                    <a:pt x="279" y="31"/>
                  </a:lnTo>
                  <a:lnTo>
                    <a:pt x="284" y="34"/>
                  </a:lnTo>
                  <a:lnTo>
                    <a:pt x="288" y="38"/>
                  </a:lnTo>
                  <a:lnTo>
                    <a:pt x="293" y="43"/>
                  </a:lnTo>
                  <a:lnTo>
                    <a:pt x="297" y="47"/>
                  </a:lnTo>
                  <a:lnTo>
                    <a:pt x="301" y="52"/>
                  </a:lnTo>
                  <a:lnTo>
                    <a:pt x="305" y="56"/>
                  </a:lnTo>
                  <a:lnTo>
                    <a:pt x="309" y="61"/>
                  </a:lnTo>
                  <a:lnTo>
                    <a:pt x="314" y="66"/>
                  </a:lnTo>
                  <a:lnTo>
                    <a:pt x="318" y="72"/>
                  </a:lnTo>
                  <a:lnTo>
                    <a:pt x="320" y="79"/>
                  </a:lnTo>
                  <a:lnTo>
                    <a:pt x="319" y="85"/>
                  </a:lnTo>
                  <a:lnTo>
                    <a:pt x="317" y="92"/>
                  </a:lnTo>
                  <a:lnTo>
                    <a:pt x="314" y="98"/>
                  </a:lnTo>
                  <a:lnTo>
                    <a:pt x="309" y="104"/>
                  </a:lnTo>
                  <a:lnTo>
                    <a:pt x="305" y="109"/>
                  </a:lnTo>
                  <a:lnTo>
                    <a:pt x="300" y="114"/>
                  </a:lnTo>
                  <a:lnTo>
                    <a:pt x="296" y="115"/>
                  </a:lnTo>
                  <a:lnTo>
                    <a:pt x="291" y="117"/>
                  </a:lnTo>
                  <a:lnTo>
                    <a:pt x="287" y="119"/>
                  </a:lnTo>
                  <a:lnTo>
                    <a:pt x="283" y="120"/>
                  </a:lnTo>
                  <a:lnTo>
                    <a:pt x="278" y="123"/>
                  </a:lnTo>
                  <a:lnTo>
                    <a:pt x="273" y="124"/>
                  </a:lnTo>
                  <a:lnTo>
                    <a:pt x="268" y="126"/>
                  </a:lnTo>
                  <a:lnTo>
                    <a:pt x="262" y="127"/>
                  </a:lnTo>
                  <a:lnTo>
                    <a:pt x="260" y="130"/>
                  </a:lnTo>
                  <a:lnTo>
                    <a:pt x="257" y="135"/>
                  </a:lnTo>
                  <a:lnTo>
                    <a:pt x="254" y="140"/>
                  </a:lnTo>
                  <a:lnTo>
                    <a:pt x="250" y="145"/>
                  </a:lnTo>
                  <a:lnTo>
                    <a:pt x="249" y="152"/>
                  </a:lnTo>
                  <a:lnTo>
                    <a:pt x="248" y="158"/>
                  </a:lnTo>
                  <a:lnTo>
                    <a:pt x="249" y="164"/>
                  </a:lnTo>
                  <a:lnTo>
                    <a:pt x="252" y="169"/>
                  </a:lnTo>
                  <a:lnTo>
                    <a:pt x="257" y="180"/>
                  </a:lnTo>
                  <a:lnTo>
                    <a:pt x="263" y="189"/>
                  </a:lnTo>
                  <a:lnTo>
                    <a:pt x="271" y="196"/>
                  </a:lnTo>
                  <a:lnTo>
                    <a:pt x="279" y="204"/>
                  </a:lnTo>
                  <a:lnTo>
                    <a:pt x="288" y="210"/>
                  </a:lnTo>
                  <a:lnTo>
                    <a:pt x="298" y="217"/>
                  </a:lnTo>
                  <a:lnTo>
                    <a:pt x="308" y="224"/>
                  </a:lnTo>
                  <a:lnTo>
                    <a:pt x="317" y="231"/>
                  </a:lnTo>
                  <a:lnTo>
                    <a:pt x="321" y="231"/>
                  </a:lnTo>
                  <a:lnTo>
                    <a:pt x="326" y="231"/>
                  </a:lnTo>
                  <a:lnTo>
                    <a:pt x="330" y="231"/>
                  </a:lnTo>
                  <a:lnTo>
                    <a:pt x="334" y="231"/>
                  </a:lnTo>
                  <a:lnTo>
                    <a:pt x="339" y="231"/>
                  </a:lnTo>
                  <a:lnTo>
                    <a:pt x="344" y="231"/>
                  </a:lnTo>
                  <a:lnTo>
                    <a:pt x="349" y="231"/>
                  </a:lnTo>
                  <a:lnTo>
                    <a:pt x="354" y="231"/>
                  </a:lnTo>
                  <a:lnTo>
                    <a:pt x="358" y="228"/>
                  </a:lnTo>
                  <a:lnTo>
                    <a:pt x="363" y="222"/>
                  </a:lnTo>
                  <a:lnTo>
                    <a:pt x="368" y="215"/>
                  </a:lnTo>
                  <a:lnTo>
                    <a:pt x="373" y="209"/>
                  </a:lnTo>
                  <a:lnTo>
                    <a:pt x="377" y="200"/>
                  </a:lnTo>
                  <a:lnTo>
                    <a:pt x="380" y="192"/>
                  </a:lnTo>
                  <a:lnTo>
                    <a:pt x="383" y="183"/>
                  </a:lnTo>
                  <a:lnTo>
                    <a:pt x="383" y="176"/>
                  </a:lnTo>
                  <a:lnTo>
                    <a:pt x="385" y="171"/>
                  </a:lnTo>
                  <a:lnTo>
                    <a:pt x="388" y="167"/>
                  </a:lnTo>
                  <a:lnTo>
                    <a:pt x="392" y="163"/>
                  </a:lnTo>
                  <a:lnTo>
                    <a:pt x="398" y="160"/>
                  </a:lnTo>
                  <a:lnTo>
                    <a:pt x="404" y="158"/>
                  </a:lnTo>
                  <a:lnTo>
                    <a:pt x="410" y="156"/>
                  </a:lnTo>
                  <a:lnTo>
                    <a:pt x="417" y="155"/>
                  </a:lnTo>
                  <a:lnTo>
                    <a:pt x="423" y="155"/>
                  </a:lnTo>
                  <a:lnTo>
                    <a:pt x="497" y="213"/>
                  </a:lnTo>
                  <a:lnTo>
                    <a:pt x="495" y="221"/>
                  </a:lnTo>
                  <a:lnTo>
                    <a:pt x="492" y="227"/>
                  </a:lnTo>
                  <a:lnTo>
                    <a:pt x="487" y="232"/>
                  </a:lnTo>
                  <a:lnTo>
                    <a:pt x="482" y="238"/>
                  </a:lnTo>
                  <a:lnTo>
                    <a:pt x="476" y="243"/>
                  </a:lnTo>
                  <a:lnTo>
                    <a:pt x="470" y="248"/>
                  </a:lnTo>
                  <a:lnTo>
                    <a:pt x="464" y="253"/>
                  </a:lnTo>
                  <a:lnTo>
                    <a:pt x="458" y="259"/>
                  </a:lnTo>
                  <a:lnTo>
                    <a:pt x="451" y="264"/>
                  </a:lnTo>
                  <a:lnTo>
                    <a:pt x="446" y="269"/>
                  </a:lnTo>
                  <a:lnTo>
                    <a:pt x="441" y="275"/>
                  </a:lnTo>
                  <a:lnTo>
                    <a:pt x="438" y="282"/>
                  </a:lnTo>
                  <a:lnTo>
                    <a:pt x="434" y="288"/>
                  </a:lnTo>
                  <a:lnTo>
                    <a:pt x="433" y="296"/>
                  </a:lnTo>
                  <a:lnTo>
                    <a:pt x="433" y="304"/>
                  </a:lnTo>
                  <a:lnTo>
                    <a:pt x="434" y="313"/>
                  </a:lnTo>
                  <a:lnTo>
                    <a:pt x="439" y="323"/>
                  </a:lnTo>
                  <a:lnTo>
                    <a:pt x="446" y="329"/>
                  </a:lnTo>
                  <a:lnTo>
                    <a:pt x="456" y="335"/>
                  </a:lnTo>
                  <a:lnTo>
                    <a:pt x="467" y="339"/>
                  </a:lnTo>
                  <a:lnTo>
                    <a:pt x="478" y="343"/>
                  </a:lnTo>
                  <a:lnTo>
                    <a:pt x="488" y="348"/>
                  </a:lnTo>
                  <a:lnTo>
                    <a:pt x="497" y="354"/>
                  </a:lnTo>
                  <a:lnTo>
                    <a:pt x="505" y="362"/>
                  </a:lnTo>
                  <a:lnTo>
                    <a:pt x="442" y="445"/>
                  </a:lnTo>
                  <a:lnTo>
                    <a:pt x="343" y="362"/>
                  </a:lnTo>
                  <a:lnTo>
                    <a:pt x="336" y="366"/>
                  </a:lnTo>
                  <a:lnTo>
                    <a:pt x="329" y="370"/>
                  </a:lnTo>
                  <a:lnTo>
                    <a:pt x="323" y="377"/>
                  </a:lnTo>
                  <a:lnTo>
                    <a:pt x="317" y="382"/>
                  </a:lnTo>
                  <a:lnTo>
                    <a:pt x="312" y="388"/>
                  </a:lnTo>
                  <a:lnTo>
                    <a:pt x="306" y="395"/>
                  </a:lnTo>
                  <a:lnTo>
                    <a:pt x="302" y="401"/>
                  </a:lnTo>
                  <a:lnTo>
                    <a:pt x="296" y="408"/>
                  </a:lnTo>
                  <a:lnTo>
                    <a:pt x="292" y="415"/>
                  </a:lnTo>
                  <a:lnTo>
                    <a:pt x="287" y="423"/>
                  </a:lnTo>
                  <a:lnTo>
                    <a:pt x="283" y="430"/>
                  </a:lnTo>
                  <a:lnTo>
                    <a:pt x="278" y="437"/>
                  </a:lnTo>
                  <a:lnTo>
                    <a:pt x="272" y="445"/>
                  </a:lnTo>
                  <a:lnTo>
                    <a:pt x="267" y="452"/>
                  </a:lnTo>
                  <a:lnTo>
                    <a:pt x="262" y="459"/>
                  </a:lnTo>
                  <a:lnTo>
                    <a:pt x="256" y="465"/>
                  </a:lnTo>
                  <a:lnTo>
                    <a:pt x="252" y="469"/>
                  </a:lnTo>
                </a:path>
              </a:pathLst>
            </a:custGeom>
            <a:solidFill>
              <a:schemeClr val="bg1"/>
            </a:solidFill>
            <a:ln w="9525" cap="rnd">
              <a:noFill/>
              <a:round/>
              <a:headEnd/>
              <a:tailEnd/>
            </a:ln>
            <a:effectLst>
              <a:prstShdw prst="shdw17" dist="17961" dir="2700000">
                <a:schemeClr val="bg1">
                  <a:gamma/>
                  <a:shade val="60000"/>
                  <a:invGamma/>
                </a:schemeClr>
              </a:prstShdw>
            </a:effectLst>
          </p:spPr>
          <p:txBody>
            <a:bodyPr/>
            <a:lstStyle/>
            <a:p>
              <a:endParaRPr lang="en-IN" dirty="0"/>
            </a:p>
          </p:txBody>
        </p:sp>
        <p:sp>
          <p:nvSpPr>
            <p:cNvPr id="2058" name="Freeform 10"/>
            <p:cNvSpPr>
              <a:spLocks/>
            </p:cNvSpPr>
            <p:nvPr/>
          </p:nvSpPr>
          <p:spPr bwMode="grayWhite">
            <a:xfrm>
              <a:off x="477" y="2884"/>
              <a:ext cx="447" cy="520"/>
            </a:xfrm>
            <a:custGeom>
              <a:avLst/>
              <a:gdLst/>
              <a:ahLst/>
              <a:cxnLst>
                <a:cxn ang="0">
                  <a:pos x="254" y="495"/>
                </a:cxn>
                <a:cxn ang="0">
                  <a:pos x="245" y="454"/>
                </a:cxn>
                <a:cxn ang="0">
                  <a:pos x="230" y="417"/>
                </a:cxn>
                <a:cxn ang="0">
                  <a:pos x="193" y="402"/>
                </a:cxn>
                <a:cxn ang="0">
                  <a:pos x="150" y="412"/>
                </a:cxn>
                <a:cxn ang="0">
                  <a:pos x="112" y="417"/>
                </a:cxn>
                <a:cxn ang="0">
                  <a:pos x="93" y="399"/>
                </a:cxn>
                <a:cxn ang="0">
                  <a:pos x="81" y="370"/>
                </a:cxn>
                <a:cxn ang="0">
                  <a:pos x="75" y="339"/>
                </a:cxn>
                <a:cxn ang="0">
                  <a:pos x="76" y="309"/>
                </a:cxn>
                <a:cxn ang="0">
                  <a:pos x="106" y="300"/>
                </a:cxn>
                <a:cxn ang="0">
                  <a:pos x="146" y="307"/>
                </a:cxn>
                <a:cxn ang="0">
                  <a:pos x="175" y="294"/>
                </a:cxn>
                <a:cxn ang="0">
                  <a:pos x="186" y="273"/>
                </a:cxn>
                <a:cxn ang="0">
                  <a:pos x="189" y="246"/>
                </a:cxn>
                <a:cxn ang="0">
                  <a:pos x="188" y="219"/>
                </a:cxn>
                <a:cxn ang="0">
                  <a:pos x="178" y="191"/>
                </a:cxn>
                <a:cxn ang="0">
                  <a:pos x="153" y="171"/>
                </a:cxn>
                <a:cxn ang="0">
                  <a:pos x="123" y="172"/>
                </a:cxn>
                <a:cxn ang="0">
                  <a:pos x="93" y="185"/>
                </a:cxn>
                <a:cxn ang="0">
                  <a:pos x="64" y="194"/>
                </a:cxn>
                <a:cxn ang="0">
                  <a:pos x="34" y="185"/>
                </a:cxn>
                <a:cxn ang="0">
                  <a:pos x="19" y="166"/>
                </a:cxn>
                <a:cxn ang="0">
                  <a:pos x="9" y="146"/>
                </a:cxn>
                <a:cxn ang="0">
                  <a:pos x="2" y="122"/>
                </a:cxn>
                <a:cxn ang="0">
                  <a:pos x="0" y="98"/>
                </a:cxn>
                <a:cxn ang="0">
                  <a:pos x="387" y="12"/>
                </a:cxn>
                <a:cxn ang="0">
                  <a:pos x="399" y="41"/>
                </a:cxn>
                <a:cxn ang="0">
                  <a:pos x="406" y="74"/>
                </a:cxn>
                <a:cxn ang="0">
                  <a:pos x="411" y="107"/>
                </a:cxn>
                <a:cxn ang="0">
                  <a:pos x="396" y="141"/>
                </a:cxn>
                <a:cxn ang="0">
                  <a:pos x="375" y="144"/>
                </a:cxn>
                <a:cxn ang="0">
                  <a:pos x="354" y="141"/>
                </a:cxn>
                <a:cxn ang="0">
                  <a:pos x="332" y="137"/>
                </a:cxn>
                <a:cxn ang="0">
                  <a:pos x="307" y="141"/>
                </a:cxn>
                <a:cxn ang="0">
                  <a:pos x="286" y="166"/>
                </a:cxn>
                <a:cxn ang="0">
                  <a:pos x="285" y="199"/>
                </a:cxn>
                <a:cxn ang="0">
                  <a:pos x="289" y="222"/>
                </a:cxn>
                <a:cxn ang="0">
                  <a:pos x="295" y="247"/>
                </a:cxn>
                <a:cxn ang="0">
                  <a:pos x="308" y="268"/>
                </a:cxn>
                <a:cxn ang="0">
                  <a:pos x="332" y="282"/>
                </a:cxn>
                <a:cxn ang="0">
                  <a:pos x="357" y="282"/>
                </a:cxn>
                <a:cxn ang="0">
                  <a:pos x="379" y="272"/>
                </a:cxn>
                <a:cxn ang="0">
                  <a:pos x="402" y="262"/>
                </a:cxn>
                <a:cxn ang="0">
                  <a:pos x="426" y="265"/>
                </a:cxn>
                <a:cxn ang="0">
                  <a:pos x="436" y="287"/>
                </a:cxn>
                <a:cxn ang="0">
                  <a:pos x="442" y="312"/>
                </a:cxn>
                <a:cxn ang="0">
                  <a:pos x="444" y="338"/>
                </a:cxn>
                <a:cxn ang="0">
                  <a:pos x="436" y="358"/>
                </a:cxn>
                <a:cxn ang="0">
                  <a:pos x="397" y="366"/>
                </a:cxn>
                <a:cxn ang="0">
                  <a:pos x="363" y="380"/>
                </a:cxn>
                <a:cxn ang="0">
                  <a:pos x="347" y="406"/>
                </a:cxn>
                <a:cxn ang="0">
                  <a:pos x="353" y="437"/>
                </a:cxn>
                <a:cxn ang="0">
                  <a:pos x="372" y="464"/>
                </a:cxn>
                <a:cxn ang="0">
                  <a:pos x="369" y="492"/>
                </a:cxn>
                <a:cxn ang="0">
                  <a:pos x="347" y="503"/>
                </a:cxn>
                <a:cxn ang="0">
                  <a:pos x="323" y="511"/>
                </a:cxn>
                <a:cxn ang="0">
                  <a:pos x="298" y="516"/>
                </a:cxn>
                <a:cxn ang="0">
                  <a:pos x="272" y="519"/>
                </a:cxn>
              </a:cxnLst>
              <a:rect l="0" t="0" r="r" b="b"/>
              <a:pathLst>
                <a:path w="447" h="520">
                  <a:moveTo>
                    <a:pt x="272" y="519"/>
                  </a:moveTo>
                  <a:lnTo>
                    <a:pt x="265" y="512"/>
                  </a:lnTo>
                  <a:lnTo>
                    <a:pt x="259" y="505"/>
                  </a:lnTo>
                  <a:lnTo>
                    <a:pt x="254" y="495"/>
                  </a:lnTo>
                  <a:lnTo>
                    <a:pt x="252" y="486"/>
                  </a:lnTo>
                  <a:lnTo>
                    <a:pt x="248" y="475"/>
                  </a:lnTo>
                  <a:lnTo>
                    <a:pt x="246" y="465"/>
                  </a:lnTo>
                  <a:lnTo>
                    <a:pt x="245" y="454"/>
                  </a:lnTo>
                  <a:lnTo>
                    <a:pt x="242" y="444"/>
                  </a:lnTo>
                  <a:lnTo>
                    <a:pt x="239" y="434"/>
                  </a:lnTo>
                  <a:lnTo>
                    <a:pt x="235" y="425"/>
                  </a:lnTo>
                  <a:lnTo>
                    <a:pt x="230" y="417"/>
                  </a:lnTo>
                  <a:lnTo>
                    <a:pt x="223" y="411"/>
                  </a:lnTo>
                  <a:lnTo>
                    <a:pt x="215" y="406"/>
                  </a:lnTo>
                  <a:lnTo>
                    <a:pt x="205" y="403"/>
                  </a:lnTo>
                  <a:lnTo>
                    <a:pt x="193" y="402"/>
                  </a:lnTo>
                  <a:lnTo>
                    <a:pt x="177" y="403"/>
                  </a:lnTo>
                  <a:lnTo>
                    <a:pt x="168" y="407"/>
                  </a:lnTo>
                  <a:lnTo>
                    <a:pt x="159" y="410"/>
                  </a:lnTo>
                  <a:lnTo>
                    <a:pt x="150" y="412"/>
                  </a:lnTo>
                  <a:lnTo>
                    <a:pt x="140" y="415"/>
                  </a:lnTo>
                  <a:lnTo>
                    <a:pt x="131" y="416"/>
                  </a:lnTo>
                  <a:lnTo>
                    <a:pt x="122" y="417"/>
                  </a:lnTo>
                  <a:lnTo>
                    <a:pt x="112" y="417"/>
                  </a:lnTo>
                  <a:lnTo>
                    <a:pt x="102" y="417"/>
                  </a:lnTo>
                  <a:lnTo>
                    <a:pt x="99" y="412"/>
                  </a:lnTo>
                  <a:lnTo>
                    <a:pt x="96" y="406"/>
                  </a:lnTo>
                  <a:lnTo>
                    <a:pt x="93" y="399"/>
                  </a:lnTo>
                  <a:lnTo>
                    <a:pt x="90" y="393"/>
                  </a:lnTo>
                  <a:lnTo>
                    <a:pt x="87" y="385"/>
                  </a:lnTo>
                  <a:lnTo>
                    <a:pt x="84" y="378"/>
                  </a:lnTo>
                  <a:lnTo>
                    <a:pt x="81" y="370"/>
                  </a:lnTo>
                  <a:lnTo>
                    <a:pt x="79" y="362"/>
                  </a:lnTo>
                  <a:lnTo>
                    <a:pt x="78" y="355"/>
                  </a:lnTo>
                  <a:lnTo>
                    <a:pt x="76" y="347"/>
                  </a:lnTo>
                  <a:lnTo>
                    <a:pt x="75" y="339"/>
                  </a:lnTo>
                  <a:lnTo>
                    <a:pt x="74" y="332"/>
                  </a:lnTo>
                  <a:lnTo>
                    <a:pt x="74" y="324"/>
                  </a:lnTo>
                  <a:lnTo>
                    <a:pt x="75" y="316"/>
                  </a:lnTo>
                  <a:lnTo>
                    <a:pt x="76" y="309"/>
                  </a:lnTo>
                  <a:lnTo>
                    <a:pt x="78" y="302"/>
                  </a:lnTo>
                  <a:lnTo>
                    <a:pt x="87" y="299"/>
                  </a:lnTo>
                  <a:lnTo>
                    <a:pt x="97" y="298"/>
                  </a:lnTo>
                  <a:lnTo>
                    <a:pt x="106" y="300"/>
                  </a:lnTo>
                  <a:lnTo>
                    <a:pt x="116" y="302"/>
                  </a:lnTo>
                  <a:lnTo>
                    <a:pt x="126" y="305"/>
                  </a:lnTo>
                  <a:lnTo>
                    <a:pt x="136" y="306"/>
                  </a:lnTo>
                  <a:lnTo>
                    <a:pt x="146" y="307"/>
                  </a:lnTo>
                  <a:lnTo>
                    <a:pt x="157" y="305"/>
                  </a:lnTo>
                  <a:lnTo>
                    <a:pt x="165" y="302"/>
                  </a:lnTo>
                  <a:lnTo>
                    <a:pt x="170" y="298"/>
                  </a:lnTo>
                  <a:lnTo>
                    <a:pt x="175" y="294"/>
                  </a:lnTo>
                  <a:lnTo>
                    <a:pt x="179" y="290"/>
                  </a:lnTo>
                  <a:lnTo>
                    <a:pt x="182" y="284"/>
                  </a:lnTo>
                  <a:lnTo>
                    <a:pt x="185" y="278"/>
                  </a:lnTo>
                  <a:lnTo>
                    <a:pt x="186" y="273"/>
                  </a:lnTo>
                  <a:lnTo>
                    <a:pt x="187" y="266"/>
                  </a:lnTo>
                  <a:lnTo>
                    <a:pt x="188" y="259"/>
                  </a:lnTo>
                  <a:lnTo>
                    <a:pt x="189" y="253"/>
                  </a:lnTo>
                  <a:lnTo>
                    <a:pt x="189" y="246"/>
                  </a:lnTo>
                  <a:lnTo>
                    <a:pt x="189" y="239"/>
                  </a:lnTo>
                  <a:lnTo>
                    <a:pt x="189" y="232"/>
                  </a:lnTo>
                  <a:lnTo>
                    <a:pt x="189" y="226"/>
                  </a:lnTo>
                  <a:lnTo>
                    <a:pt x="188" y="219"/>
                  </a:lnTo>
                  <a:lnTo>
                    <a:pt x="188" y="213"/>
                  </a:lnTo>
                  <a:lnTo>
                    <a:pt x="186" y="204"/>
                  </a:lnTo>
                  <a:lnTo>
                    <a:pt x="182" y="198"/>
                  </a:lnTo>
                  <a:lnTo>
                    <a:pt x="178" y="191"/>
                  </a:lnTo>
                  <a:lnTo>
                    <a:pt x="173" y="185"/>
                  </a:lnTo>
                  <a:lnTo>
                    <a:pt x="167" y="180"/>
                  </a:lnTo>
                  <a:lnTo>
                    <a:pt x="161" y="176"/>
                  </a:lnTo>
                  <a:lnTo>
                    <a:pt x="153" y="171"/>
                  </a:lnTo>
                  <a:lnTo>
                    <a:pt x="146" y="167"/>
                  </a:lnTo>
                  <a:lnTo>
                    <a:pt x="138" y="167"/>
                  </a:lnTo>
                  <a:lnTo>
                    <a:pt x="130" y="170"/>
                  </a:lnTo>
                  <a:lnTo>
                    <a:pt x="123" y="172"/>
                  </a:lnTo>
                  <a:lnTo>
                    <a:pt x="116" y="175"/>
                  </a:lnTo>
                  <a:lnTo>
                    <a:pt x="108" y="178"/>
                  </a:lnTo>
                  <a:lnTo>
                    <a:pt x="100" y="182"/>
                  </a:lnTo>
                  <a:lnTo>
                    <a:pt x="93" y="185"/>
                  </a:lnTo>
                  <a:lnTo>
                    <a:pt x="86" y="189"/>
                  </a:lnTo>
                  <a:lnTo>
                    <a:pt x="79" y="191"/>
                  </a:lnTo>
                  <a:lnTo>
                    <a:pt x="71" y="194"/>
                  </a:lnTo>
                  <a:lnTo>
                    <a:pt x="64" y="194"/>
                  </a:lnTo>
                  <a:lnTo>
                    <a:pt x="56" y="194"/>
                  </a:lnTo>
                  <a:lnTo>
                    <a:pt x="48" y="193"/>
                  </a:lnTo>
                  <a:lnTo>
                    <a:pt x="41" y="190"/>
                  </a:lnTo>
                  <a:lnTo>
                    <a:pt x="34" y="185"/>
                  </a:lnTo>
                  <a:lnTo>
                    <a:pt x="26" y="179"/>
                  </a:lnTo>
                  <a:lnTo>
                    <a:pt x="24" y="175"/>
                  </a:lnTo>
                  <a:lnTo>
                    <a:pt x="21" y="171"/>
                  </a:lnTo>
                  <a:lnTo>
                    <a:pt x="19" y="166"/>
                  </a:lnTo>
                  <a:lnTo>
                    <a:pt x="15" y="162"/>
                  </a:lnTo>
                  <a:lnTo>
                    <a:pt x="13" y="157"/>
                  </a:lnTo>
                  <a:lnTo>
                    <a:pt x="11" y="151"/>
                  </a:lnTo>
                  <a:lnTo>
                    <a:pt x="9" y="146"/>
                  </a:lnTo>
                  <a:lnTo>
                    <a:pt x="7" y="139"/>
                  </a:lnTo>
                  <a:lnTo>
                    <a:pt x="6" y="134"/>
                  </a:lnTo>
                  <a:lnTo>
                    <a:pt x="4" y="129"/>
                  </a:lnTo>
                  <a:lnTo>
                    <a:pt x="2" y="122"/>
                  </a:lnTo>
                  <a:lnTo>
                    <a:pt x="1" y="116"/>
                  </a:lnTo>
                  <a:lnTo>
                    <a:pt x="0" y="111"/>
                  </a:lnTo>
                  <a:lnTo>
                    <a:pt x="0" y="104"/>
                  </a:lnTo>
                  <a:lnTo>
                    <a:pt x="0" y="98"/>
                  </a:lnTo>
                  <a:lnTo>
                    <a:pt x="0" y="92"/>
                  </a:lnTo>
                  <a:lnTo>
                    <a:pt x="378" y="0"/>
                  </a:lnTo>
                  <a:lnTo>
                    <a:pt x="383" y="5"/>
                  </a:lnTo>
                  <a:lnTo>
                    <a:pt x="387" y="12"/>
                  </a:lnTo>
                  <a:lnTo>
                    <a:pt x="391" y="18"/>
                  </a:lnTo>
                  <a:lnTo>
                    <a:pt x="394" y="26"/>
                  </a:lnTo>
                  <a:lnTo>
                    <a:pt x="397" y="33"/>
                  </a:lnTo>
                  <a:lnTo>
                    <a:pt x="399" y="41"/>
                  </a:lnTo>
                  <a:lnTo>
                    <a:pt x="401" y="49"/>
                  </a:lnTo>
                  <a:lnTo>
                    <a:pt x="403" y="57"/>
                  </a:lnTo>
                  <a:lnTo>
                    <a:pt x="405" y="65"/>
                  </a:lnTo>
                  <a:lnTo>
                    <a:pt x="406" y="74"/>
                  </a:lnTo>
                  <a:lnTo>
                    <a:pt x="407" y="82"/>
                  </a:lnTo>
                  <a:lnTo>
                    <a:pt x="408" y="91"/>
                  </a:lnTo>
                  <a:lnTo>
                    <a:pt x="410" y="99"/>
                  </a:lnTo>
                  <a:lnTo>
                    <a:pt x="411" y="107"/>
                  </a:lnTo>
                  <a:lnTo>
                    <a:pt x="412" y="115"/>
                  </a:lnTo>
                  <a:lnTo>
                    <a:pt x="413" y="123"/>
                  </a:lnTo>
                  <a:lnTo>
                    <a:pt x="401" y="138"/>
                  </a:lnTo>
                  <a:lnTo>
                    <a:pt x="396" y="141"/>
                  </a:lnTo>
                  <a:lnTo>
                    <a:pt x="391" y="143"/>
                  </a:lnTo>
                  <a:lnTo>
                    <a:pt x="386" y="144"/>
                  </a:lnTo>
                  <a:lnTo>
                    <a:pt x="380" y="144"/>
                  </a:lnTo>
                  <a:lnTo>
                    <a:pt x="375" y="144"/>
                  </a:lnTo>
                  <a:lnTo>
                    <a:pt x="370" y="144"/>
                  </a:lnTo>
                  <a:lnTo>
                    <a:pt x="365" y="143"/>
                  </a:lnTo>
                  <a:lnTo>
                    <a:pt x="359" y="142"/>
                  </a:lnTo>
                  <a:lnTo>
                    <a:pt x="354" y="141"/>
                  </a:lnTo>
                  <a:lnTo>
                    <a:pt x="348" y="139"/>
                  </a:lnTo>
                  <a:lnTo>
                    <a:pt x="343" y="139"/>
                  </a:lnTo>
                  <a:lnTo>
                    <a:pt x="338" y="138"/>
                  </a:lnTo>
                  <a:lnTo>
                    <a:pt x="332" y="137"/>
                  </a:lnTo>
                  <a:lnTo>
                    <a:pt x="326" y="136"/>
                  </a:lnTo>
                  <a:lnTo>
                    <a:pt x="320" y="137"/>
                  </a:lnTo>
                  <a:lnTo>
                    <a:pt x="314" y="138"/>
                  </a:lnTo>
                  <a:lnTo>
                    <a:pt x="307" y="141"/>
                  </a:lnTo>
                  <a:lnTo>
                    <a:pt x="301" y="146"/>
                  </a:lnTo>
                  <a:lnTo>
                    <a:pt x="295" y="152"/>
                  </a:lnTo>
                  <a:lnTo>
                    <a:pt x="290" y="159"/>
                  </a:lnTo>
                  <a:lnTo>
                    <a:pt x="286" y="166"/>
                  </a:lnTo>
                  <a:lnTo>
                    <a:pt x="284" y="175"/>
                  </a:lnTo>
                  <a:lnTo>
                    <a:pt x="282" y="184"/>
                  </a:lnTo>
                  <a:lnTo>
                    <a:pt x="283" y="194"/>
                  </a:lnTo>
                  <a:lnTo>
                    <a:pt x="285" y="199"/>
                  </a:lnTo>
                  <a:lnTo>
                    <a:pt x="286" y="204"/>
                  </a:lnTo>
                  <a:lnTo>
                    <a:pt x="286" y="210"/>
                  </a:lnTo>
                  <a:lnTo>
                    <a:pt x="287" y="217"/>
                  </a:lnTo>
                  <a:lnTo>
                    <a:pt x="289" y="222"/>
                  </a:lnTo>
                  <a:lnTo>
                    <a:pt x="290" y="229"/>
                  </a:lnTo>
                  <a:lnTo>
                    <a:pt x="292" y="235"/>
                  </a:lnTo>
                  <a:lnTo>
                    <a:pt x="293" y="241"/>
                  </a:lnTo>
                  <a:lnTo>
                    <a:pt x="295" y="247"/>
                  </a:lnTo>
                  <a:lnTo>
                    <a:pt x="298" y="253"/>
                  </a:lnTo>
                  <a:lnTo>
                    <a:pt x="300" y="259"/>
                  </a:lnTo>
                  <a:lnTo>
                    <a:pt x="304" y="264"/>
                  </a:lnTo>
                  <a:lnTo>
                    <a:pt x="308" y="268"/>
                  </a:lnTo>
                  <a:lnTo>
                    <a:pt x="313" y="273"/>
                  </a:lnTo>
                  <a:lnTo>
                    <a:pt x="319" y="276"/>
                  </a:lnTo>
                  <a:lnTo>
                    <a:pt x="326" y="279"/>
                  </a:lnTo>
                  <a:lnTo>
                    <a:pt x="332" y="282"/>
                  </a:lnTo>
                  <a:lnTo>
                    <a:pt x="339" y="284"/>
                  </a:lnTo>
                  <a:lnTo>
                    <a:pt x="345" y="284"/>
                  </a:lnTo>
                  <a:lnTo>
                    <a:pt x="351" y="284"/>
                  </a:lnTo>
                  <a:lnTo>
                    <a:pt x="357" y="282"/>
                  </a:lnTo>
                  <a:lnTo>
                    <a:pt x="362" y="280"/>
                  </a:lnTo>
                  <a:lnTo>
                    <a:pt x="367" y="278"/>
                  </a:lnTo>
                  <a:lnTo>
                    <a:pt x="373" y="274"/>
                  </a:lnTo>
                  <a:lnTo>
                    <a:pt x="379" y="272"/>
                  </a:lnTo>
                  <a:lnTo>
                    <a:pt x="385" y="268"/>
                  </a:lnTo>
                  <a:lnTo>
                    <a:pt x="390" y="266"/>
                  </a:lnTo>
                  <a:lnTo>
                    <a:pt x="396" y="264"/>
                  </a:lnTo>
                  <a:lnTo>
                    <a:pt x="402" y="262"/>
                  </a:lnTo>
                  <a:lnTo>
                    <a:pt x="407" y="260"/>
                  </a:lnTo>
                  <a:lnTo>
                    <a:pt x="414" y="260"/>
                  </a:lnTo>
                  <a:lnTo>
                    <a:pt x="420" y="261"/>
                  </a:lnTo>
                  <a:lnTo>
                    <a:pt x="426" y="265"/>
                  </a:lnTo>
                  <a:lnTo>
                    <a:pt x="429" y="270"/>
                  </a:lnTo>
                  <a:lnTo>
                    <a:pt x="432" y="275"/>
                  </a:lnTo>
                  <a:lnTo>
                    <a:pt x="434" y="281"/>
                  </a:lnTo>
                  <a:lnTo>
                    <a:pt x="436" y="287"/>
                  </a:lnTo>
                  <a:lnTo>
                    <a:pt x="439" y="292"/>
                  </a:lnTo>
                  <a:lnTo>
                    <a:pt x="439" y="299"/>
                  </a:lnTo>
                  <a:lnTo>
                    <a:pt x="440" y="305"/>
                  </a:lnTo>
                  <a:lnTo>
                    <a:pt x="442" y="312"/>
                  </a:lnTo>
                  <a:lnTo>
                    <a:pt x="442" y="319"/>
                  </a:lnTo>
                  <a:lnTo>
                    <a:pt x="443" y="325"/>
                  </a:lnTo>
                  <a:lnTo>
                    <a:pt x="443" y="332"/>
                  </a:lnTo>
                  <a:lnTo>
                    <a:pt x="444" y="338"/>
                  </a:lnTo>
                  <a:lnTo>
                    <a:pt x="445" y="345"/>
                  </a:lnTo>
                  <a:lnTo>
                    <a:pt x="445" y="352"/>
                  </a:lnTo>
                  <a:lnTo>
                    <a:pt x="446" y="358"/>
                  </a:lnTo>
                  <a:lnTo>
                    <a:pt x="436" y="358"/>
                  </a:lnTo>
                  <a:lnTo>
                    <a:pt x="426" y="359"/>
                  </a:lnTo>
                  <a:lnTo>
                    <a:pt x="417" y="361"/>
                  </a:lnTo>
                  <a:lnTo>
                    <a:pt x="406" y="363"/>
                  </a:lnTo>
                  <a:lnTo>
                    <a:pt x="397" y="366"/>
                  </a:lnTo>
                  <a:lnTo>
                    <a:pt x="386" y="369"/>
                  </a:lnTo>
                  <a:lnTo>
                    <a:pt x="377" y="372"/>
                  </a:lnTo>
                  <a:lnTo>
                    <a:pt x="366" y="377"/>
                  </a:lnTo>
                  <a:lnTo>
                    <a:pt x="363" y="380"/>
                  </a:lnTo>
                  <a:lnTo>
                    <a:pt x="359" y="385"/>
                  </a:lnTo>
                  <a:lnTo>
                    <a:pt x="354" y="391"/>
                  </a:lnTo>
                  <a:lnTo>
                    <a:pt x="351" y="398"/>
                  </a:lnTo>
                  <a:lnTo>
                    <a:pt x="347" y="406"/>
                  </a:lnTo>
                  <a:lnTo>
                    <a:pt x="346" y="414"/>
                  </a:lnTo>
                  <a:lnTo>
                    <a:pt x="347" y="421"/>
                  </a:lnTo>
                  <a:lnTo>
                    <a:pt x="350" y="429"/>
                  </a:lnTo>
                  <a:lnTo>
                    <a:pt x="353" y="437"/>
                  </a:lnTo>
                  <a:lnTo>
                    <a:pt x="358" y="444"/>
                  </a:lnTo>
                  <a:lnTo>
                    <a:pt x="363" y="450"/>
                  </a:lnTo>
                  <a:lnTo>
                    <a:pt x="368" y="458"/>
                  </a:lnTo>
                  <a:lnTo>
                    <a:pt x="372" y="464"/>
                  </a:lnTo>
                  <a:lnTo>
                    <a:pt x="374" y="472"/>
                  </a:lnTo>
                  <a:lnTo>
                    <a:pt x="375" y="480"/>
                  </a:lnTo>
                  <a:lnTo>
                    <a:pt x="373" y="489"/>
                  </a:lnTo>
                  <a:lnTo>
                    <a:pt x="369" y="492"/>
                  </a:lnTo>
                  <a:lnTo>
                    <a:pt x="364" y="495"/>
                  </a:lnTo>
                  <a:lnTo>
                    <a:pt x="359" y="498"/>
                  </a:lnTo>
                  <a:lnTo>
                    <a:pt x="353" y="500"/>
                  </a:lnTo>
                  <a:lnTo>
                    <a:pt x="347" y="503"/>
                  </a:lnTo>
                  <a:lnTo>
                    <a:pt x="341" y="505"/>
                  </a:lnTo>
                  <a:lnTo>
                    <a:pt x="336" y="508"/>
                  </a:lnTo>
                  <a:lnTo>
                    <a:pt x="330" y="509"/>
                  </a:lnTo>
                  <a:lnTo>
                    <a:pt x="323" y="511"/>
                  </a:lnTo>
                  <a:lnTo>
                    <a:pt x="317" y="512"/>
                  </a:lnTo>
                  <a:lnTo>
                    <a:pt x="311" y="514"/>
                  </a:lnTo>
                  <a:lnTo>
                    <a:pt x="304" y="515"/>
                  </a:lnTo>
                  <a:lnTo>
                    <a:pt x="298" y="516"/>
                  </a:lnTo>
                  <a:lnTo>
                    <a:pt x="292" y="517"/>
                  </a:lnTo>
                  <a:lnTo>
                    <a:pt x="285" y="518"/>
                  </a:lnTo>
                  <a:lnTo>
                    <a:pt x="279" y="519"/>
                  </a:lnTo>
                  <a:lnTo>
                    <a:pt x="272" y="519"/>
                  </a:lnTo>
                </a:path>
              </a:pathLst>
            </a:custGeom>
            <a:solidFill>
              <a:schemeClr val="bg1"/>
            </a:solidFill>
            <a:ln w="9525" cap="rnd">
              <a:noFill/>
              <a:round/>
              <a:headEnd/>
              <a:tailEnd/>
            </a:ln>
            <a:effectLst>
              <a:prstShdw prst="shdw17" dist="17961" dir="2700000">
                <a:schemeClr val="bg1">
                  <a:gamma/>
                  <a:shade val="60000"/>
                  <a:invGamma/>
                </a:schemeClr>
              </a:prstShdw>
            </a:effectLst>
          </p:spPr>
          <p:txBody>
            <a:bodyPr/>
            <a:lstStyle/>
            <a:p>
              <a:endParaRPr lang="en-IN" dirty="0"/>
            </a:p>
          </p:txBody>
        </p:sp>
        <p:sp>
          <p:nvSpPr>
            <p:cNvPr id="2059" name="Freeform 11"/>
            <p:cNvSpPr>
              <a:spLocks/>
            </p:cNvSpPr>
            <p:nvPr/>
          </p:nvSpPr>
          <p:spPr bwMode="grayWhite">
            <a:xfrm>
              <a:off x="49" y="2440"/>
              <a:ext cx="409" cy="621"/>
            </a:xfrm>
            <a:custGeom>
              <a:avLst/>
              <a:gdLst/>
              <a:ahLst/>
              <a:cxnLst>
                <a:cxn ang="0">
                  <a:pos x="232" y="620"/>
                </a:cxn>
                <a:cxn ang="0">
                  <a:pos x="189" y="605"/>
                </a:cxn>
                <a:cxn ang="0">
                  <a:pos x="182" y="565"/>
                </a:cxn>
                <a:cxn ang="0">
                  <a:pos x="193" y="519"/>
                </a:cxn>
                <a:cxn ang="0">
                  <a:pos x="165" y="492"/>
                </a:cxn>
                <a:cxn ang="0">
                  <a:pos x="126" y="490"/>
                </a:cxn>
                <a:cxn ang="0">
                  <a:pos x="87" y="497"/>
                </a:cxn>
                <a:cxn ang="0">
                  <a:pos x="44" y="505"/>
                </a:cxn>
                <a:cxn ang="0">
                  <a:pos x="25" y="493"/>
                </a:cxn>
                <a:cxn ang="0">
                  <a:pos x="21" y="472"/>
                </a:cxn>
                <a:cxn ang="0">
                  <a:pos x="19" y="448"/>
                </a:cxn>
                <a:cxn ang="0">
                  <a:pos x="17" y="423"/>
                </a:cxn>
                <a:cxn ang="0">
                  <a:pos x="21" y="396"/>
                </a:cxn>
                <a:cxn ang="0">
                  <a:pos x="52" y="377"/>
                </a:cxn>
                <a:cxn ang="0">
                  <a:pos x="82" y="375"/>
                </a:cxn>
                <a:cxn ang="0">
                  <a:pos x="116" y="373"/>
                </a:cxn>
                <a:cxn ang="0">
                  <a:pos x="137" y="354"/>
                </a:cxn>
                <a:cxn ang="0">
                  <a:pos x="151" y="327"/>
                </a:cxn>
                <a:cxn ang="0">
                  <a:pos x="151" y="294"/>
                </a:cxn>
                <a:cxn ang="0">
                  <a:pos x="137" y="262"/>
                </a:cxn>
                <a:cxn ang="0">
                  <a:pos x="111" y="256"/>
                </a:cxn>
                <a:cxn ang="0">
                  <a:pos x="86" y="264"/>
                </a:cxn>
                <a:cxn ang="0">
                  <a:pos x="60" y="275"/>
                </a:cxn>
                <a:cxn ang="0">
                  <a:pos x="35" y="282"/>
                </a:cxn>
                <a:cxn ang="0">
                  <a:pos x="6" y="268"/>
                </a:cxn>
                <a:cxn ang="0">
                  <a:pos x="1" y="231"/>
                </a:cxn>
                <a:cxn ang="0">
                  <a:pos x="9" y="205"/>
                </a:cxn>
                <a:cxn ang="0">
                  <a:pos x="15" y="175"/>
                </a:cxn>
                <a:cxn ang="0">
                  <a:pos x="44" y="161"/>
                </a:cxn>
                <a:cxn ang="0">
                  <a:pos x="87" y="156"/>
                </a:cxn>
                <a:cxn ang="0">
                  <a:pos x="127" y="145"/>
                </a:cxn>
                <a:cxn ang="0">
                  <a:pos x="154" y="113"/>
                </a:cxn>
                <a:cxn ang="0">
                  <a:pos x="152" y="72"/>
                </a:cxn>
                <a:cxn ang="0">
                  <a:pos x="150" y="29"/>
                </a:cxn>
                <a:cxn ang="0">
                  <a:pos x="186" y="4"/>
                </a:cxn>
                <a:cxn ang="0">
                  <a:pos x="228" y="1"/>
                </a:cxn>
                <a:cxn ang="0">
                  <a:pos x="252" y="22"/>
                </a:cxn>
                <a:cxn ang="0">
                  <a:pos x="248" y="53"/>
                </a:cxn>
                <a:cxn ang="0">
                  <a:pos x="241" y="86"/>
                </a:cxn>
                <a:cxn ang="0">
                  <a:pos x="247" y="116"/>
                </a:cxn>
                <a:cxn ang="0">
                  <a:pos x="371" y="252"/>
                </a:cxn>
                <a:cxn ang="0">
                  <a:pos x="338" y="262"/>
                </a:cxn>
                <a:cxn ang="0">
                  <a:pos x="301" y="257"/>
                </a:cxn>
                <a:cxn ang="0">
                  <a:pos x="264" y="260"/>
                </a:cxn>
                <a:cxn ang="0">
                  <a:pos x="237" y="286"/>
                </a:cxn>
                <a:cxn ang="0">
                  <a:pos x="233" y="316"/>
                </a:cxn>
                <a:cxn ang="0">
                  <a:pos x="234" y="348"/>
                </a:cxn>
                <a:cxn ang="0">
                  <a:pos x="245" y="377"/>
                </a:cxn>
                <a:cxn ang="0">
                  <a:pos x="265" y="400"/>
                </a:cxn>
                <a:cxn ang="0">
                  <a:pos x="284" y="397"/>
                </a:cxn>
                <a:cxn ang="0">
                  <a:pos x="303" y="385"/>
                </a:cxn>
                <a:cxn ang="0">
                  <a:pos x="322" y="370"/>
                </a:cxn>
                <a:cxn ang="0">
                  <a:pos x="345" y="356"/>
                </a:cxn>
                <a:cxn ang="0">
                  <a:pos x="383" y="363"/>
                </a:cxn>
                <a:cxn ang="0">
                  <a:pos x="407" y="390"/>
                </a:cxn>
                <a:cxn ang="0">
                  <a:pos x="407" y="416"/>
                </a:cxn>
                <a:cxn ang="0">
                  <a:pos x="402" y="444"/>
                </a:cxn>
                <a:cxn ang="0">
                  <a:pos x="368" y="456"/>
                </a:cxn>
                <a:cxn ang="0">
                  <a:pos x="327" y="467"/>
                </a:cxn>
                <a:cxn ang="0">
                  <a:pos x="291" y="485"/>
                </a:cxn>
                <a:cxn ang="0">
                  <a:pos x="266" y="611"/>
                </a:cxn>
              </a:cxnLst>
              <a:rect l="0" t="0" r="r" b="b"/>
              <a:pathLst>
                <a:path w="409" h="621">
                  <a:moveTo>
                    <a:pt x="266" y="611"/>
                  </a:moveTo>
                  <a:lnTo>
                    <a:pt x="254" y="616"/>
                  </a:lnTo>
                  <a:lnTo>
                    <a:pt x="243" y="618"/>
                  </a:lnTo>
                  <a:lnTo>
                    <a:pt x="232" y="620"/>
                  </a:lnTo>
                  <a:lnTo>
                    <a:pt x="221" y="619"/>
                  </a:lnTo>
                  <a:lnTo>
                    <a:pt x="210" y="617"/>
                  </a:lnTo>
                  <a:lnTo>
                    <a:pt x="199" y="611"/>
                  </a:lnTo>
                  <a:lnTo>
                    <a:pt x="189" y="605"/>
                  </a:lnTo>
                  <a:lnTo>
                    <a:pt x="179" y="598"/>
                  </a:lnTo>
                  <a:lnTo>
                    <a:pt x="179" y="588"/>
                  </a:lnTo>
                  <a:lnTo>
                    <a:pt x="180" y="577"/>
                  </a:lnTo>
                  <a:lnTo>
                    <a:pt x="182" y="565"/>
                  </a:lnTo>
                  <a:lnTo>
                    <a:pt x="186" y="555"/>
                  </a:lnTo>
                  <a:lnTo>
                    <a:pt x="190" y="543"/>
                  </a:lnTo>
                  <a:lnTo>
                    <a:pt x="192" y="531"/>
                  </a:lnTo>
                  <a:lnTo>
                    <a:pt x="193" y="519"/>
                  </a:lnTo>
                  <a:lnTo>
                    <a:pt x="189" y="506"/>
                  </a:lnTo>
                  <a:lnTo>
                    <a:pt x="182" y="500"/>
                  </a:lnTo>
                  <a:lnTo>
                    <a:pt x="173" y="495"/>
                  </a:lnTo>
                  <a:lnTo>
                    <a:pt x="165" y="492"/>
                  </a:lnTo>
                  <a:lnTo>
                    <a:pt x="155" y="489"/>
                  </a:lnTo>
                  <a:lnTo>
                    <a:pt x="146" y="489"/>
                  </a:lnTo>
                  <a:lnTo>
                    <a:pt x="136" y="488"/>
                  </a:lnTo>
                  <a:lnTo>
                    <a:pt x="126" y="490"/>
                  </a:lnTo>
                  <a:lnTo>
                    <a:pt x="117" y="490"/>
                  </a:lnTo>
                  <a:lnTo>
                    <a:pt x="107" y="493"/>
                  </a:lnTo>
                  <a:lnTo>
                    <a:pt x="97" y="495"/>
                  </a:lnTo>
                  <a:lnTo>
                    <a:pt x="87" y="497"/>
                  </a:lnTo>
                  <a:lnTo>
                    <a:pt x="76" y="499"/>
                  </a:lnTo>
                  <a:lnTo>
                    <a:pt x="65" y="502"/>
                  </a:lnTo>
                  <a:lnTo>
                    <a:pt x="55" y="503"/>
                  </a:lnTo>
                  <a:lnTo>
                    <a:pt x="44" y="505"/>
                  </a:lnTo>
                  <a:lnTo>
                    <a:pt x="34" y="506"/>
                  </a:lnTo>
                  <a:lnTo>
                    <a:pt x="30" y="502"/>
                  </a:lnTo>
                  <a:lnTo>
                    <a:pt x="28" y="498"/>
                  </a:lnTo>
                  <a:lnTo>
                    <a:pt x="25" y="493"/>
                  </a:lnTo>
                  <a:lnTo>
                    <a:pt x="23" y="489"/>
                  </a:lnTo>
                  <a:lnTo>
                    <a:pt x="23" y="483"/>
                  </a:lnTo>
                  <a:lnTo>
                    <a:pt x="21" y="478"/>
                  </a:lnTo>
                  <a:lnTo>
                    <a:pt x="21" y="472"/>
                  </a:lnTo>
                  <a:lnTo>
                    <a:pt x="20" y="466"/>
                  </a:lnTo>
                  <a:lnTo>
                    <a:pt x="19" y="460"/>
                  </a:lnTo>
                  <a:lnTo>
                    <a:pt x="19" y="454"/>
                  </a:lnTo>
                  <a:lnTo>
                    <a:pt x="19" y="448"/>
                  </a:lnTo>
                  <a:lnTo>
                    <a:pt x="19" y="442"/>
                  </a:lnTo>
                  <a:lnTo>
                    <a:pt x="18" y="435"/>
                  </a:lnTo>
                  <a:lnTo>
                    <a:pt x="17" y="429"/>
                  </a:lnTo>
                  <a:lnTo>
                    <a:pt x="17" y="423"/>
                  </a:lnTo>
                  <a:lnTo>
                    <a:pt x="15" y="417"/>
                  </a:lnTo>
                  <a:lnTo>
                    <a:pt x="14" y="410"/>
                  </a:lnTo>
                  <a:lnTo>
                    <a:pt x="17" y="402"/>
                  </a:lnTo>
                  <a:lnTo>
                    <a:pt x="21" y="396"/>
                  </a:lnTo>
                  <a:lnTo>
                    <a:pt x="26" y="391"/>
                  </a:lnTo>
                  <a:lnTo>
                    <a:pt x="35" y="386"/>
                  </a:lnTo>
                  <a:lnTo>
                    <a:pt x="42" y="381"/>
                  </a:lnTo>
                  <a:lnTo>
                    <a:pt x="52" y="377"/>
                  </a:lnTo>
                  <a:lnTo>
                    <a:pt x="61" y="374"/>
                  </a:lnTo>
                  <a:lnTo>
                    <a:pt x="67" y="373"/>
                  </a:lnTo>
                  <a:lnTo>
                    <a:pt x="75" y="374"/>
                  </a:lnTo>
                  <a:lnTo>
                    <a:pt x="82" y="375"/>
                  </a:lnTo>
                  <a:lnTo>
                    <a:pt x="91" y="375"/>
                  </a:lnTo>
                  <a:lnTo>
                    <a:pt x="98" y="376"/>
                  </a:lnTo>
                  <a:lnTo>
                    <a:pt x="107" y="375"/>
                  </a:lnTo>
                  <a:lnTo>
                    <a:pt x="116" y="373"/>
                  </a:lnTo>
                  <a:lnTo>
                    <a:pt x="127" y="371"/>
                  </a:lnTo>
                  <a:lnTo>
                    <a:pt x="130" y="366"/>
                  </a:lnTo>
                  <a:lnTo>
                    <a:pt x="134" y="359"/>
                  </a:lnTo>
                  <a:lnTo>
                    <a:pt x="137" y="354"/>
                  </a:lnTo>
                  <a:lnTo>
                    <a:pt x="140" y="348"/>
                  </a:lnTo>
                  <a:lnTo>
                    <a:pt x="144" y="341"/>
                  </a:lnTo>
                  <a:lnTo>
                    <a:pt x="148" y="334"/>
                  </a:lnTo>
                  <a:lnTo>
                    <a:pt x="151" y="327"/>
                  </a:lnTo>
                  <a:lnTo>
                    <a:pt x="156" y="321"/>
                  </a:lnTo>
                  <a:lnTo>
                    <a:pt x="153" y="313"/>
                  </a:lnTo>
                  <a:lnTo>
                    <a:pt x="151" y="304"/>
                  </a:lnTo>
                  <a:lnTo>
                    <a:pt x="151" y="294"/>
                  </a:lnTo>
                  <a:lnTo>
                    <a:pt x="149" y="285"/>
                  </a:lnTo>
                  <a:lnTo>
                    <a:pt x="147" y="275"/>
                  </a:lnTo>
                  <a:lnTo>
                    <a:pt x="143" y="269"/>
                  </a:lnTo>
                  <a:lnTo>
                    <a:pt x="137" y="262"/>
                  </a:lnTo>
                  <a:lnTo>
                    <a:pt x="129" y="257"/>
                  </a:lnTo>
                  <a:lnTo>
                    <a:pt x="123" y="257"/>
                  </a:lnTo>
                  <a:lnTo>
                    <a:pt x="117" y="257"/>
                  </a:lnTo>
                  <a:lnTo>
                    <a:pt x="111" y="256"/>
                  </a:lnTo>
                  <a:lnTo>
                    <a:pt x="104" y="258"/>
                  </a:lnTo>
                  <a:lnTo>
                    <a:pt x="98" y="259"/>
                  </a:lnTo>
                  <a:lnTo>
                    <a:pt x="92" y="261"/>
                  </a:lnTo>
                  <a:lnTo>
                    <a:pt x="86" y="264"/>
                  </a:lnTo>
                  <a:lnTo>
                    <a:pt x="80" y="266"/>
                  </a:lnTo>
                  <a:lnTo>
                    <a:pt x="73" y="270"/>
                  </a:lnTo>
                  <a:lnTo>
                    <a:pt x="67" y="273"/>
                  </a:lnTo>
                  <a:lnTo>
                    <a:pt x="60" y="275"/>
                  </a:lnTo>
                  <a:lnTo>
                    <a:pt x="55" y="278"/>
                  </a:lnTo>
                  <a:lnTo>
                    <a:pt x="48" y="280"/>
                  </a:lnTo>
                  <a:lnTo>
                    <a:pt x="41" y="282"/>
                  </a:lnTo>
                  <a:lnTo>
                    <a:pt x="35" y="282"/>
                  </a:lnTo>
                  <a:lnTo>
                    <a:pt x="28" y="283"/>
                  </a:lnTo>
                  <a:lnTo>
                    <a:pt x="20" y="280"/>
                  </a:lnTo>
                  <a:lnTo>
                    <a:pt x="12" y="275"/>
                  </a:lnTo>
                  <a:lnTo>
                    <a:pt x="6" y="268"/>
                  </a:lnTo>
                  <a:lnTo>
                    <a:pt x="2" y="259"/>
                  </a:lnTo>
                  <a:lnTo>
                    <a:pt x="2" y="252"/>
                  </a:lnTo>
                  <a:lnTo>
                    <a:pt x="0" y="241"/>
                  </a:lnTo>
                  <a:lnTo>
                    <a:pt x="1" y="231"/>
                  </a:lnTo>
                  <a:lnTo>
                    <a:pt x="5" y="222"/>
                  </a:lnTo>
                  <a:lnTo>
                    <a:pt x="6" y="217"/>
                  </a:lnTo>
                  <a:lnTo>
                    <a:pt x="8" y="210"/>
                  </a:lnTo>
                  <a:lnTo>
                    <a:pt x="9" y="205"/>
                  </a:lnTo>
                  <a:lnTo>
                    <a:pt x="10" y="196"/>
                  </a:lnTo>
                  <a:lnTo>
                    <a:pt x="12" y="190"/>
                  </a:lnTo>
                  <a:lnTo>
                    <a:pt x="13" y="183"/>
                  </a:lnTo>
                  <a:lnTo>
                    <a:pt x="15" y="175"/>
                  </a:lnTo>
                  <a:lnTo>
                    <a:pt x="17" y="167"/>
                  </a:lnTo>
                  <a:lnTo>
                    <a:pt x="26" y="165"/>
                  </a:lnTo>
                  <a:lnTo>
                    <a:pt x="34" y="163"/>
                  </a:lnTo>
                  <a:lnTo>
                    <a:pt x="44" y="161"/>
                  </a:lnTo>
                  <a:lnTo>
                    <a:pt x="54" y="160"/>
                  </a:lnTo>
                  <a:lnTo>
                    <a:pt x="64" y="158"/>
                  </a:lnTo>
                  <a:lnTo>
                    <a:pt x="75" y="158"/>
                  </a:lnTo>
                  <a:lnTo>
                    <a:pt x="87" y="156"/>
                  </a:lnTo>
                  <a:lnTo>
                    <a:pt x="97" y="155"/>
                  </a:lnTo>
                  <a:lnTo>
                    <a:pt x="108" y="153"/>
                  </a:lnTo>
                  <a:lnTo>
                    <a:pt x="118" y="150"/>
                  </a:lnTo>
                  <a:lnTo>
                    <a:pt x="127" y="145"/>
                  </a:lnTo>
                  <a:lnTo>
                    <a:pt x="136" y="140"/>
                  </a:lnTo>
                  <a:lnTo>
                    <a:pt x="142" y="132"/>
                  </a:lnTo>
                  <a:lnTo>
                    <a:pt x="148" y="124"/>
                  </a:lnTo>
                  <a:lnTo>
                    <a:pt x="154" y="113"/>
                  </a:lnTo>
                  <a:lnTo>
                    <a:pt x="157" y="99"/>
                  </a:lnTo>
                  <a:lnTo>
                    <a:pt x="157" y="91"/>
                  </a:lnTo>
                  <a:lnTo>
                    <a:pt x="156" y="81"/>
                  </a:lnTo>
                  <a:lnTo>
                    <a:pt x="152" y="72"/>
                  </a:lnTo>
                  <a:lnTo>
                    <a:pt x="149" y="61"/>
                  </a:lnTo>
                  <a:lnTo>
                    <a:pt x="147" y="51"/>
                  </a:lnTo>
                  <a:lnTo>
                    <a:pt x="147" y="39"/>
                  </a:lnTo>
                  <a:lnTo>
                    <a:pt x="150" y="29"/>
                  </a:lnTo>
                  <a:lnTo>
                    <a:pt x="156" y="18"/>
                  </a:lnTo>
                  <a:lnTo>
                    <a:pt x="166" y="13"/>
                  </a:lnTo>
                  <a:lnTo>
                    <a:pt x="175" y="8"/>
                  </a:lnTo>
                  <a:lnTo>
                    <a:pt x="186" y="4"/>
                  </a:lnTo>
                  <a:lnTo>
                    <a:pt x="196" y="1"/>
                  </a:lnTo>
                  <a:lnTo>
                    <a:pt x="207" y="0"/>
                  </a:lnTo>
                  <a:lnTo>
                    <a:pt x="217" y="0"/>
                  </a:lnTo>
                  <a:lnTo>
                    <a:pt x="228" y="1"/>
                  </a:lnTo>
                  <a:lnTo>
                    <a:pt x="239" y="3"/>
                  </a:lnTo>
                  <a:lnTo>
                    <a:pt x="246" y="9"/>
                  </a:lnTo>
                  <a:lnTo>
                    <a:pt x="249" y="14"/>
                  </a:lnTo>
                  <a:lnTo>
                    <a:pt x="252" y="22"/>
                  </a:lnTo>
                  <a:lnTo>
                    <a:pt x="252" y="29"/>
                  </a:lnTo>
                  <a:lnTo>
                    <a:pt x="252" y="36"/>
                  </a:lnTo>
                  <a:lnTo>
                    <a:pt x="250" y="44"/>
                  </a:lnTo>
                  <a:lnTo>
                    <a:pt x="248" y="53"/>
                  </a:lnTo>
                  <a:lnTo>
                    <a:pt x="246" y="61"/>
                  </a:lnTo>
                  <a:lnTo>
                    <a:pt x="244" y="69"/>
                  </a:lnTo>
                  <a:lnTo>
                    <a:pt x="241" y="78"/>
                  </a:lnTo>
                  <a:lnTo>
                    <a:pt x="241" y="86"/>
                  </a:lnTo>
                  <a:lnTo>
                    <a:pt x="239" y="94"/>
                  </a:lnTo>
                  <a:lnTo>
                    <a:pt x="241" y="102"/>
                  </a:lnTo>
                  <a:lnTo>
                    <a:pt x="242" y="109"/>
                  </a:lnTo>
                  <a:lnTo>
                    <a:pt x="247" y="116"/>
                  </a:lnTo>
                  <a:lnTo>
                    <a:pt x="253" y="122"/>
                  </a:lnTo>
                  <a:lnTo>
                    <a:pt x="376" y="124"/>
                  </a:lnTo>
                  <a:lnTo>
                    <a:pt x="377" y="244"/>
                  </a:lnTo>
                  <a:lnTo>
                    <a:pt x="371" y="252"/>
                  </a:lnTo>
                  <a:lnTo>
                    <a:pt x="363" y="257"/>
                  </a:lnTo>
                  <a:lnTo>
                    <a:pt x="354" y="260"/>
                  </a:lnTo>
                  <a:lnTo>
                    <a:pt x="347" y="262"/>
                  </a:lnTo>
                  <a:lnTo>
                    <a:pt x="338" y="262"/>
                  </a:lnTo>
                  <a:lnTo>
                    <a:pt x="328" y="261"/>
                  </a:lnTo>
                  <a:lnTo>
                    <a:pt x="319" y="260"/>
                  </a:lnTo>
                  <a:lnTo>
                    <a:pt x="310" y="259"/>
                  </a:lnTo>
                  <a:lnTo>
                    <a:pt x="301" y="257"/>
                  </a:lnTo>
                  <a:lnTo>
                    <a:pt x="292" y="256"/>
                  </a:lnTo>
                  <a:lnTo>
                    <a:pt x="282" y="257"/>
                  </a:lnTo>
                  <a:lnTo>
                    <a:pt x="274" y="257"/>
                  </a:lnTo>
                  <a:lnTo>
                    <a:pt x="264" y="260"/>
                  </a:lnTo>
                  <a:lnTo>
                    <a:pt x="256" y="264"/>
                  </a:lnTo>
                  <a:lnTo>
                    <a:pt x="248" y="271"/>
                  </a:lnTo>
                  <a:lnTo>
                    <a:pt x="240" y="280"/>
                  </a:lnTo>
                  <a:lnTo>
                    <a:pt x="237" y="286"/>
                  </a:lnTo>
                  <a:lnTo>
                    <a:pt x="236" y="293"/>
                  </a:lnTo>
                  <a:lnTo>
                    <a:pt x="235" y="300"/>
                  </a:lnTo>
                  <a:lnTo>
                    <a:pt x="234" y="308"/>
                  </a:lnTo>
                  <a:lnTo>
                    <a:pt x="233" y="316"/>
                  </a:lnTo>
                  <a:lnTo>
                    <a:pt x="233" y="323"/>
                  </a:lnTo>
                  <a:lnTo>
                    <a:pt x="233" y="331"/>
                  </a:lnTo>
                  <a:lnTo>
                    <a:pt x="234" y="339"/>
                  </a:lnTo>
                  <a:lnTo>
                    <a:pt x="234" y="348"/>
                  </a:lnTo>
                  <a:lnTo>
                    <a:pt x="237" y="355"/>
                  </a:lnTo>
                  <a:lnTo>
                    <a:pt x="238" y="362"/>
                  </a:lnTo>
                  <a:lnTo>
                    <a:pt x="241" y="370"/>
                  </a:lnTo>
                  <a:lnTo>
                    <a:pt x="245" y="377"/>
                  </a:lnTo>
                  <a:lnTo>
                    <a:pt x="249" y="385"/>
                  </a:lnTo>
                  <a:lnTo>
                    <a:pt x="254" y="392"/>
                  </a:lnTo>
                  <a:lnTo>
                    <a:pt x="259" y="397"/>
                  </a:lnTo>
                  <a:lnTo>
                    <a:pt x="265" y="400"/>
                  </a:lnTo>
                  <a:lnTo>
                    <a:pt x="270" y="400"/>
                  </a:lnTo>
                  <a:lnTo>
                    <a:pt x="275" y="400"/>
                  </a:lnTo>
                  <a:lnTo>
                    <a:pt x="278" y="398"/>
                  </a:lnTo>
                  <a:lnTo>
                    <a:pt x="284" y="397"/>
                  </a:lnTo>
                  <a:lnTo>
                    <a:pt x="289" y="394"/>
                  </a:lnTo>
                  <a:lnTo>
                    <a:pt x="294" y="392"/>
                  </a:lnTo>
                  <a:lnTo>
                    <a:pt x="298" y="388"/>
                  </a:lnTo>
                  <a:lnTo>
                    <a:pt x="303" y="385"/>
                  </a:lnTo>
                  <a:lnTo>
                    <a:pt x="308" y="381"/>
                  </a:lnTo>
                  <a:lnTo>
                    <a:pt x="313" y="378"/>
                  </a:lnTo>
                  <a:lnTo>
                    <a:pt x="318" y="373"/>
                  </a:lnTo>
                  <a:lnTo>
                    <a:pt x="322" y="370"/>
                  </a:lnTo>
                  <a:lnTo>
                    <a:pt x="326" y="366"/>
                  </a:lnTo>
                  <a:lnTo>
                    <a:pt x="331" y="363"/>
                  </a:lnTo>
                  <a:lnTo>
                    <a:pt x="336" y="360"/>
                  </a:lnTo>
                  <a:lnTo>
                    <a:pt x="345" y="356"/>
                  </a:lnTo>
                  <a:lnTo>
                    <a:pt x="355" y="355"/>
                  </a:lnTo>
                  <a:lnTo>
                    <a:pt x="365" y="356"/>
                  </a:lnTo>
                  <a:lnTo>
                    <a:pt x="375" y="359"/>
                  </a:lnTo>
                  <a:lnTo>
                    <a:pt x="383" y="363"/>
                  </a:lnTo>
                  <a:lnTo>
                    <a:pt x="392" y="369"/>
                  </a:lnTo>
                  <a:lnTo>
                    <a:pt x="400" y="376"/>
                  </a:lnTo>
                  <a:lnTo>
                    <a:pt x="406" y="383"/>
                  </a:lnTo>
                  <a:lnTo>
                    <a:pt x="407" y="390"/>
                  </a:lnTo>
                  <a:lnTo>
                    <a:pt x="408" y="396"/>
                  </a:lnTo>
                  <a:lnTo>
                    <a:pt x="408" y="403"/>
                  </a:lnTo>
                  <a:lnTo>
                    <a:pt x="408" y="410"/>
                  </a:lnTo>
                  <a:lnTo>
                    <a:pt x="407" y="416"/>
                  </a:lnTo>
                  <a:lnTo>
                    <a:pt x="408" y="423"/>
                  </a:lnTo>
                  <a:lnTo>
                    <a:pt x="408" y="431"/>
                  </a:lnTo>
                  <a:lnTo>
                    <a:pt x="408" y="438"/>
                  </a:lnTo>
                  <a:lnTo>
                    <a:pt x="402" y="444"/>
                  </a:lnTo>
                  <a:lnTo>
                    <a:pt x="395" y="447"/>
                  </a:lnTo>
                  <a:lnTo>
                    <a:pt x="387" y="451"/>
                  </a:lnTo>
                  <a:lnTo>
                    <a:pt x="378" y="454"/>
                  </a:lnTo>
                  <a:lnTo>
                    <a:pt x="368" y="456"/>
                  </a:lnTo>
                  <a:lnTo>
                    <a:pt x="358" y="459"/>
                  </a:lnTo>
                  <a:lnTo>
                    <a:pt x="348" y="463"/>
                  </a:lnTo>
                  <a:lnTo>
                    <a:pt x="338" y="465"/>
                  </a:lnTo>
                  <a:lnTo>
                    <a:pt x="327" y="467"/>
                  </a:lnTo>
                  <a:lnTo>
                    <a:pt x="317" y="471"/>
                  </a:lnTo>
                  <a:lnTo>
                    <a:pt x="309" y="475"/>
                  </a:lnTo>
                  <a:lnTo>
                    <a:pt x="299" y="480"/>
                  </a:lnTo>
                  <a:lnTo>
                    <a:pt x="291" y="485"/>
                  </a:lnTo>
                  <a:lnTo>
                    <a:pt x="283" y="490"/>
                  </a:lnTo>
                  <a:lnTo>
                    <a:pt x="277" y="498"/>
                  </a:lnTo>
                  <a:lnTo>
                    <a:pt x="271" y="508"/>
                  </a:lnTo>
                  <a:lnTo>
                    <a:pt x="266" y="611"/>
                  </a:lnTo>
                </a:path>
              </a:pathLst>
            </a:custGeom>
            <a:solidFill>
              <a:schemeClr val="bg1"/>
            </a:solidFill>
            <a:ln w="9525" cap="rnd">
              <a:noFill/>
              <a:round/>
              <a:headEnd/>
              <a:tailEnd/>
            </a:ln>
            <a:effectLst>
              <a:prstShdw prst="shdw17" dist="17961" dir="2700000">
                <a:schemeClr val="bg1">
                  <a:gamma/>
                  <a:shade val="60000"/>
                  <a:invGamma/>
                </a:schemeClr>
              </a:prstShdw>
            </a:effectLst>
          </p:spPr>
          <p:txBody>
            <a:bodyPr/>
            <a:lstStyle/>
            <a:p>
              <a:endParaRPr lang="en-IN" dirty="0"/>
            </a:p>
          </p:txBody>
        </p:sp>
        <p:sp>
          <p:nvSpPr>
            <p:cNvPr id="2060" name="Freeform 12"/>
            <p:cNvSpPr>
              <a:spLocks/>
            </p:cNvSpPr>
            <p:nvPr/>
          </p:nvSpPr>
          <p:spPr bwMode="grayWhite">
            <a:xfrm>
              <a:off x="548" y="-13"/>
              <a:ext cx="439" cy="396"/>
            </a:xfrm>
            <a:custGeom>
              <a:avLst/>
              <a:gdLst/>
              <a:ahLst/>
              <a:cxnLst>
                <a:cxn ang="0">
                  <a:pos x="246" y="372"/>
                </a:cxn>
                <a:cxn ang="0">
                  <a:pos x="237" y="330"/>
                </a:cxn>
                <a:cxn ang="0">
                  <a:pos x="222" y="293"/>
                </a:cxn>
                <a:cxn ang="0">
                  <a:pos x="185" y="278"/>
                </a:cxn>
                <a:cxn ang="0">
                  <a:pos x="142" y="289"/>
                </a:cxn>
                <a:cxn ang="0">
                  <a:pos x="104" y="293"/>
                </a:cxn>
                <a:cxn ang="0">
                  <a:pos x="85" y="275"/>
                </a:cxn>
                <a:cxn ang="0">
                  <a:pos x="73" y="247"/>
                </a:cxn>
                <a:cxn ang="0">
                  <a:pos x="67" y="215"/>
                </a:cxn>
                <a:cxn ang="0">
                  <a:pos x="68" y="185"/>
                </a:cxn>
                <a:cxn ang="0">
                  <a:pos x="99" y="176"/>
                </a:cxn>
                <a:cxn ang="0">
                  <a:pos x="139" y="183"/>
                </a:cxn>
                <a:cxn ang="0">
                  <a:pos x="167" y="170"/>
                </a:cxn>
                <a:cxn ang="0">
                  <a:pos x="179" y="149"/>
                </a:cxn>
                <a:cxn ang="0">
                  <a:pos x="181" y="123"/>
                </a:cxn>
                <a:cxn ang="0">
                  <a:pos x="180" y="96"/>
                </a:cxn>
                <a:cxn ang="0">
                  <a:pos x="170" y="68"/>
                </a:cxn>
                <a:cxn ang="0">
                  <a:pos x="146" y="48"/>
                </a:cxn>
                <a:cxn ang="0">
                  <a:pos x="115" y="49"/>
                </a:cxn>
                <a:cxn ang="0">
                  <a:pos x="86" y="62"/>
                </a:cxn>
                <a:cxn ang="0">
                  <a:pos x="56" y="71"/>
                </a:cxn>
                <a:cxn ang="0">
                  <a:pos x="26" y="62"/>
                </a:cxn>
                <a:cxn ang="0">
                  <a:pos x="11" y="43"/>
                </a:cxn>
                <a:cxn ang="0">
                  <a:pos x="1" y="22"/>
                </a:cxn>
                <a:cxn ang="0">
                  <a:pos x="388" y="18"/>
                </a:cxn>
                <a:cxn ang="0">
                  <a:pos x="367" y="21"/>
                </a:cxn>
                <a:cxn ang="0">
                  <a:pos x="346" y="18"/>
                </a:cxn>
                <a:cxn ang="0">
                  <a:pos x="324" y="13"/>
                </a:cxn>
                <a:cxn ang="0">
                  <a:pos x="299" y="18"/>
                </a:cxn>
                <a:cxn ang="0">
                  <a:pos x="278" y="43"/>
                </a:cxn>
                <a:cxn ang="0">
                  <a:pos x="277" y="75"/>
                </a:cxn>
                <a:cxn ang="0">
                  <a:pos x="281" y="99"/>
                </a:cxn>
                <a:cxn ang="0">
                  <a:pos x="287" y="124"/>
                </a:cxn>
                <a:cxn ang="0">
                  <a:pos x="300" y="145"/>
                </a:cxn>
                <a:cxn ang="0">
                  <a:pos x="325" y="159"/>
                </a:cxn>
                <a:cxn ang="0">
                  <a:pos x="349" y="158"/>
                </a:cxn>
                <a:cxn ang="0">
                  <a:pos x="371" y="148"/>
                </a:cxn>
                <a:cxn ang="0">
                  <a:pos x="394" y="138"/>
                </a:cxn>
                <a:cxn ang="0">
                  <a:pos x="418" y="142"/>
                </a:cxn>
                <a:cxn ang="0">
                  <a:pos x="428" y="163"/>
                </a:cxn>
                <a:cxn ang="0">
                  <a:pos x="434" y="188"/>
                </a:cxn>
                <a:cxn ang="0">
                  <a:pos x="436" y="215"/>
                </a:cxn>
                <a:cxn ang="0">
                  <a:pos x="428" y="234"/>
                </a:cxn>
                <a:cxn ang="0">
                  <a:pos x="389" y="242"/>
                </a:cxn>
                <a:cxn ang="0">
                  <a:pos x="355" y="257"/>
                </a:cxn>
                <a:cxn ang="0">
                  <a:pos x="339" y="282"/>
                </a:cxn>
                <a:cxn ang="0">
                  <a:pos x="345" y="313"/>
                </a:cxn>
                <a:cxn ang="0">
                  <a:pos x="364" y="340"/>
                </a:cxn>
                <a:cxn ang="0">
                  <a:pos x="361" y="368"/>
                </a:cxn>
                <a:cxn ang="0">
                  <a:pos x="339" y="379"/>
                </a:cxn>
                <a:cxn ang="0">
                  <a:pos x="315" y="387"/>
                </a:cxn>
                <a:cxn ang="0">
                  <a:pos x="290" y="392"/>
                </a:cxn>
                <a:cxn ang="0">
                  <a:pos x="264" y="395"/>
                </a:cxn>
              </a:cxnLst>
              <a:rect l="0" t="0" r="r" b="b"/>
              <a:pathLst>
                <a:path w="439" h="396">
                  <a:moveTo>
                    <a:pt x="264" y="395"/>
                  </a:moveTo>
                  <a:lnTo>
                    <a:pt x="257" y="388"/>
                  </a:lnTo>
                  <a:lnTo>
                    <a:pt x="251" y="381"/>
                  </a:lnTo>
                  <a:lnTo>
                    <a:pt x="246" y="372"/>
                  </a:lnTo>
                  <a:lnTo>
                    <a:pt x="244" y="362"/>
                  </a:lnTo>
                  <a:lnTo>
                    <a:pt x="240" y="351"/>
                  </a:lnTo>
                  <a:lnTo>
                    <a:pt x="238" y="341"/>
                  </a:lnTo>
                  <a:lnTo>
                    <a:pt x="237" y="330"/>
                  </a:lnTo>
                  <a:lnTo>
                    <a:pt x="234" y="320"/>
                  </a:lnTo>
                  <a:lnTo>
                    <a:pt x="231" y="310"/>
                  </a:lnTo>
                  <a:lnTo>
                    <a:pt x="227" y="301"/>
                  </a:lnTo>
                  <a:lnTo>
                    <a:pt x="222" y="293"/>
                  </a:lnTo>
                  <a:lnTo>
                    <a:pt x="215" y="287"/>
                  </a:lnTo>
                  <a:lnTo>
                    <a:pt x="207" y="282"/>
                  </a:lnTo>
                  <a:lnTo>
                    <a:pt x="197" y="279"/>
                  </a:lnTo>
                  <a:lnTo>
                    <a:pt x="185" y="278"/>
                  </a:lnTo>
                  <a:lnTo>
                    <a:pt x="169" y="280"/>
                  </a:lnTo>
                  <a:lnTo>
                    <a:pt x="160" y="283"/>
                  </a:lnTo>
                  <a:lnTo>
                    <a:pt x="151" y="286"/>
                  </a:lnTo>
                  <a:lnTo>
                    <a:pt x="142" y="289"/>
                  </a:lnTo>
                  <a:lnTo>
                    <a:pt x="132" y="291"/>
                  </a:lnTo>
                  <a:lnTo>
                    <a:pt x="123" y="292"/>
                  </a:lnTo>
                  <a:lnTo>
                    <a:pt x="114" y="293"/>
                  </a:lnTo>
                  <a:lnTo>
                    <a:pt x="104" y="293"/>
                  </a:lnTo>
                  <a:lnTo>
                    <a:pt x="94" y="293"/>
                  </a:lnTo>
                  <a:lnTo>
                    <a:pt x="91" y="288"/>
                  </a:lnTo>
                  <a:lnTo>
                    <a:pt x="88" y="282"/>
                  </a:lnTo>
                  <a:lnTo>
                    <a:pt x="85" y="275"/>
                  </a:lnTo>
                  <a:lnTo>
                    <a:pt x="82" y="269"/>
                  </a:lnTo>
                  <a:lnTo>
                    <a:pt x="79" y="261"/>
                  </a:lnTo>
                  <a:lnTo>
                    <a:pt x="76" y="254"/>
                  </a:lnTo>
                  <a:lnTo>
                    <a:pt x="73" y="247"/>
                  </a:lnTo>
                  <a:lnTo>
                    <a:pt x="72" y="238"/>
                  </a:lnTo>
                  <a:lnTo>
                    <a:pt x="70" y="231"/>
                  </a:lnTo>
                  <a:lnTo>
                    <a:pt x="68" y="224"/>
                  </a:lnTo>
                  <a:lnTo>
                    <a:pt x="67" y="215"/>
                  </a:lnTo>
                  <a:lnTo>
                    <a:pt x="66" y="208"/>
                  </a:lnTo>
                  <a:lnTo>
                    <a:pt x="66" y="201"/>
                  </a:lnTo>
                  <a:lnTo>
                    <a:pt x="67" y="192"/>
                  </a:lnTo>
                  <a:lnTo>
                    <a:pt x="68" y="185"/>
                  </a:lnTo>
                  <a:lnTo>
                    <a:pt x="70" y="179"/>
                  </a:lnTo>
                  <a:lnTo>
                    <a:pt x="79" y="175"/>
                  </a:lnTo>
                  <a:lnTo>
                    <a:pt x="89" y="174"/>
                  </a:lnTo>
                  <a:lnTo>
                    <a:pt x="99" y="176"/>
                  </a:lnTo>
                  <a:lnTo>
                    <a:pt x="108" y="179"/>
                  </a:lnTo>
                  <a:lnTo>
                    <a:pt x="119" y="181"/>
                  </a:lnTo>
                  <a:lnTo>
                    <a:pt x="128" y="183"/>
                  </a:lnTo>
                  <a:lnTo>
                    <a:pt x="139" y="183"/>
                  </a:lnTo>
                  <a:lnTo>
                    <a:pt x="149" y="182"/>
                  </a:lnTo>
                  <a:lnTo>
                    <a:pt x="157" y="179"/>
                  </a:lnTo>
                  <a:lnTo>
                    <a:pt x="162" y="174"/>
                  </a:lnTo>
                  <a:lnTo>
                    <a:pt x="167" y="170"/>
                  </a:lnTo>
                  <a:lnTo>
                    <a:pt x="171" y="166"/>
                  </a:lnTo>
                  <a:lnTo>
                    <a:pt x="174" y="160"/>
                  </a:lnTo>
                  <a:lnTo>
                    <a:pt x="177" y="155"/>
                  </a:lnTo>
                  <a:lnTo>
                    <a:pt x="179" y="149"/>
                  </a:lnTo>
                  <a:lnTo>
                    <a:pt x="179" y="142"/>
                  </a:lnTo>
                  <a:lnTo>
                    <a:pt x="180" y="136"/>
                  </a:lnTo>
                  <a:lnTo>
                    <a:pt x="181" y="129"/>
                  </a:lnTo>
                  <a:lnTo>
                    <a:pt x="181" y="123"/>
                  </a:lnTo>
                  <a:lnTo>
                    <a:pt x="181" y="115"/>
                  </a:lnTo>
                  <a:lnTo>
                    <a:pt x="181" y="109"/>
                  </a:lnTo>
                  <a:lnTo>
                    <a:pt x="181" y="102"/>
                  </a:lnTo>
                  <a:lnTo>
                    <a:pt x="180" y="96"/>
                  </a:lnTo>
                  <a:lnTo>
                    <a:pt x="180" y="89"/>
                  </a:lnTo>
                  <a:lnTo>
                    <a:pt x="178" y="81"/>
                  </a:lnTo>
                  <a:lnTo>
                    <a:pt x="174" y="74"/>
                  </a:lnTo>
                  <a:lnTo>
                    <a:pt x="170" y="68"/>
                  </a:lnTo>
                  <a:lnTo>
                    <a:pt x="165" y="62"/>
                  </a:lnTo>
                  <a:lnTo>
                    <a:pt x="159" y="57"/>
                  </a:lnTo>
                  <a:lnTo>
                    <a:pt x="153" y="52"/>
                  </a:lnTo>
                  <a:lnTo>
                    <a:pt x="146" y="48"/>
                  </a:lnTo>
                  <a:lnTo>
                    <a:pt x="138" y="44"/>
                  </a:lnTo>
                  <a:lnTo>
                    <a:pt x="130" y="44"/>
                  </a:lnTo>
                  <a:lnTo>
                    <a:pt x="122" y="46"/>
                  </a:lnTo>
                  <a:lnTo>
                    <a:pt x="115" y="49"/>
                  </a:lnTo>
                  <a:lnTo>
                    <a:pt x="108" y="51"/>
                  </a:lnTo>
                  <a:lnTo>
                    <a:pt x="100" y="55"/>
                  </a:lnTo>
                  <a:lnTo>
                    <a:pt x="92" y="59"/>
                  </a:lnTo>
                  <a:lnTo>
                    <a:pt x="86" y="62"/>
                  </a:lnTo>
                  <a:lnTo>
                    <a:pt x="79" y="65"/>
                  </a:lnTo>
                  <a:lnTo>
                    <a:pt x="71" y="68"/>
                  </a:lnTo>
                  <a:lnTo>
                    <a:pt x="63" y="70"/>
                  </a:lnTo>
                  <a:lnTo>
                    <a:pt x="56" y="71"/>
                  </a:lnTo>
                  <a:lnTo>
                    <a:pt x="48" y="71"/>
                  </a:lnTo>
                  <a:lnTo>
                    <a:pt x="40" y="69"/>
                  </a:lnTo>
                  <a:lnTo>
                    <a:pt x="33" y="67"/>
                  </a:lnTo>
                  <a:lnTo>
                    <a:pt x="26" y="62"/>
                  </a:lnTo>
                  <a:lnTo>
                    <a:pt x="19" y="55"/>
                  </a:lnTo>
                  <a:lnTo>
                    <a:pt x="16" y="51"/>
                  </a:lnTo>
                  <a:lnTo>
                    <a:pt x="13" y="48"/>
                  </a:lnTo>
                  <a:lnTo>
                    <a:pt x="11" y="43"/>
                  </a:lnTo>
                  <a:lnTo>
                    <a:pt x="7" y="38"/>
                  </a:lnTo>
                  <a:lnTo>
                    <a:pt x="6" y="33"/>
                  </a:lnTo>
                  <a:lnTo>
                    <a:pt x="3" y="27"/>
                  </a:lnTo>
                  <a:lnTo>
                    <a:pt x="1" y="22"/>
                  </a:lnTo>
                  <a:lnTo>
                    <a:pt x="0" y="16"/>
                  </a:lnTo>
                  <a:lnTo>
                    <a:pt x="405" y="0"/>
                  </a:lnTo>
                  <a:lnTo>
                    <a:pt x="393" y="14"/>
                  </a:lnTo>
                  <a:lnTo>
                    <a:pt x="388" y="18"/>
                  </a:lnTo>
                  <a:lnTo>
                    <a:pt x="383" y="20"/>
                  </a:lnTo>
                  <a:lnTo>
                    <a:pt x="378" y="21"/>
                  </a:lnTo>
                  <a:lnTo>
                    <a:pt x="372" y="21"/>
                  </a:lnTo>
                  <a:lnTo>
                    <a:pt x="367" y="21"/>
                  </a:lnTo>
                  <a:lnTo>
                    <a:pt x="362" y="21"/>
                  </a:lnTo>
                  <a:lnTo>
                    <a:pt x="357" y="20"/>
                  </a:lnTo>
                  <a:lnTo>
                    <a:pt x="351" y="18"/>
                  </a:lnTo>
                  <a:lnTo>
                    <a:pt x="346" y="18"/>
                  </a:lnTo>
                  <a:lnTo>
                    <a:pt x="340" y="16"/>
                  </a:lnTo>
                  <a:lnTo>
                    <a:pt x="335" y="15"/>
                  </a:lnTo>
                  <a:lnTo>
                    <a:pt x="330" y="14"/>
                  </a:lnTo>
                  <a:lnTo>
                    <a:pt x="324" y="13"/>
                  </a:lnTo>
                  <a:lnTo>
                    <a:pt x="318" y="13"/>
                  </a:lnTo>
                  <a:lnTo>
                    <a:pt x="312" y="13"/>
                  </a:lnTo>
                  <a:lnTo>
                    <a:pt x="306" y="14"/>
                  </a:lnTo>
                  <a:lnTo>
                    <a:pt x="299" y="18"/>
                  </a:lnTo>
                  <a:lnTo>
                    <a:pt x="293" y="22"/>
                  </a:lnTo>
                  <a:lnTo>
                    <a:pt x="287" y="28"/>
                  </a:lnTo>
                  <a:lnTo>
                    <a:pt x="282" y="36"/>
                  </a:lnTo>
                  <a:lnTo>
                    <a:pt x="278" y="43"/>
                  </a:lnTo>
                  <a:lnTo>
                    <a:pt x="276" y="51"/>
                  </a:lnTo>
                  <a:lnTo>
                    <a:pt x="274" y="60"/>
                  </a:lnTo>
                  <a:lnTo>
                    <a:pt x="275" y="70"/>
                  </a:lnTo>
                  <a:lnTo>
                    <a:pt x="277" y="75"/>
                  </a:lnTo>
                  <a:lnTo>
                    <a:pt x="278" y="81"/>
                  </a:lnTo>
                  <a:lnTo>
                    <a:pt x="278" y="87"/>
                  </a:lnTo>
                  <a:lnTo>
                    <a:pt x="279" y="93"/>
                  </a:lnTo>
                  <a:lnTo>
                    <a:pt x="281" y="99"/>
                  </a:lnTo>
                  <a:lnTo>
                    <a:pt x="282" y="105"/>
                  </a:lnTo>
                  <a:lnTo>
                    <a:pt x="284" y="111"/>
                  </a:lnTo>
                  <a:lnTo>
                    <a:pt x="285" y="118"/>
                  </a:lnTo>
                  <a:lnTo>
                    <a:pt x="287" y="124"/>
                  </a:lnTo>
                  <a:lnTo>
                    <a:pt x="290" y="129"/>
                  </a:lnTo>
                  <a:lnTo>
                    <a:pt x="292" y="135"/>
                  </a:lnTo>
                  <a:lnTo>
                    <a:pt x="296" y="140"/>
                  </a:lnTo>
                  <a:lnTo>
                    <a:pt x="300" y="145"/>
                  </a:lnTo>
                  <a:lnTo>
                    <a:pt x="305" y="149"/>
                  </a:lnTo>
                  <a:lnTo>
                    <a:pt x="311" y="152"/>
                  </a:lnTo>
                  <a:lnTo>
                    <a:pt x="318" y="156"/>
                  </a:lnTo>
                  <a:lnTo>
                    <a:pt x="325" y="159"/>
                  </a:lnTo>
                  <a:lnTo>
                    <a:pt x="331" y="160"/>
                  </a:lnTo>
                  <a:lnTo>
                    <a:pt x="337" y="160"/>
                  </a:lnTo>
                  <a:lnTo>
                    <a:pt x="343" y="160"/>
                  </a:lnTo>
                  <a:lnTo>
                    <a:pt x="349" y="158"/>
                  </a:lnTo>
                  <a:lnTo>
                    <a:pt x="354" y="156"/>
                  </a:lnTo>
                  <a:lnTo>
                    <a:pt x="359" y="154"/>
                  </a:lnTo>
                  <a:lnTo>
                    <a:pt x="365" y="151"/>
                  </a:lnTo>
                  <a:lnTo>
                    <a:pt x="371" y="148"/>
                  </a:lnTo>
                  <a:lnTo>
                    <a:pt x="377" y="145"/>
                  </a:lnTo>
                  <a:lnTo>
                    <a:pt x="382" y="142"/>
                  </a:lnTo>
                  <a:lnTo>
                    <a:pt x="388" y="140"/>
                  </a:lnTo>
                  <a:lnTo>
                    <a:pt x="394" y="138"/>
                  </a:lnTo>
                  <a:lnTo>
                    <a:pt x="399" y="137"/>
                  </a:lnTo>
                  <a:lnTo>
                    <a:pt x="406" y="137"/>
                  </a:lnTo>
                  <a:lnTo>
                    <a:pt x="412" y="137"/>
                  </a:lnTo>
                  <a:lnTo>
                    <a:pt x="418" y="142"/>
                  </a:lnTo>
                  <a:lnTo>
                    <a:pt x="421" y="146"/>
                  </a:lnTo>
                  <a:lnTo>
                    <a:pt x="424" y="151"/>
                  </a:lnTo>
                  <a:lnTo>
                    <a:pt x="426" y="157"/>
                  </a:lnTo>
                  <a:lnTo>
                    <a:pt x="428" y="163"/>
                  </a:lnTo>
                  <a:lnTo>
                    <a:pt x="431" y="169"/>
                  </a:lnTo>
                  <a:lnTo>
                    <a:pt x="431" y="175"/>
                  </a:lnTo>
                  <a:lnTo>
                    <a:pt x="432" y="182"/>
                  </a:lnTo>
                  <a:lnTo>
                    <a:pt x="434" y="188"/>
                  </a:lnTo>
                  <a:lnTo>
                    <a:pt x="434" y="195"/>
                  </a:lnTo>
                  <a:lnTo>
                    <a:pt x="435" y="202"/>
                  </a:lnTo>
                  <a:lnTo>
                    <a:pt x="435" y="208"/>
                  </a:lnTo>
                  <a:lnTo>
                    <a:pt x="436" y="215"/>
                  </a:lnTo>
                  <a:lnTo>
                    <a:pt x="437" y="221"/>
                  </a:lnTo>
                  <a:lnTo>
                    <a:pt x="437" y="228"/>
                  </a:lnTo>
                  <a:lnTo>
                    <a:pt x="438" y="234"/>
                  </a:lnTo>
                  <a:lnTo>
                    <a:pt x="428" y="234"/>
                  </a:lnTo>
                  <a:lnTo>
                    <a:pt x="418" y="235"/>
                  </a:lnTo>
                  <a:lnTo>
                    <a:pt x="409" y="237"/>
                  </a:lnTo>
                  <a:lnTo>
                    <a:pt x="398" y="239"/>
                  </a:lnTo>
                  <a:lnTo>
                    <a:pt x="389" y="242"/>
                  </a:lnTo>
                  <a:lnTo>
                    <a:pt x="378" y="245"/>
                  </a:lnTo>
                  <a:lnTo>
                    <a:pt x="369" y="248"/>
                  </a:lnTo>
                  <a:lnTo>
                    <a:pt x="358" y="253"/>
                  </a:lnTo>
                  <a:lnTo>
                    <a:pt x="355" y="257"/>
                  </a:lnTo>
                  <a:lnTo>
                    <a:pt x="351" y="261"/>
                  </a:lnTo>
                  <a:lnTo>
                    <a:pt x="346" y="267"/>
                  </a:lnTo>
                  <a:lnTo>
                    <a:pt x="343" y="275"/>
                  </a:lnTo>
                  <a:lnTo>
                    <a:pt x="339" y="282"/>
                  </a:lnTo>
                  <a:lnTo>
                    <a:pt x="338" y="290"/>
                  </a:lnTo>
                  <a:lnTo>
                    <a:pt x="339" y="298"/>
                  </a:lnTo>
                  <a:lnTo>
                    <a:pt x="342" y="305"/>
                  </a:lnTo>
                  <a:lnTo>
                    <a:pt x="345" y="313"/>
                  </a:lnTo>
                  <a:lnTo>
                    <a:pt x="350" y="320"/>
                  </a:lnTo>
                  <a:lnTo>
                    <a:pt x="355" y="326"/>
                  </a:lnTo>
                  <a:lnTo>
                    <a:pt x="360" y="334"/>
                  </a:lnTo>
                  <a:lnTo>
                    <a:pt x="364" y="340"/>
                  </a:lnTo>
                  <a:lnTo>
                    <a:pt x="366" y="348"/>
                  </a:lnTo>
                  <a:lnTo>
                    <a:pt x="367" y="356"/>
                  </a:lnTo>
                  <a:lnTo>
                    <a:pt x="365" y="365"/>
                  </a:lnTo>
                  <a:lnTo>
                    <a:pt x="361" y="368"/>
                  </a:lnTo>
                  <a:lnTo>
                    <a:pt x="356" y="372"/>
                  </a:lnTo>
                  <a:lnTo>
                    <a:pt x="351" y="374"/>
                  </a:lnTo>
                  <a:lnTo>
                    <a:pt x="345" y="376"/>
                  </a:lnTo>
                  <a:lnTo>
                    <a:pt x="339" y="379"/>
                  </a:lnTo>
                  <a:lnTo>
                    <a:pt x="333" y="381"/>
                  </a:lnTo>
                  <a:lnTo>
                    <a:pt x="328" y="384"/>
                  </a:lnTo>
                  <a:lnTo>
                    <a:pt x="322" y="385"/>
                  </a:lnTo>
                  <a:lnTo>
                    <a:pt x="315" y="387"/>
                  </a:lnTo>
                  <a:lnTo>
                    <a:pt x="309" y="388"/>
                  </a:lnTo>
                  <a:lnTo>
                    <a:pt x="303" y="390"/>
                  </a:lnTo>
                  <a:lnTo>
                    <a:pt x="296" y="391"/>
                  </a:lnTo>
                  <a:lnTo>
                    <a:pt x="290" y="392"/>
                  </a:lnTo>
                  <a:lnTo>
                    <a:pt x="284" y="393"/>
                  </a:lnTo>
                  <a:lnTo>
                    <a:pt x="277" y="394"/>
                  </a:lnTo>
                  <a:lnTo>
                    <a:pt x="271" y="395"/>
                  </a:lnTo>
                  <a:lnTo>
                    <a:pt x="264" y="395"/>
                  </a:lnTo>
                </a:path>
              </a:pathLst>
            </a:custGeom>
            <a:solidFill>
              <a:schemeClr val="bg1"/>
            </a:solidFill>
            <a:ln w="9525" cap="rnd">
              <a:noFill/>
              <a:round/>
              <a:headEnd/>
              <a:tailEnd/>
            </a:ln>
            <a:effectLst>
              <a:prstShdw prst="shdw17" dist="17961" dir="2700000">
                <a:schemeClr val="bg1">
                  <a:gamma/>
                  <a:shade val="60000"/>
                  <a:invGamma/>
                </a:schemeClr>
              </a:prstShdw>
            </a:effectLst>
          </p:spPr>
          <p:txBody>
            <a:bodyPr/>
            <a:lstStyle/>
            <a:p>
              <a:endParaRPr lang="en-IN" dirty="0"/>
            </a:p>
          </p:txBody>
        </p:sp>
        <p:sp>
          <p:nvSpPr>
            <p:cNvPr id="2061" name="Freeform 13"/>
            <p:cNvSpPr>
              <a:spLocks/>
            </p:cNvSpPr>
            <p:nvPr/>
          </p:nvSpPr>
          <p:spPr bwMode="grayWhite">
            <a:xfrm>
              <a:off x="-11" y="3121"/>
              <a:ext cx="513" cy="493"/>
            </a:xfrm>
            <a:custGeom>
              <a:avLst/>
              <a:gdLst/>
              <a:ahLst/>
              <a:cxnLst>
                <a:cxn ang="0">
                  <a:pos x="111" y="481"/>
                </a:cxn>
                <a:cxn ang="0">
                  <a:pos x="85" y="463"/>
                </a:cxn>
                <a:cxn ang="0">
                  <a:pos x="64" y="433"/>
                </a:cxn>
                <a:cxn ang="0">
                  <a:pos x="0" y="275"/>
                </a:cxn>
                <a:cxn ang="0">
                  <a:pos x="3" y="259"/>
                </a:cxn>
                <a:cxn ang="0">
                  <a:pos x="10" y="240"/>
                </a:cxn>
                <a:cxn ang="0">
                  <a:pos x="21" y="222"/>
                </a:cxn>
                <a:cxn ang="0">
                  <a:pos x="35" y="205"/>
                </a:cxn>
                <a:cxn ang="0">
                  <a:pos x="49" y="193"/>
                </a:cxn>
                <a:cxn ang="0">
                  <a:pos x="81" y="193"/>
                </a:cxn>
                <a:cxn ang="0">
                  <a:pos x="112" y="205"/>
                </a:cxn>
                <a:cxn ang="0">
                  <a:pos x="142" y="220"/>
                </a:cxn>
                <a:cxn ang="0">
                  <a:pos x="169" y="226"/>
                </a:cxn>
                <a:cxn ang="0">
                  <a:pos x="194" y="211"/>
                </a:cxn>
                <a:cxn ang="0">
                  <a:pos x="212" y="183"/>
                </a:cxn>
                <a:cxn ang="0">
                  <a:pos x="222" y="156"/>
                </a:cxn>
                <a:cxn ang="0">
                  <a:pos x="213" y="128"/>
                </a:cxn>
                <a:cxn ang="0">
                  <a:pos x="198" y="115"/>
                </a:cxn>
                <a:cxn ang="0">
                  <a:pos x="178" y="105"/>
                </a:cxn>
                <a:cxn ang="0">
                  <a:pos x="158" y="95"/>
                </a:cxn>
                <a:cxn ang="0">
                  <a:pos x="142" y="81"/>
                </a:cxn>
                <a:cxn ang="0">
                  <a:pos x="137" y="60"/>
                </a:cxn>
                <a:cxn ang="0">
                  <a:pos x="146" y="38"/>
                </a:cxn>
                <a:cxn ang="0">
                  <a:pos x="160" y="20"/>
                </a:cxn>
                <a:cxn ang="0">
                  <a:pos x="176" y="0"/>
                </a:cxn>
                <a:cxn ang="0">
                  <a:pos x="198" y="15"/>
                </a:cxn>
                <a:cxn ang="0">
                  <a:pos x="224" y="26"/>
                </a:cxn>
                <a:cxn ang="0">
                  <a:pos x="251" y="34"/>
                </a:cxn>
                <a:cxn ang="0">
                  <a:pos x="279" y="38"/>
                </a:cxn>
                <a:cxn ang="0">
                  <a:pos x="307" y="37"/>
                </a:cxn>
                <a:cxn ang="0">
                  <a:pos x="285" y="123"/>
                </a:cxn>
                <a:cxn ang="0">
                  <a:pos x="295" y="131"/>
                </a:cxn>
                <a:cxn ang="0">
                  <a:pos x="308" y="140"/>
                </a:cxn>
                <a:cxn ang="0">
                  <a:pos x="337" y="134"/>
                </a:cxn>
                <a:cxn ang="0">
                  <a:pos x="357" y="101"/>
                </a:cxn>
                <a:cxn ang="0">
                  <a:pos x="382" y="69"/>
                </a:cxn>
                <a:cxn ang="0">
                  <a:pos x="395" y="94"/>
                </a:cxn>
                <a:cxn ang="0">
                  <a:pos x="416" y="117"/>
                </a:cxn>
                <a:cxn ang="0">
                  <a:pos x="441" y="137"/>
                </a:cxn>
                <a:cxn ang="0">
                  <a:pos x="469" y="154"/>
                </a:cxn>
                <a:cxn ang="0">
                  <a:pos x="501" y="170"/>
                </a:cxn>
                <a:cxn ang="0">
                  <a:pos x="431" y="287"/>
                </a:cxn>
                <a:cxn ang="0">
                  <a:pos x="316" y="222"/>
                </a:cxn>
                <a:cxn ang="0">
                  <a:pos x="299" y="240"/>
                </a:cxn>
                <a:cxn ang="0">
                  <a:pos x="283" y="261"/>
                </a:cxn>
                <a:cxn ang="0">
                  <a:pos x="271" y="284"/>
                </a:cxn>
                <a:cxn ang="0">
                  <a:pos x="262" y="308"/>
                </a:cxn>
                <a:cxn ang="0">
                  <a:pos x="265" y="334"/>
                </a:cxn>
                <a:cxn ang="0">
                  <a:pos x="290" y="351"/>
                </a:cxn>
                <a:cxn ang="0">
                  <a:pos x="325" y="356"/>
                </a:cxn>
                <a:cxn ang="0">
                  <a:pos x="360" y="359"/>
                </a:cxn>
                <a:cxn ang="0">
                  <a:pos x="388" y="370"/>
                </a:cxn>
                <a:cxn ang="0">
                  <a:pos x="400" y="401"/>
                </a:cxn>
                <a:cxn ang="0">
                  <a:pos x="202" y="404"/>
                </a:cxn>
                <a:cxn ang="0">
                  <a:pos x="162" y="479"/>
                </a:cxn>
                <a:cxn ang="0">
                  <a:pos x="150" y="484"/>
                </a:cxn>
                <a:cxn ang="0">
                  <a:pos x="138" y="492"/>
                </a:cxn>
              </a:cxnLst>
              <a:rect l="0" t="0" r="r" b="b"/>
              <a:pathLst>
                <a:path w="513" h="493">
                  <a:moveTo>
                    <a:pt x="130" y="492"/>
                  </a:moveTo>
                  <a:lnTo>
                    <a:pt x="120" y="486"/>
                  </a:lnTo>
                  <a:lnTo>
                    <a:pt x="111" y="481"/>
                  </a:lnTo>
                  <a:lnTo>
                    <a:pt x="101" y="475"/>
                  </a:lnTo>
                  <a:lnTo>
                    <a:pt x="93" y="469"/>
                  </a:lnTo>
                  <a:lnTo>
                    <a:pt x="85" y="463"/>
                  </a:lnTo>
                  <a:lnTo>
                    <a:pt x="78" y="454"/>
                  </a:lnTo>
                  <a:lnTo>
                    <a:pt x="71" y="444"/>
                  </a:lnTo>
                  <a:lnTo>
                    <a:pt x="64" y="433"/>
                  </a:lnTo>
                  <a:lnTo>
                    <a:pt x="111" y="353"/>
                  </a:lnTo>
                  <a:lnTo>
                    <a:pt x="0" y="280"/>
                  </a:lnTo>
                  <a:lnTo>
                    <a:pt x="0" y="275"/>
                  </a:lnTo>
                  <a:lnTo>
                    <a:pt x="0" y="270"/>
                  </a:lnTo>
                  <a:lnTo>
                    <a:pt x="1" y="264"/>
                  </a:lnTo>
                  <a:lnTo>
                    <a:pt x="3" y="259"/>
                  </a:lnTo>
                  <a:lnTo>
                    <a:pt x="5" y="252"/>
                  </a:lnTo>
                  <a:lnTo>
                    <a:pt x="7" y="246"/>
                  </a:lnTo>
                  <a:lnTo>
                    <a:pt x="10" y="240"/>
                  </a:lnTo>
                  <a:lnTo>
                    <a:pt x="13" y="234"/>
                  </a:lnTo>
                  <a:lnTo>
                    <a:pt x="17" y="227"/>
                  </a:lnTo>
                  <a:lnTo>
                    <a:pt x="21" y="222"/>
                  </a:lnTo>
                  <a:lnTo>
                    <a:pt x="26" y="216"/>
                  </a:lnTo>
                  <a:lnTo>
                    <a:pt x="30" y="211"/>
                  </a:lnTo>
                  <a:lnTo>
                    <a:pt x="35" y="205"/>
                  </a:lnTo>
                  <a:lnTo>
                    <a:pt x="40" y="201"/>
                  </a:lnTo>
                  <a:lnTo>
                    <a:pt x="44" y="196"/>
                  </a:lnTo>
                  <a:lnTo>
                    <a:pt x="49" y="193"/>
                  </a:lnTo>
                  <a:lnTo>
                    <a:pt x="60" y="191"/>
                  </a:lnTo>
                  <a:lnTo>
                    <a:pt x="70" y="191"/>
                  </a:lnTo>
                  <a:lnTo>
                    <a:pt x="81" y="193"/>
                  </a:lnTo>
                  <a:lnTo>
                    <a:pt x="92" y="196"/>
                  </a:lnTo>
                  <a:lnTo>
                    <a:pt x="102" y="201"/>
                  </a:lnTo>
                  <a:lnTo>
                    <a:pt x="112" y="205"/>
                  </a:lnTo>
                  <a:lnTo>
                    <a:pt x="122" y="211"/>
                  </a:lnTo>
                  <a:lnTo>
                    <a:pt x="132" y="216"/>
                  </a:lnTo>
                  <a:lnTo>
                    <a:pt x="142" y="220"/>
                  </a:lnTo>
                  <a:lnTo>
                    <a:pt x="150" y="223"/>
                  </a:lnTo>
                  <a:lnTo>
                    <a:pt x="160" y="226"/>
                  </a:lnTo>
                  <a:lnTo>
                    <a:pt x="169" y="226"/>
                  </a:lnTo>
                  <a:lnTo>
                    <a:pt x="178" y="223"/>
                  </a:lnTo>
                  <a:lnTo>
                    <a:pt x="186" y="219"/>
                  </a:lnTo>
                  <a:lnTo>
                    <a:pt x="194" y="211"/>
                  </a:lnTo>
                  <a:lnTo>
                    <a:pt x="202" y="200"/>
                  </a:lnTo>
                  <a:lnTo>
                    <a:pt x="207" y="192"/>
                  </a:lnTo>
                  <a:lnTo>
                    <a:pt x="212" y="183"/>
                  </a:lnTo>
                  <a:lnTo>
                    <a:pt x="216" y="174"/>
                  </a:lnTo>
                  <a:lnTo>
                    <a:pt x="219" y="165"/>
                  </a:lnTo>
                  <a:lnTo>
                    <a:pt x="222" y="156"/>
                  </a:lnTo>
                  <a:lnTo>
                    <a:pt x="222" y="146"/>
                  </a:lnTo>
                  <a:lnTo>
                    <a:pt x="219" y="138"/>
                  </a:lnTo>
                  <a:lnTo>
                    <a:pt x="213" y="128"/>
                  </a:lnTo>
                  <a:lnTo>
                    <a:pt x="210" y="123"/>
                  </a:lnTo>
                  <a:lnTo>
                    <a:pt x="204" y="119"/>
                  </a:lnTo>
                  <a:lnTo>
                    <a:pt x="198" y="115"/>
                  </a:lnTo>
                  <a:lnTo>
                    <a:pt x="192" y="112"/>
                  </a:lnTo>
                  <a:lnTo>
                    <a:pt x="186" y="109"/>
                  </a:lnTo>
                  <a:lnTo>
                    <a:pt x="178" y="105"/>
                  </a:lnTo>
                  <a:lnTo>
                    <a:pt x="171" y="102"/>
                  </a:lnTo>
                  <a:lnTo>
                    <a:pt x="165" y="98"/>
                  </a:lnTo>
                  <a:lnTo>
                    <a:pt x="158" y="95"/>
                  </a:lnTo>
                  <a:lnTo>
                    <a:pt x="152" y="91"/>
                  </a:lnTo>
                  <a:lnTo>
                    <a:pt x="146" y="86"/>
                  </a:lnTo>
                  <a:lnTo>
                    <a:pt x="142" y="81"/>
                  </a:lnTo>
                  <a:lnTo>
                    <a:pt x="139" y="74"/>
                  </a:lnTo>
                  <a:lnTo>
                    <a:pt x="137" y="68"/>
                  </a:lnTo>
                  <a:lnTo>
                    <a:pt x="137" y="60"/>
                  </a:lnTo>
                  <a:lnTo>
                    <a:pt x="138" y="51"/>
                  </a:lnTo>
                  <a:lnTo>
                    <a:pt x="142" y="44"/>
                  </a:lnTo>
                  <a:lnTo>
                    <a:pt x="146" y="38"/>
                  </a:lnTo>
                  <a:lnTo>
                    <a:pt x="150" y="32"/>
                  </a:lnTo>
                  <a:lnTo>
                    <a:pt x="155" y="26"/>
                  </a:lnTo>
                  <a:lnTo>
                    <a:pt x="160" y="20"/>
                  </a:lnTo>
                  <a:lnTo>
                    <a:pt x="165" y="14"/>
                  </a:lnTo>
                  <a:lnTo>
                    <a:pt x="170" y="8"/>
                  </a:lnTo>
                  <a:lnTo>
                    <a:pt x="176" y="0"/>
                  </a:lnTo>
                  <a:lnTo>
                    <a:pt x="183" y="5"/>
                  </a:lnTo>
                  <a:lnTo>
                    <a:pt x="191" y="10"/>
                  </a:lnTo>
                  <a:lnTo>
                    <a:pt x="198" y="15"/>
                  </a:lnTo>
                  <a:lnTo>
                    <a:pt x="207" y="19"/>
                  </a:lnTo>
                  <a:lnTo>
                    <a:pt x="215" y="23"/>
                  </a:lnTo>
                  <a:lnTo>
                    <a:pt x="224" y="26"/>
                  </a:lnTo>
                  <a:lnTo>
                    <a:pt x="233" y="29"/>
                  </a:lnTo>
                  <a:lnTo>
                    <a:pt x="242" y="32"/>
                  </a:lnTo>
                  <a:lnTo>
                    <a:pt x="251" y="34"/>
                  </a:lnTo>
                  <a:lnTo>
                    <a:pt x="261" y="36"/>
                  </a:lnTo>
                  <a:lnTo>
                    <a:pt x="270" y="37"/>
                  </a:lnTo>
                  <a:lnTo>
                    <a:pt x="279" y="38"/>
                  </a:lnTo>
                  <a:lnTo>
                    <a:pt x="288" y="38"/>
                  </a:lnTo>
                  <a:lnTo>
                    <a:pt x="298" y="38"/>
                  </a:lnTo>
                  <a:lnTo>
                    <a:pt x="307" y="37"/>
                  </a:lnTo>
                  <a:lnTo>
                    <a:pt x="316" y="36"/>
                  </a:lnTo>
                  <a:lnTo>
                    <a:pt x="282" y="120"/>
                  </a:lnTo>
                  <a:lnTo>
                    <a:pt x="285" y="123"/>
                  </a:lnTo>
                  <a:lnTo>
                    <a:pt x="288" y="126"/>
                  </a:lnTo>
                  <a:lnTo>
                    <a:pt x="291" y="129"/>
                  </a:lnTo>
                  <a:lnTo>
                    <a:pt x="295" y="131"/>
                  </a:lnTo>
                  <a:lnTo>
                    <a:pt x="298" y="134"/>
                  </a:lnTo>
                  <a:lnTo>
                    <a:pt x="303" y="137"/>
                  </a:lnTo>
                  <a:lnTo>
                    <a:pt x="308" y="140"/>
                  </a:lnTo>
                  <a:lnTo>
                    <a:pt x="313" y="142"/>
                  </a:lnTo>
                  <a:lnTo>
                    <a:pt x="327" y="140"/>
                  </a:lnTo>
                  <a:lnTo>
                    <a:pt x="337" y="134"/>
                  </a:lnTo>
                  <a:lnTo>
                    <a:pt x="345" y="125"/>
                  </a:lnTo>
                  <a:lnTo>
                    <a:pt x="352" y="113"/>
                  </a:lnTo>
                  <a:lnTo>
                    <a:pt x="357" y="101"/>
                  </a:lnTo>
                  <a:lnTo>
                    <a:pt x="363" y="89"/>
                  </a:lnTo>
                  <a:lnTo>
                    <a:pt x="372" y="78"/>
                  </a:lnTo>
                  <a:lnTo>
                    <a:pt x="382" y="69"/>
                  </a:lnTo>
                  <a:lnTo>
                    <a:pt x="385" y="77"/>
                  </a:lnTo>
                  <a:lnTo>
                    <a:pt x="390" y="86"/>
                  </a:lnTo>
                  <a:lnTo>
                    <a:pt x="395" y="94"/>
                  </a:lnTo>
                  <a:lnTo>
                    <a:pt x="402" y="101"/>
                  </a:lnTo>
                  <a:lnTo>
                    <a:pt x="409" y="109"/>
                  </a:lnTo>
                  <a:lnTo>
                    <a:pt x="416" y="117"/>
                  </a:lnTo>
                  <a:lnTo>
                    <a:pt x="424" y="123"/>
                  </a:lnTo>
                  <a:lnTo>
                    <a:pt x="432" y="130"/>
                  </a:lnTo>
                  <a:lnTo>
                    <a:pt x="441" y="137"/>
                  </a:lnTo>
                  <a:lnTo>
                    <a:pt x="450" y="143"/>
                  </a:lnTo>
                  <a:lnTo>
                    <a:pt x="459" y="149"/>
                  </a:lnTo>
                  <a:lnTo>
                    <a:pt x="469" y="154"/>
                  </a:lnTo>
                  <a:lnTo>
                    <a:pt x="480" y="159"/>
                  </a:lnTo>
                  <a:lnTo>
                    <a:pt x="490" y="165"/>
                  </a:lnTo>
                  <a:lnTo>
                    <a:pt x="501" y="170"/>
                  </a:lnTo>
                  <a:lnTo>
                    <a:pt x="512" y="174"/>
                  </a:lnTo>
                  <a:lnTo>
                    <a:pt x="447" y="287"/>
                  </a:lnTo>
                  <a:lnTo>
                    <a:pt x="431" y="287"/>
                  </a:lnTo>
                  <a:lnTo>
                    <a:pt x="328" y="211"/>
                  </a:lnTo>
                  <a:lnTo>
                    <a:pt x="322" y="216"/>
                  </a:lnTo>
                  <a:lnTo>
                    <a:pt x="316" y="222"/>
                  </a:lnTo>
                  <a:lnTo>
                    <a:pt x="311" y="227"/>
                  </a:lnTo>
                  <a:lnTo>
                    <a:pt x="305" y="234"/>
                  </a:lnTo>
                  <a:lnTo>
                    <a:pt x="299" y="240"/>
                  </a:lnTo>
                  <a:lnTo>
                    <a:pt x="293" y="247"/>
                  </a:lnTo>
                  <a:lnTo>
                    <a:pt x="288" y="253"/>
                  </a:lnTo>
                  <a:lnTo>
                    <a:pt x="283" y="261"/>
                  </a:lnTo>
                  <a:lnTo>
                    <a:pt x="279" y="268"/>
                  </a:lnTo>
                  <a:lnTo>
                    <a:pt x="275" y="276"/>
                  </a:lnTo>
                  <a:lnTo>
                    <a:pt x="271" y="284"/>
                  </a:lnTo>
                  <a:lnTo>
                    <a:pt x="267" y="292"/>
                  </a:lnTo>
                  <a:lnTo>
                    <a:pt x="265" y="300"/>
                  </a:lnTo>
                  <a:lnTo>
                    <a:pt x="262" y="308"/>
                  </a:lnTo>
                  <a:lnTo>
                    <a:pt x="261" y="316"/>
                  </a:lnTo>
                  <a:lnTo>
                    <a:pt x="259" y="324"/>
                  </a:lnTo>
                  <a:lnTo>
                    <a:pt x="265" y="334"/>
                  </a:lnTo>
                  <a:lnTo>
                    <a:pt x="272" y="342"/>
                  </a:lnTo>
                  <a:lnTo>
                    <a:pt x="281" y="347"/>
                  </a:lnTo>
                  <a:lnTo>
                    <a:pt x="290" y="351"/>
                  </a:lnTo>
                  <a:lnTo>
                    <a:pt x="302" y="353"/>
                  </a:lnTo>
                  <a:lnTo>
                    <a:pt x="313" y="355"/>
                  </a:lnTo>
                  <a:lnTo>
                    <a:pt x="325" y="356"/>
                  </a:lnTo>
                  <a:lnTo>
                    <a:pt x="337" y="357"/>
                  </a:lnTo>
                  <a:lnTo>
                    <a:pt x="348" y="357"/>
                  </a:lnTo>
                  <a:lnTo>
                    <a:pt x="360" y="359"/>
                  </a:lnTo>
                  <a:lnTo>
                    <a:pt x="370" y="361"/>
                  </a:lnTo>
                  <a:lnTo>
                    <a:pt x="380" y="365"/>
                  </a:lnTo>
                  <a:lnTo>
                    <a:pt x="388" y="370"/>
                  </a:lnTo>
                  <a:lnTo>
                    <a:pt x="394" y="378"/>
                  </a:lnTo>
                  <a:lnTo>
                    <a:pt x="399" y="387"/>
                  </a:lnTo>
                  <a:lnTo>
                    <a:pt x="400" y="401"/>
                  </a:lnTo>
                  <a:lnTo>
                    <a:pt x="347" y="480"/>
                  </a:lnTo>
                  <a:lnTo>
                    <a:pt x="225" y="398"/>
                  </a:lnTo>
                  <a:lnTo>
                    <a:pt x="202" y="404"/>
                  </a:lnTo>
                  <a:lnTo>
                    <a:pt x="168" y="477"/>
                  </a:lnTo>
                  <a:lnTo>
                    <a:pt x="165" y="478"/>
                  </a:lnTo>
                  <a:lnTo>
                    <a:pt x="162" y="479"/>
                  </a:lnTo>
                  <a:lnTo>
                    <a:pt x="158" y="481"/>
                  </a:lnTo>
                  <a:lnTo>
                    <a:pt x="154" y="483"/>
                  </a:lnTo>
                  <a:lnTo>
                    <a:pt x="150" y="484"/>
                  </a:lnTo>
                  <a:lnTo>
                    <a:pt x="146" y="487"/>
                  </a:lnTo>
                  <a:lnTo>
                    <a:pt x="142" y="489"/>
                  </a:lnTo>
                  <a:lnTo>
                    <a:pt x="138" y="492"/>
                  </a:lnTo>
                  <a:lnTo>
                    <a:pt x="130" y="492"/>
                  </a:lnTo>
                </a:path>
              </a:pathLst>
            </a:custGeom>
            <a:solidFill>
              <a:schemeClr val="bg1"/>
            </a:solidFill>
            <a:ln w="9525" cap="rnd">
              <a:noFill/>
              <a:round/>
              <a:headEnd/>
              <a:tailEnd/>
            </a:ln>
            <a:effectLst>
              <a:prstShdw prst="shdw17" dist="17961" dir="2700000">
                <a:schemeClr val="bg1">
                  <a:gamma/>
                  <a:shade val="60000"/>
                  <a:invGamma/>
                </a:schemeClr>
              </a:prstShdw>
            </a:effectLst>
          </p:spPr>
          <p:txBody>
            <a:bodyPr/>
            <a:lstStyle/>
            <a:p>
              <a:endParaRPr lang="en-IN" dirty="0"/>
            </a:p>
          </p:txBody>
        </p:sp>
        <p:sp>
          <p:nvSpPr>
            <p:cNvPr id="2062" name="Freeform 14"/>
            <p:cNvSpPr>
              <a:spLocks/>
            </p:cNvSpPr>
            <p:nvPr/>
          </p:nvSpPr>
          <p:spPr bwMode="grayWhite">
            <a:xfrm>
              <a:off x="380" y="3463"/>
              <a:ext cx="512" cy="509"/>
            </a:xfrm>
            <a:custGeom>
              <a:avLst/>
              <a:gdLst/>
              <a:ahLst/>
              <a:cxnLst>
                <a:cxn ang="0">
                  <a:pos x="67" y="492"/>
                </a:cxn>
                <a:cxn ang="0">
                  <a:pos x="45" y="451"/>
                </a:cxn>
                <a:cxn ang="0">
                  <a:pos x="68" y="418"/>
                </a:cxn>
                <a:cxn ang="0">
                  <a:pos x="106" y="391"/>
                </a:cxn>
                <a:cxn ang="0">
                  <a:pos x="105" y="352"/>
                </a:cxn>
                <a:cxn ang="0">
                  <a:pos x="79" y="324"/>
                </a:cxn>
                <a:cxn ang="0">
                  <a:pos x="44" y="302"/>
                </a:cxn>
                <a:cxn ang="0">
                  <a:pos x="7" y="280"/>
                </a:cxn>
                <a:cxn ang="0">
                  <a:pos x="2" y="258"/>
                </a:cxn>
                <a:cxn ang="0">
                  <a:pos x="13" y="239"/>
                </a:cxn>
                <a:cxn ang="0">
                  <a:pos x="29" y="220"/>
                </a:cxn>
                <a:cxn ang="0">
                  <a:pos x="43" y="201"/>
                </a:cxn>
                <a:cxn ang="0">
                  <a:pos x="65" y="184"/>
                </a:cxn>
                <a:cxn ang="0">
                  <a:pos x="100" y="191"/>
                </a:cxn>
                <a:cxn ang="0">
                  <a:pos x="124" y="210"/>
                </a:cxn>
                <a:cxn ang="0">
                  <a:pos x="150" y="233"/>
                </a:cxn>
                <a:cxn ang="0">
                  <a:pos x="179" y="232"/>
                </a:cxn>
                <a:cxn ang="0">
                  <a:pos x="207" y="223"/>
                </a:cxn>
                <a:cxn ang="0">
                  <a:pos x="230" y="198"/>
                </a:cxn>
                <a:cxn ang="0">
                  <a:pos x="242" y="165"/>
                </a:cxn>
                <a:cxn ang="0">
                  <a:pos x="226" y="143"/>
                </a:cxn>
                <a:cxn ang="0">
                  <a:pos x="203" y="132"/>
                </a:cxn>
                <a:cxn ang="0">
                  <a:pos x="176" y="122"/>
                </a:cxn>
                <a:cxn ang="0">
                  <a:pos x="153" y="111"/>
                </a:cxn>
                <a:cxn ang="0">
                  <a:pos x="142" y="80"/>
                </a:cxn>
                <a:cxn ang="0">
                  <a:pos x="163" y="50"/>
                </a:cxn>
                <a:cxn ang="0">
                  <a:pos x="187" y="36"/>
                </a:cxn>
                <a:cxn ang="0">
                  <a:pos x="211" y="18"/>
                </a:cxn>
                <a:cxn ang="0">
                  <a:pos x="243" y="28"/>
                </a:cxn>
                <a:cxn ang="0">
                  <a:pos x="277" y="54"/>
                </a:cxn>
                <a:cxn ang="0">
                  <a:pos x="314" y="72"/>
                </a:cxn>
                <a:cxn ang="0">
                  <a:pos x="355" y="68"/>
                </a:cxn>
                <a:cxn ang="0">
                  <a:pos x="382" y="36"/>
                </a:cxn>
                <a:cxn ang="0">
                  <a:pos x="411" y="3"/>
                </a:cxn>
                <a:cxn ang="0">
                  <a:pos x="453" y="10"/>
                </a:cxn>
                <a:cxn ang="0">
                  <a:pos x="486" y="36"/>
                </a:cxn>
                <a:cxn ang="0">
                  <a:pos x="489" y="68"/>
                </a:cxn>
                <a:cxn ang="0">
                  <a:pos x="466" y="88"/>
                </a:cxn>
                <a:cxn ang="0">
                  <a:pos x="437" y="107"/>
                </a:cxn>
                <a:cxn ang="0">
                  <a:pos x="422" y="133"/>
                </a:cxn>
                <a:cxn ang="0">
                  <a:pos x="419" y="317"/>
                </a:cxn>
                <a:cxn ang="0">
                  <a:pos x="388" y="302"/>
                </a:cxn>
                <a:cxn ang="0">
                  <a:pos x="364" y="273"/>
                </a:cxn>
                <a:cxn ang="0">
                  <a:pos x="336" y="250"/>
                </a:cxn>
                <a:cxn ang="0">
                  <a:pos x="299" y="252"/>
                </a:cxn>
                <a:cxn ang="0">
                  <a:pos x="275" y="270"/>
                </a:cxn>
                <a:cxn ang="0">
                  <a:pos x="255" y="294"/>
                </a:cxn>
                <a:cxn ang="0">
                  <a:pos x="242" y="323"/>
                </a:cxn>
                <a:cxn ang="0">
                  <a:pos x="241" y="353"/>
                </a:cxn>
                <a:cxn ang="0">
                  <a:pos x="257" y="364"/>
                </a:cxn>
                <a:cxn ang="0">
                  <a:pos x="279" y="368"/>
                </a:cxn>
                <a:cxn ang="0">
                  <a:pos x="304" y="370"/>
                </a:cxn>
                <a:cxn ang="0">
                  <a:pos x="330" y="376"/>
                </a:cxn>
                <a:cxn ang="0">
                  <a:pos x="353" y="407"/>
                </a:cxn>
                <a:cxn ang="0">
                  <a:pos x="352" y="443"/>
                </a:cxn>
                <a:cxn ang="0">
                  <a:pos x="334" y="462"/>
                </a:cxn>
                <a:cxn ang="0">
                  <a:pos x="311" y="479"/>
                </a:cxn>
                <a:cxn ang="0">
                  <a:pos x="278" y="465"/>
                </a:cxn>
                <a:cxn ang="0">
                  <a:pos x="241" y="445"/>
                </a:cxn>
                <a:cxn ang="0">
                  <a:pos x="202" y="432"/>
                </a:cxn>
                <a:cxn ang="0">
                  <a:pos x="98" y="508"/>
                </a:cxn>
              </a:cxnLst>
              <a:rect l="0" t="0" r="r" b="b"/>
              <a:pathLst>
                <a:path w="512" h="509">
                  <a:moveTo>
                    <a:pt x="98" y="508"/>
                  </a:moveTo>
                  <a:lnTo>
                    <a:pt x="86" y="504"/>
                  </a:lnTo>
                  <a:lnTo>
                    <a:pt x="76" y="498"/>
                  </a:lnTo>
                  <a:lnTo>
                    <a:pt x="67" y="492"/>
                  </a:lnTo>
                  <a:lnTo>
                    <a:pt x="60" y="483"/>
                  </a:lnTo>
                  <a:lnTo>
                    <a:pt x="53" y="474"/>
                  </a:lnTo>
                  <a:lnTo>
                    <a:pt x="49" y="463"/>
                  </a:lnTo>
                  <a:lnTo>
                    <a:pt x="45" y="451"/>
                  </a:lnTo>
                  <a:lnTo>
                    <a:pt x="43" y="439"/>
                  </a:lnTo>
                  <a:lnTo>
                    <a:pt x="49" y="432"/>
                  </a:lnTo>
                  <a:lnTo>
                    <a:pt x="58" y="425"/>
                  </a:lnTo>
                  <a:lnTo>
                    <a:pt x="68" y="418"/>
                  </a:lnTo>
                  <a:lnTo>
                    <a:pt x="78" y="413"/>
                  </a:lnTo>
                  <a:lnTo>
                    <a:pt x="88" y="407"/>
                  </a:lnTo>
                  <a:lnTo>
                    <a:pt x="98" y="399"/>
                  </a:lnTo>
                  <a:lnTo>
                    <a:pt x="106" y="391"/>
                  </a:lnTo>
                  <a:lnTo>
                    <a:pt x="113" y="380"/>
                  </a:lnTo>
                  <a:lnTo>
                    <a:pt x="112" y="370"/>
                  </a:lnTo>
                  <a:lnTo>
                    <a:pt x="109" y="360"/>
                  </a:lnTo>
                  <a:lnTo>
                    <a:pt x="105" y="352"/>
                  </a:lnTo>
                  <a:lnTo>
                    <a:pt x="100" y="344"/>
                  </a:lnTo>
                  <a:lnTo>
                    <a:pt x="93" y="337"/>
                  </a:lnTo>
                  <a:lnTo>
                    <a:pt x="87" y="330"/>
                  </a:lnTo>
                  <a:lnTo>
                    <a:pt x="79" y="324"/>
                  </a:lnTo>
                  <a:lnTo>
                    <a:pt x="71" y="318"/>
                  </a:lnTo>
                  <a:lnTo>
                    <a:pt x="62" y="313"/>
                  </a:lnTo>
                  <a:lnTo>
                    <a:pt x="53" y="308"/>
                  </a:lnTo>
                  <a:lnTo>
                    <a:pt x="44" y="302"/>
                  </a:lnTo>
                  <a:lnTo>
                    <a:pt x="35" y="297"/>
                  </a:lnTo>
                  <a:lnTo>
                    <a:pt x="25" y="291"/>
                  </a:lnTo>
                  <a:lnTo>
                    <a:pt x="17" y="286"/>
                  </a:lnTo>
                  <a:lnTo>
                    <a:pt x="7" y="280"/>
                  </a:lnTo>
                  <a:lnTo>
                    <a:pt x="0" y="273"/>
                  </a:lnTo>
                  <a:lnTo>
                    <a:pt x="0" y="268"/>
                  </a:lnTo>
                  <a:lnTo>
                    <a:pt x="0" y="263"/>
                  </a:lnTo>
                  <a:lnTo>
                    <a:pt x="2" y="258"/>
                  </a:lnTo>
                  <a:lnTo>
                    <a:pt x="4" y="253"/>
                  </a:lnTo>
                  <a:lnTo>
                    <a:pt x="7" y="248"/>
                  </a:lnTo>
                  <a:lnTo>
                    <a:pt x="10" y="244"/>
                  </a:lnTo>
                  <a:lnTo>
                    <a:pt x="13" y="239"/>
                  </a:lnTo>
                  <a:lnTo>
                    <a:pt x="17" y="234"/>
                  </a:lnTo>
                  <a:lnTo>
                    <a:pt x="20" y="230"/>
                  </a:lnTo>
                  <a:lnTo>
                    <a:pt x="24" y="225"/>
                  </a:lnTo>
                  <a:lnTo>
                    <a:pt x="29" y="220"/>
                  </a:lnTo>
                  <a:lnTo>
                    <a:pt x="32" y="216"/>
                  </a:lnTo>
                  <a:lnTo>
                    <a:pt x="37" y="210"/>
                  </a:lnTo>
                  <a:lnTo>
                    <a:pt x="40" y="205"/>
                  </a:lnTo>
                  <a:lnTo>
                    <a:pt x="43" y="201"/>
                  </a:lnTo>
                  <a:lnTo>
                    <a:pt x="46" y="195"/>
                  </a:lnTo>
                  <a:lnTo>
                    <a:pt x="51" y="190"/>
                  </a:lnTo>
                  <a:lnTo>
                    <a:pt x="58" y="186"/>
                  </a:lnTo>
                  <a:lnTo>
                    <a:pt x="65" y="184"/>
                  </a:lnTo>
                  <a:lnTo>
                    <a:pt x="73" y="184"/>
                  </a:lnTo>
                  <a:lnTo>
                    <a:pt x="82" y="186"/>
                  </a:lnTo>
                  <a:lnTo>
                    <a:pt x="91" y="187"/>
                  </a:lnTo>
                  <a:lnTo>
                    <a:pt x="100" y="191"/>
                  </a:lnTo>
                  <a:lnTo>
                    <a:pt x="109" y="195"/>
                  </a:lnTo>
                  <a:lnTo>
                    <a:pt x="114" y="199"/>
                  </a:lnTo>
                  <a:lnTo>
                    <a:pt x="120" y="205"/>
                  </a:lnTo>
                  <a:lnTo>
                    <a:pt x="124" y="210"/>
                  </a:lnTo>
                  <a:lnTo>
                    <a:pt x="130" y="216"/>
                  </a:lnTo>
                  <a:lnTo>
                    <a:pt x="136" y="222"/>
                  </a:lnTo>
                  <a:lnTo>
                    <a:pt x="143" y="228"/>
                  </a:lnTo>
                  <a:lnTo>
                    <a:pt x="150" y="233"/>
                  </a:lnTo>
                  <a:lnTo>
                    <a:pt x="160" y="237"/>
                  </a:lnTo>
                  <a:lnTo>
                    <a:pt x="166" y="236"/>
                  </a:lnTo>
                  <a:lnTo>
                    <a:pt x="173" y="234"/>
                  </a:lnTo>
                  <a:lnTo>
                    <a:pt x="179" y="232"/>
                  </a:lnTo>
                  <a:lnTo>
                    <a:pt x="186" y="230"/>
                  </a:lnTo>
                  <a:lnTo>
                    <a:pt x="193" y="228"/>
                  </a:lnTo>
                  <a:lnTo>
                    <a:pt x="200" y="225"/>
                  </a:lnTo>
                  <a:lnTo>
                    <a:pt x="207" y="223"/>
                  </a:lnTo>
                  <a:lnTo>
                    <a:pt x="215" y="220"/>
                  </a:lnTo>
                  <a:lnTo>
                    <a:pt x="218" y="213"/>
                  </a:lnTo>
                  <a:lnTo>
                    <a:pt x="224" y="205"/>
                  </a:lnTo>
                  <a:lnTo>
                    <a:pt x="230" y="198"/>
                  </a:lnTo>
                  <a:lnTo>
                    <a:pt x="235" y="190"/>
                  </a:lnTo>
                  <a:lnTo>
                    <a:pt x="239" y="182"/>
                  </a:lnTo>
                  <a:lnTo>
                    <a:pt x="242" y="174"/>
                  </a:lnTo>
                  <a:lnTo>
                    <a:pt x="242" y="165"/>
                  </a:lnTo>
                  <a:lnTo>
                    <a:pt x="238" y="156"/>
                  </a:lnTo>
                  <a:lnTo>
                    <a:pt x="235" y="151"/>
                  </a:lnTo>
                  <a:lnTo>
                    <a:pt x="230" y="147"/>
                  </a:lnTo>
                  <a:lnTo>
                    <a:pt x="226" y="143"/>
                  </a:lnTo>
                  <a:lnTo>
                    <a:pt x="220" y="140"/>
                  </a:lnTo>
                  <a:lnTo>
                    <a:pt x="215" y="136"/>
                  </a:lnTo>
                  <a:lnTo>
                    <a:pt x="209" y="134"/>
                  </a:lnTo>
                  <a:lnTo>
                    <a:pt x="203" y="132"/>
                  </a:lnTo>
                  <a:lnTo>
                    <a:pt x="196" y="129"/>
                  </a:lnTo>
                  <a:lnTo>
                    <a:pt x="189" y="127"/>
                  </a:lnTo>
                  <a:lnTo>
                    <a:pt x="183" y="125"/>
                  </a:lnTo>
                  <a:lnTo>
                    <a:pt x="176" y="122"/>
                  </a:lnTo>
                  <a:lnTo>
                    <a:pt x="170" y="121"/>
                  </a:lnTo>
                  <a:lnTo>
                    <a:pt x="164" y="117"/>
                  </a:lnTo>
                  <a:lnTo>
                    <a:pt x="158" y="114"/>
                  </a:lnTo>
                  <a:lnTo>
                    <a:pt x="153" y="111"/>
                  </a:lnTo>
                  <a:lnTo>
                    <a:pt x="148" y="106"/>
                  </a:lnTo>
                  <a:lnTo>
                    <a:pt x="143" y="98"/>
                  </a:lnTo>
                  <a:lnTo>
                    <a:pt x="142" y="90"/>
                  </a:lnTo>
                  <a:lnTo>
                    <a:pt x="142" y="80"/>
                  </a:lnTo>
                  <a:lnTo>
                    <a:pt x="145" y="72"/>
                  </a:lnTo>
                  <a:lnTo>
                    <a:pt x="149" y="64"/>
                  </a:lnTo>
                  <a:lnTo>
                    <a:pt x="156" y="57"/>
                  </a:lnTo>
                  <a:lnTo>
                    <a:pt x="163" y="50"/>
                  </a:lnTo>
                  <a:lnTo>
                    <a:pt x="172" y="46"/>
                  </a:lnTo>
                  <a:lnTo>
                    <a:pt x="177" y="43"/>
                  </a:lnTo>
                  <a:lnTo>
                    <a:pt x="183" y="39"/>
                  </a:lnTo>
                  <a:lnTo>
                    <a:pt x="187" y="36"/>
                  </a:lnTo>
                  <a:lnTo>
                    <a:pt x="193" y="31"/>
                  </a:lnTo>
                  <a:lnTo>
                    <a:pt x="199" y="27"/>
                  </a:lnTo>
                  <a:lnTo>
                    <a:pt x="205" y="23"/>
                  </a:lnTo>
                  <a:lnTo>
                    <a:pt x="211" y="18"/>
                  </a:lnTo>
                  <a:lnTo>
                    <a:pt x="218" y="14"/>
                  </a:lnTo>
                  <a:lnTo>
                    <a:pt x="226" y="18"/>
                  </a:lnTo>
                  <a:lnTo>
                    <a:pt x="235" y="22"/>
                  </a:lnTo>
                  <a:lnTo>
                    <a:pt x="243" y="28"/>
                  </a:lnTo>
                  <a:lnTo>
                    <a:pt x="251" y="34"/>
                  </a:lnTo>
                  <a:lnTo>
                    <a:pt x="259" y="40"/>
                  </a:lnTo>
                  <a:lnTo>
                    <a:pt x="267" y="47"/>
                  </a:lnTo>
                  <a:lnTo>
                    <a:pt x="277" y="54"/>
                  </a:lnTo>
                  <a:lnTo>
                    <a:pt x="286" y="60"/>
                  </a:lnTo>
                  <a:lnTo>
                    <a:pt x="294" y="65"/>
                  </a:lnTo>
                  <a:lnTo>
                    <a:pt x="304" y="69"/>
                  </a:lnTo>
                  <a:lnTo>
                    <a:pt x="314" y="72"/>
                  </a:lnTo>
                  <a:lnTo>
                    <a:pt x="324" y="75"/>
                  </a:lnTo>
                  <a:lnTo>
                    <a:pt x="334" y="74"/>
                  </a:lnTo>
                  <a:lnTo>
                    <a:pt x="344" y="72"/>
                  </a:lnTo>
                  <a:lnTo>
                    <a:pt x="355" y="68"/>
                  </a:lnTo>
                  <a:lnTo>
                    <a:pt x="367" y="60"/>
                  </a:lnTo>
                  <a:lnTo>
                    <a:pt x="373" y="54"/>
                  </a:lnTo>
                  <a:lnTo>
                    <a:pt x="378" y="46"/>
                  </a:lnTo>
                  <a:lnTo>
                    <a:pt x="382" y="36"/>
                  </a:lnTo>
                  <a:lnTo>
                    <a:pt x="387" y="27"/>
                  </a:lnTo>
                  <a:lnTo>
                    <a:pt x="393" y="18"/>
                  </a:lnTo>
                  <a:lnTo>
                    <a:pt x="401" y="10"/>
                  </a:lnTo>
                  <a:lnTo>
                    <a:pt x="411" y="3"/>
                  </a:lnTo>
                  <a:lnTo>
                    <a:pt x="422" y="0"/>
                  </a:lnTo>
                  <a:lnTo>
                    <a:pt x="432" y="3"/>
                  </a:lnTo>
                  <a:lnTo>
                    <a:pt x="442" y="6"/>
                  </a:lnTo>
                  <a:lnTo>
                    <a:pt x="453" y="10"/>
                  </a:lnTo>
                  <a:lnTo>
                    <a:pt x="463" y="15"/>
                  </a:lnTo>
                  <a:lnTo>
                    <a:pt x="472" y="21"/>
                  </a:lnTo>
                  <a:lnTo>
                    <a:pt x="479" y="28"/>
                  </a:lnTo>
                  <a:lnTo>
                    <a:pt x="486" y="36"/>
                  </a:lnTo>
                  <a:lnTo>
                    <a:pt x="492" y="46"/>
                  </a:lnTo>
                  <a:lnTo>
                    <a:pt x="493" y="54"/>
                  </a:lnTo>
                  <a:lnTo>
                    <a:pt x="492" y="61"/>
                  </a:lnTo>
                  <a:lnTo>
                    <a:pt x="489" y="68"/>
                  </a:lnTo>
                  <a:lnTo>
                    <a:pt x="485" y="73"/>
                  </a:lnTo>
                  <a:lnTo>
                    <a:pt x="479" y="79"/>
                  </a:lnTo>
                  <a:lnTo>
                    <a:pt x="473" y="83"/>
                  </a:lnTo>
                  <a:lnTo>
                    <a:pt x="466" y="88"/>
                  </a:lnTo>
                  <a:lnTo>
                    <a:pt x="458" y="93"/>
                  </a:lnTo>
                  <a:lnTo>
                    <a:pt x="451" y="97"/>
                  </a:lnTo>
                  <a:lnTo>
                    <a:pt x="443" y="101"/>
                  </a:lnTo>
                  <a:lnTo>
                    <a:pt x="437" y="107"/>
                  </a:lnTo>
                  <a:lnTo>
                    <a:pt x="431" y="112"/>
                  </a:lnTo>
                  <a:lnTo>
                    <a:pt x="427" y="118"/>
                  </a:lnTo>
                  <a:lnTo>
                    <a:pt x="423" y="125"/>
                  </a:lnTo>
                  <a:lnTo>
                    <a:pt x="422" y="133"/>
                  </a:lnTo>
                  <a:lnTo>
                    <a:pt x="422" y="142"/>
                  </a:lnTo>
                  <a:lnTo>
                    <a:pt x="511" y="227"/>
                  </a:lnTo>
                  <a:lnTo>
                    <a:pt x="429" y="316"/>
                  </a:lnTo>
                  <a:lnTo>
                    <a:pt x="419" y="317"/>
                  </a:lnTo>
                  <a:lnTo>
                    <a:pt x="411" y="315"/>
                  </a:lnTo>
                  <a:lnTo>
                    <a:pt x="402" y="312"/>
                  </a:lnTo>
                  <a:lnTo>
                    <a:pt x="395" y="308"/>
                  </a:lnTo>
                  <a:lnTo>
                    <a:pt x="388" y="302"/>
                  </a:lnTo>
                  <a:lnTo>
                    <a:pt x="382" y="295"/>
                  </a:lnTo>
                  <a:lnTo>
                    <a:pt x="376" y="288"/>
                  </a:lnTo>
                  <a:lnTo>
                    <a:pt x="370" y="281"/>
                  </a:lnTo>
                  <a:lnTo>
                    <a:pt x="364" y="273"/>
                  </a:lnTo>
                  <a:lnTo>
                    <a:pt x="358" y="266"/>
                  </a:lnTo>
                  <a:lnTo>
                    <a:pt x="351" y="260"/>
                  </a:lnTo>
                  <a:lnTo>
                    <a:pt x="344" y="255"/>
                  </a:lnTo>
                  <a:lnTo>
                    <a:pt x="336" y="250"/>
                  </a:lnTo>
                  <a:lnTo>
                    <a:pt x="327" y="248"/>
                  </a:lnTo>
                  <a:lnTo>
                    <a:pt x="317" y="247"/>
                  </a:lnTo>
                  <a:lnTo>
                    <a:pt x="305" y="248"/>
                  </a:lnTo>
                  <a:lnTo>
                    <a:pt x="299" y="252"/>
                  </a:lnTo>
                  <a:lnTo>
                    <a:pt x="293" y="255"/>
                  </a:lnTo>
                  <a:lnTo>
                    <a:pt x="287" y="260"/>
                  </a:lnTo>
                  <a:lnTo>
                    <a:pt x="281" y="265"/>
                  </a:lnTo>
                  <a:lnTo>
                    <a:pt x="275" y="270"/>
                  </a:lnTo>
                  <a:lnTo>
                    <a:pt x="270" y="275"/>
                  </a:lnTo>
                  <a:lnTo>
                    <a:pt x="265" y="281"/>
                  </a:lnTo>
                  <a:lnTo>
                    <a:pt x="260" y="288"/>
                  </a:lnTo>
                  <a:lnTo>
                    <a:pt x="255" y="294"/>
                  </a:lnTo>
                  <a:lnTo>
                    <a:pt x="251" y="300"/>
                  </a:lnTo>
                  <a:lnTo>
                    <a:pt x="247" y="308"/>
                  </a:lnTo>
                  <a:lnTo>
                    <a:pt x="244" y="315"/>
                  </a:lnTo>
                  <a:lnTo>
                    <a:pt x="242" y="323"/>
                  </a:lnTo>
                  <a:lnTo>
                    <a:pt x="239" y="331"/>
                  </a:lnTo>
                  <a:lnTo>
                    <a:pt x="238" y="339"/>
                  </a:lnTo>
                  <a:lnTo>
                    <a:pt x="238" y="348"/>
                  </a:lnTo>
                  <a:lnTo>
                    <a:pt x="241" y="353"/>
                  </a:lnTo>
                  <a:lnTo>
                    <a:pt x="244" y="356"/>
                  </a:lnTo>
                  <a:lnTo>
                    <a:pt x="248" y="360"/>
                  </a:lnTo>
                  <a:lnTo>
                    <a:pt x="252" y="362"/>
                  </a:lnTo>
                  <a:lnTo>
                    <a:pt x="257" y="364"/>
                  </a:lnTo>
                  <a:lnTo>
                    <a:pt x="262" y="366"/>
                  </a:lnTo>
                  <a:lnTo>
                    <a:pt x="267" y="367"/>
                  </a:lnTo>
                  <a:lnTo>
                    <a:pt x="274" y="368"/>
                  </a:lnTo>
                  <a:lnTo>
                    <a:pt x="279" y="368"/>
                  </a:lnTo>
                  <a:lnTo>
                    <a:pt x="285" y="369"/>
                  </a:lnTo>
                  <a:lnTo>
                    <a:pt x="292" y="370"/>
                  </a:lnTo>
                  <a:lnTo>
                    <a:pt x="298" y="370"/>
                  </a:lnTo>
                  <a:lnTo>
                    <a:pt x="304" y="370"/>
                  </a:lnTo>
                  <a:lnTo>
                    <a:pt x="309" y="371"/>
                  </a:lnTo>
                  <a:lnTo>
                    <a:pt x="315" y="371"/>
                  </a:lnTo>
                  <a:lnTo>
                    <a:pt x="320" y="373"/>
                  </a:lnTo>
                  <a:lnTo>
                    <a:pt x="330" y="376"/>
                  </a:lnTo>
                  <a:lnTo>
                    <a:pt x="337" y="382"/>
                  </a:lnTo>
                  <a:lnTo>
                    <a:pt x="344" y="389"/>
                  </a:lnTo>
                  <a:lnTo>
                    <a:pt x="349" y="398"/>
                  </a:lnTo>
                  <a:lnTo>
                    <a:pt x="353" y="407"/>
                  </a:lnTo>
                  <a:lnTo>
                    <a:pt x="355" y="417"/>
                  </a:lnTo>
                  <a:lnTo>
                    <a:pt x="356" y="427"/>
                  </a:lnTo>
                  <a:lnTo>
                    <a:pt x="355" y="436"/>
                  </a:lnTo>
                  <a:lnTo>
                    <a:pt x="352" y="443"/>
                  </a:lnTo>
                  <a:lnTo>
                    <a:pt x="348" y="448"/>
                  </a:lnTo>
                  <a:lnTo>
                    <a:pt x="343" y="453"/>
                  </a:lnTo>
                  <a:lnTo>
                    <a:pt x="339" y="458"/>
                  </a:lnTo>
                  <a:lnTo>
                    <a:pt x="334" y="462"/>
                  </a:lnTo>
                  <a:lnTo>
                    <a:pt x="330" y="468"/>
                  </a:lnTo>
                  <a:lnTo>
                    <a:pt x="324" y="473"/>
                  </a:lnTo>
                  <a:lnTo>
                    <a:pt x="320" y="479"/>
                  </a:lnTo>
                  <a:lnTo>
                    <a:pt x="311" y="479"/>
                  </a:lnTo>
                  <a:lnTo>
                    <a:pt x="304" y="477"/>
                  </a:lnTo>
                  <a:lnTo>
                    <a:pt x="295" y="474"/>
                  </a:lnTo>
                  <a:lnTo>
                    <a:pt x="286" y="470"/>
                  </a:lnTo>
                  <a:lnTo>
                    <a:pt x="278" y="465"/>
                  </a:lnTo>
                  <a:lnTo>
                    <a:pt x="268" y="461"/>
                  </a:lnTo>
                  <a:lnTo>
                    <a:pt x="259" y="455"/>
                  </a:lnTo>
                  <a:lnTo>
                    <a:pt x="250" y="450"/>
                  </a:lnTo>
                  <a:lnTo>
                    <a:pt x="241" y="445"/>
                  </a:lnTo>
                  <a:lnTo>
                    <a:pt x="231" y="441"/>
                  </a:lnTo>
                  <a:lnTo>
                    <a:pt x="222" y="437"/>
                  </a:lnTo>
                  <a:lnTo>
                    <a:pt x="211" y="435"/>
                  </a:lnTo>
                  <a:lnTo>
                    <a:pt x="202" y="432"/>
                  </a:lnTo>
                  <a:lnTo>
                    <a:pt x="193" y="432"/>
                  </a:lnTo>
                  <a:lnTo>
                    <a:pt x="182" y="433"/>
                  </a:lnTo>
                  <a:lnTo>
                    <a:pt x="172" y="436"/>
                  </a:lnTo>
                  <a:lnTo>
                    <a:pt x="98" y="508"/>
                  </a:lnTo>
                </a:path>
              </a:pathLst>
            </a:custGeom>
            <a:solidFill>
              <a:schemeClr val="bg1"/>
            </a:solidFill>
            <a:ln w="9525" cap="rnd">
              <a:noFill/>
              <a:round/>
              <a:headEnd/>
              <a:tailEnd/>
            </a:ln>
            <a:effectLst>
              <a:prstShdw prst="shdw17" dist="17961" dir="2700000">
                <a:schemeClr val="bg1">
                  <a:gamma/>
                  <a:shade val="60000"/>
                  <a:invGamma/>
                </a:schemeClr>
              </a:prstShdw>
            </a:effectLst>
          </p:spPr>
          <p:txBody>
            <a:bodyPr/>
            <a:lstStyle/>
            <a:p>
              <a:endParaRPr lang="en-IN" dirty="0"/>
            </a:p>
          </p:txBody>
        </p:sp>
        <p:sp>
          <p:nvSpPr>
            <p:cNvPr id="2063" name="Freeform 15"/>
            <p:cNvSpPr>
              <a:spLocks/>
            </p:cNvSpPr>
            <p:nvPr/>
          </p:nvSpPr>
          <p:spPr bwMode="grayWhite">
            <a:xfrm>
              <a:off x="705" y="3827"/>
              <a:ext cx="513" cy="493"/>
            </a:xfrm>
            <a:custGeom>
              <a:avLst/>
              <a:gdLst/>
              <a:ahLst/>
              <a:cxnLst>
                <a:cxn ang="0">
                  <a:pos x="111" y="481"/>
                </a:cxn>
                <a:cxn ang="0">
                  <a:pos x="85" y="463"/>
                </a:cxn>
                <a:cxn ang="0">
                  <a:pos x="64" y="433"/>
                </a:cxn>
                <a:cxn ang="0">
                  <a:pos x="0" y="275"/>
                </a:cxn>
                <a:cxn ang="0">
                  <a:pos x="3" y="259"/>
                </a:cxn>
                <a:cxn ang="0">
                  <a:pos x="10" y="240"/>
                </a:cxn>
                <a:cxn ang="0">
                  <a:pos x="21" y="222"/>
                </a:cxn>
                <a:cxn ang="0">
                  <a:pos x="35" y="205"/>
                </a:cxn>
                <a:cxn ang="0">
                  <a:pos x="49" y="193"/>
                </a:cxn>
                <a:cxn ang="0">
                  <a:pos x="81" y="193"/>
                </a:cxn>
                <a:cxn ang="0">
                  <a:pos x="112" y="205"/>
                </a:cxn>
                <a:cxn ang="0">
                  <a:pos x="142" y="220"/>
                </a:cxn>
                <a:cxn ang="0">
                  <a:pos x="169" y="226"/>
                </a:cxn>
                <a:cxn ang="0">
                  <a:pos x="194" y="211"/>
                </a:cxn>
                <a:cxn ang="0">
                  <a:pos x="212" y="183"/>
                </a:cxn>
                <a:cxn ang="0">
                  <a:pos x="222" y="156"/>
                </a:cxn>
                <a:cxn ang="0">
                  <a:pos x="213" y="128"/>
                </a:cxn>
                <a:cxn ang="0">
                  <a:pos x="198" y="115"/>
                </a:cxn>
                <a:cxn ang="0">
                  <a:pos x="178" y="105"/>
                </a:cxn>
                <a:cxn ang="0">
                  <a:pos x="158" y="95"/>
                </a:cxn>
                <a:cxn ang="0">
                  <a:pos x="142" y="81"/>
                </a:cxn>
                <a:cxn ang="0">
                  <a:pos x="137" y="60"/>
                </a:cxn>
                <a:cxn ang="0">
                  <a:pos x="146" y="38"/>
                </a:cxn>
                <a:cxn ang="0">
                  <a:pos x="160" y="20"/>
                </a:cxn>
                <a:cxn ang="0">
                  <a:pos x="176" y="0"/>
                </a:cxn>
                <a:cxn ang="0">
                  <a:pos x="198" y="15"/>
                </a:cxn>
                <a:cxn ang="0">
                  <a:pos x="224" y="26"/>
                </a:cxn>
                <a:cxn ang="0">
                  <a:pos x="251" y="34"/>
                </a:cxn>
                <a:cxn ang="0">
                  <a:pos x="279" y="38"/>
                </a:cxn>
                <a:cxn ang="0">
                  <a:pos x="307" y="37"/>
                </a:cxn>
                <a:cxn ang="0">
                  <a:pos x="285" y="123"/>
                </a:cxn>
                <a:cxn ang="0">
                  <a:pos x="295" y="131"/>
                </a:cxn>
                <a:cxn ang="0">
                  <a:pos x="308" y="140"/>
                </a:cxn>
                <a:cxn ang="0">
                  <a:pos x="337" y="134"/>
                </a:cxn>
                <a:cxn ang="0">
                  <a:pos x="357" y="101"/>
                </a:cxn>
                <a:cxn ang="0">
                  <a:pos x="382" y="69"/>
                </a:cxn>
                <a:cxn ang="0">
                  <a:pos x="395" y="94"/>
                </a:cxn>
                <a:cxn ang="0">
                  <a:pos x="416" y="117"/>
                </a:cxn>
                <a:cxn ang="0">
                  <a:pos x="441" y="137"/>
                </a:cxn>
                <a:cxn ang="0">
                  <a:pos x="469" y="154"/>
                </a:cxn>
                <a:cxn ang="0">
                  <a:pos x="501" y="170"/>
                </a:cxn>
                <a:cxn ang="0">
                  <a:pos x="431" y="287"/>
                </a:cxn>
                <a:cxn ang="0">
                  <a:pos x="316" y="222"/>
                </a:cxn>
                <a:cxn ang="0">
                  <a:pos x="299" y="240"/>
                </a:cxn>
                <a:cxn ang="0">
                  <a:pos x="283" y="261"/>
                </a:cxn>
                <a:cxn ang="0">
                  <a:pos x="271" y="284"/>
                </a:cxn>
                <a:cxn ang="0">
                  <a:pos x="262" y="308"/>
                </a:cxn>
                <a:cxn ang="0">
                  <a:pos x="265" y="334"/>
                </a:cxn>
                <a:cxn ang="0">
                  <a:pos x="290" y="351"/>
                </a:cxn>
                <a:cxn ang="0">
                  <a:pos x="325" y="356"/>
                </a:cxn>
                <a:cxn ang="0">
                  <a:pos x="360" y="359"/>
                </a:cxn>
                <a:cxn ang="0">
                  <a:pos x="388" y="370"/>
                </a:cxn>
                <a:cxn ang="0">
                  <a:pos x="400" y="401"/>
                </a:cxn>
                <a:cxn ang="0">
                  <a:pos x="202" y="404"/>
                </a:cxn>
                <a:cxn ang="0">
                  <a:pos x="162" y="479"/>
                </a:cxn>
                <a:cxn ang="0">
                  <a:pos x="150" y="484"/>
                </a:cxn>
                <a:cxn ang="0">
                  <a:pos x="138" y="492"/>
                </a:cxn>
              </a:cxnLst>
              <a:rect l="0" t="0" r="r" b="b"/>
              <a:pathLst>
                <a:path w="513" h="493">
                  <a:moveTo>
                    <a:pt x="130" y="492"/>
                  </a:moveTo>
                  <a:lnTo>
                    <a:pt x="120" y="486"/>
                  </a:lnTo>
                  <a:lnTo>
                    <a:pt x="111" y="481"/>
                  </a:lnTo>
                  <a:lnTo>
                    <a:pt x="101" y="475"/>
                  </a:lnTo>
                  <a:lnTo>
                    <a:pt x="93" y="469"/>
                  </a:lnTo>
                  <a:lnTo>
                    <a:pt x="85" y="463"/>
                  </a:lnTo>
                  <a:lnTo>
                    <a:pt x="78" y="454"/>
                  </a:lnTo>
                  <a:lnTo>
                    <a:pt x="71" y="444"/>
                  </a:lnTo>
                  <a:lnTo>
                    <a:pt x="64" y="433"/>
                  </a:lnTo>
                  <a:lnTo>
                    <a:pt x="111" y="353"/>
                  </a:lnTo>
                  <a:lnTo>
                    <a:pt x="0" y="280"/>
                  </a:lnTo>
                  <a:lnTo>
                    <a:pt x="0" y="275"/>
                  </a:lnTo>
                  <a:lnTo>
                    <a:pt x="0" y="270"/>
                  </a:lnTo>
                  <a:lnTo>
                    <a:pt x="1" y="264"/>
                  </a:lnTo>
                  <a:lnTo>
                    <a:pt x="3" y="259"/>
                  </a:lnTo>
                  <a:lnTo>
                    <a:pt x="5" y="252"/>
                  </a:lnTo>
                  <a:lnTo>
                    <a:pt x="7" y="246"/>
                  </a:lnTo>
                  <a:lnTo>
                    <a:pt x="10" y="240"/>
                  </a:lnTo>
                  <a:lnTo>
                    <a:pt x="13" y="234"/>
                  </a:lnTo>
                  <a:lnTo>
                    <a:pt x="17" y="227"/>
                  </a:lnTo>
                  <a:lnTo>
                    <a:pt x="21" y="222"/>
                  </a:lnTo>
                  <a:lnTo>
                    <a:pt x="26" y="216"/>
                  </a:lnTo>
                  <a:lnTo>
                    <a:pt x="30" y="211"/>
                  </a:lnTo>
                  <a:lnTo>
                    <a:pt x="35" y="205"/>
                  </a:lnTo>
                  <a:lnTo>
                    <a:pt x="40" y="201"/>
                  </a:lnTo>
                  <a:lnTo>
                    <a:pt x="44" y="196"/>
                  </a:lnTo>
                  <a:lnTo>
                    <a:pt x="49" y="193"/>
                  </a:lnTo>
                  <a:lnTo>
                    <a:pt x="60" y="191"/>
                  </a:lnTo>
                  <a:lnTo>
                    <a:pt x="70" y="191"/>
                  </a:lnTo>
                  <a:lnTo>
                    <a:pt x="81" y="193"/>
                  </a:lnTo>
                  <a:lnTo>
                    <a:pt x="92" y="196"/>
                  </a:lnTo>
                  <a:lnTo>
                    <a:pt x="102" y="201"/>
                  </a:lnTo>
                  <a:lnTo>
                    <a:pt x="112" y="205"/>
                  </a:lnTo>
                  <a:lnTo>
                    <a:pt x="122" y="211"/>
                  </a:lnTo>
                  <a:lnTo>
                    <a:pt x="132" y="216"/>
                  </a:lnTo>
                  <a:lnTo>
                    <a:pt x="142" y="220"/>
                  </a:lnTo>
                  <a:lnTo>
                    <a:pt x="150" y="223"/>
                  </a:lnTo>
                  <a:lnTo>
                    <a:pt x="160" y="226"/>
                  </a:lnTo>
                  <a:lnTo>
                    <a:pt x="169" y="226"/>
                  </a:lnTo>
                  <a:lnTo>
                    <a:pt x="178" y="223"/>
                  </a:lnTo>
                  <a:lnTo>
                    <a:pt x="186" y="219"/>
                  </a:lnTo>
                  <a:lnTo>
                    <a:pt x="194" y="211"/>
                  </a:lnTo>
                  <a:lnTo>
                    <a:pt x="202" y="200"/>
                  </a:lnTo>
                  <a:lnTo>
                    <a:pt x="207" y="192"/>
                  </a:lnTo>
                  <a:lnTo>
                    <a:pt x="212" y="183"/>
                  </a:lnTo>
                  <a:lnTo>
                    <a:pt x="216" y="174"/>
                  </a:lnTo>
                  <a:lnTo>
                    <a:pt x="219" y="165"/>
                  </a:lnTo>
                  <a:lnTo>
                    <a:pt x="222" y="156"/>
                  </a:lnTo>
                  <a:lnTo>
                    <a:pt x="222" y="146"/>
                  </a:lnTo>
                  <a:lnTo>
                    <a:pt x="219" y="138"/>
                  </a:lnTo>
                  <a:lnTo>
                    <a:pt x="213" y="128"/>
                  </a:lnTo>
                  <a:lnTo>
                    <a:pt x="210" y="123"/>
                  </a:lnTo>
                  <a:lnTo>
                    <a:pt x="204" y="119"/>
                  </a:lnTo>
                  <a:lnTo>
                    <a:pt x="198" y="115"/>
                  </a:lnTo>
                  <a:lnTo>
                    <a:pt x="192" y="112"/>
                  </a:lnTo>
                  <a:lnTo>
                    <a:pt x="186" y="109"/>
                  </a:lnTo>
                  <a:lnTo>
                    <a:pt x="178" y="105"/>
                  </a:lnTo>
                  <a:lnTo>
                    <a:pt x="171" y="102"/>
                  </a:lnTo>
                  <a:lnTo>
                    <a:pt x="165" y="98"/>
                  </a:lnTo>
                  <a:lnTo>
                    <a:pt x="158" y="95"/>
                  </a:lnTo>
                  <a:lnTo>
                    <a:pt x="152" y="91"/>
                  </a:lnTo>
                  <a:lnTo>
                    <a:pt x="146" y="86"/>
                  </a:lnTo>
                  <a:lnTo>
                    <a:pt x="142" y="81"/>
                  </a:lnTo>
                  <a:lnTo>
                    <a:pt x="139" y="74"/>
                  </a:lnTo>
                  <a:lnTo>
                    <a:pt x="137" y="68"/>
                  </a:lnTo>
                  <a:lnTo>
                    <a:pt x="137" y="60"/>
                  </a:lnTo>
                  <a:lnTo>
                    <a:pt x="138" y="51"/>
                  </a:lnTo>
                  <a:lnTo>
                    <a:pt x="142" y="44"/>
                  </a:lnTo>
                  <a:lnTo>
                    <a:pt x="146" y="38"/>
                  </a:lnTo>
                  <a:lnTo>
                    <a:pt x="150" y="32"/>
                  </a:lnTo>
                  <a:lnTo>
                    <a:pt x="155" y="26"/>
                  </a:lnTo>
                  <a:lnTo>
                    <a:pt x="160" y="20"/>
                  </a:lnTo>
                  <a:lnTo>
                    <a:pt x="165" y="14"/>
                  </a:lnTo>
                  <a:lnTo>
                    <a:pt x="170" y="8"/>
                  </a:lnTo>
                  <a:lnTo>
                    <a:pt x="176" y="0"/>
                  </a:lnTo>
                  <a:lnTo>
                    <a:pt x="183" y="5"/>
                  </a:lnTo>
                  <a:lnTo>
                    <a:pt x="191" y="10"/>
                  </a:lnTo>
                  <a:lnTo>
                    <a:pt x="198" y="15"/>
                  </a:lnTo>
                  <a:lnTo>
                    <a:pt x="207" y="19"/>
                  </a:lnTo>
                  <a:lnTo>
                    <a:pt x="215" y="23"/>
                  </a:lnTo>
                  <a:lnTo>
                    <a:pt x="224" y="26"/>
                  </a:lnTo>
                  <a:lnTo>
                    <a:pt x="233" y="29"/>
                  </a:lnTo>
                  <a:lnTo>
                    <a:pt x="242" y="32"/>
                  </a:lnTo>
                  <a:lnTo>
                    <a:pt x="251" y="34"/>
                  </a:lnTo>
                  <a:lnTo>
                    <a:pt x="261" y="36"/>
                  </a:lnTo>
                  <a:lnTo>
                    <a:pt x="270" y="37"/>
                  </a:lnTo>
                  <a:lnTo>
                    <a:pt x="279" y="38"/>
                  </a:lnTo>
                  <a:lnTo>
                    <a:pt x="288" y="38"/>
                  </a:lnTo>
                  <a:lnTo>
                    <a:pt x="298" y="38"/>
                  </a:lnTo>
                  <a:lnTo>
                    <a:pt x="307" y="37"/>
                  </a:lnTo>
                  <a:lnTo>
                    <a:pt x="316" y="36"/>
                  </a:lnTo>
                  <a:lnTo>
                    <a:pt x="282" y="120"/>
                  </a:lnTo>
                  <a:lnTo>
                    <a:pt x="285" y="123"/>
                  </a:lnTo>
                  <a:lnTo>
                    <a:pt x="288" y="126"/>
                  </a:lnTo>
                  <a:lnTo>
                    <a:pt x="291" y="129"/>
                  </a:lnTo>
                  <a:lnTo>
                    <a:pt x="295" y="131"/>
                  </a:lnTo>
                  <a:lnTo>
                    <a:pt x="298" y="134"/>
                  </a:lnTo>
                  <a:lnTo>
                    <a:pt x="303" y="137"/>
                  </a:lnTo>
                  <a:lnTo>
                    <a:pt x="308" y="140"/>
                  </a:lnTo>
                  <a:lnTo>
                    <a:pt x="313" y="142"/>
                  </a:lnTo>
                  <a:lnTo>
                    <a:pt x="327" y="140"/>
                  </a:lnTo>
                  <a:lnTo>
                    <a:pt x="337" y="134"/>
                  </a:lnTo>
                  <a:lnTo>
                    <a:pt x="345" y="125"/>
                  </a:lnTo>
                  <a:lnTo>
                    <a:pt x="352" y="113"/>
                  </a:lnTo>
                  <a:lnTo>
                    <a:pt x="357" y="101"/>
                  </a:lnTo>
                  <a:lnTo>
                    <a:pt x="363" y="89"/>
                  </a:lnTo>
                  <a:lnTo>
                    <a:pt x="372" y="78"/>
                  </a:lnTo>
                  <a:lnTo>
                    <a:pt x="382" y="69"/>
                  </a:lnTo>
                  <a:lnTo>
                    <a:pt x="385" y="77"/>
                  </a:lnTo>
                  <a:lnTo>
                    <a:pt x="390" y="86"/>
                  </a:lnTo>
                  <a:lnTo>
                    <a:pt x="395" y="94"/>
                  </a:lnTo>
                  <a:lnTo>
                    <a:pt x="402" y="101"/>
                  </a:lnTo>
                  <a:lnTo>
                    <a:pt x="409" y="109"/>
                  </a:lnTo>
                  <a:lnTo>
                    <a:pt x="416" y="117"/>
                  </a:lnTo>
                  <a:lnTo>
                    <a:pt x="424" y="123"/>
                  </a:lnTo>
                  <a:lnTo>
                    <a:pt x="432" y="130"/>
                  </a:lnTo>
                  <a:lnTo>
                    <a:pt x="441" y="137"/>
                  </a:lnTo>
                  <a:lnTo>
                    <a:pt x="450" y="143"/>
                  </a:lnTo>
                  <a:lnTo>
                    <a:pt x="459" y="149"/>
                  </a:lnTo>
                  <a:lnTo>
                    <a:pt x="469" y="154"/>
                  </a:lnTo>
                  <a:lnTo>
                    <a:pt x="480" y="159"/>
                  </a:lnTo>
                  <a:lnTo>
                    <a:pt x="490" y="165"/>
                  </a:lnTo>
                  <a:lnTo>
                    <a:pt x="501" y="170"/>
                  </a:lnTo>
                  <a:lnTo>
                    <a:pt x="512" y="174"/>
                  </a:lnTo>
                  <a:lnTo>
                    <a:pt x="447" y="287"/>
                  </a:lnTo>
                  <a:lnTo>
                    <a:pt x="431" y="287"/>
                  </a:lnTo>
                  <a:lnTo>
                    <a:pt x="328" y="211"/>
                  </a:lnTo>
                  <a:lnTo>
                    <a:pt x="322" y="216"/>
                  </a:lnTo>
                  <a:lnTo>
                    <a:pt x="316" y="222"/>
                  </a:lnTo>
                  <a:lnTo>
                    <a:pt x="311" y="227"/>
                  </a:lnTo>
                  <a:lnTo>
                    <a:pt x="305" y="234"/>
                  </a:lnTo>
                  <a:lnTo>
                    <a:pt x="299" y="240"/>
                  </a:lnTo>
                  <a:lnTo>
                    <a:pt x="293" y="247"/>
                  </a:lnTo>
                  <a:lnTo>
                    <a:pt x="288" y="253"/>
                  </a:lnTo>
                  <a:lnTo>
                    <a:pt x="283" y="261"/>
                  </a:lnTo>
                  <a:lnTo>
                    <a:pt x="279" y="268"/>
                  </a:lnTo>
                  <a:lnTo>
                    <a:pt x="275" y="276"/>
                  </a:lnTo>
                  <a:lnTo>
                    <a:pt x="271" y="284"/>
                  </a:lnTo>
                  <a:lnTo>
                    <a:pt x="267" y="292"/>
                  </a:lnTo>
                  <a:lnTo>
                    <a:pt x="265" y="300"/>
                  </a:lnTo>
                  <a:lnTo>
                    <a:pt x="262" y="308"/>
                  </a:lnTo>
                  <a:lnTo>
                    <a:pt x="261" y="316"/>
                  </a:lnTo>
                  <a:lnTo>
                    <a:pt x="259" y="324"/>
                  </a:lnTo>
                  <a:lnTo>
                    <a:pt x="265" y="334"/>
                  </a:lnTo>
                  <a:lnTo>
                    <a:pt x="272" y="342"/>
                  </a:lnTo>
                  <a:lnTo>
                    <a:pt x="281" y="347"/>
                  </a:lnTo>
                  <a:lnTo>
                    <a:pt x="290" y="351"/>
                  </a:lnTo>
                  <a:lnTo>
                    <a:pt x="302" y="353"/>
                  </a:lnTo>
                  <a:lnTo>
                    <a:pt x="313" y="355"/>
                  </a:lnTo>
                  <a:lnTo>
                    <a:pt x="325" y="356"/>
                  </a:lnTo>
                  <a:lnTo>
                    <a:pt x="337" y="357"/>
                  </a:lnTo>
                  <a:lnTo>
                    <a:pt x="348" y="357"/>
                  </a:lnTo>
                  <a:lnTo>
                    <a:pt x="360" y="359"/>
                  </a:lnTo>
                  <a:lnTo>
                    <a:pt x="370" y="361"/>
                  </a:lnTo>
                  <a:lnTo>
                    <a:pt x="380" y="365"/>
                  </a:lnTo>
                  <a:lnTo>
                    <a:pt x="388" y="370"/>
                  </a:lnTo>
                  <a:lnTo>
                    <a:pt x="394" y="378"/>
                  </a:lnTo>
                  <a:lnTo>
                    <a:pt x="399" y="387"/>
                  </a:lnTo>
                  <a:lnTo>
                    <a:pt x="400" y="401"/>
                  </a:lnTo>
                  <a:lnTo>
                    <a:pt x="347" y="480"/>
                  </a:lnTo>
                  <a:lnTo>
                    <a:pt x="225" y="398"/>
                  </a:lnTo>
                  <a:lnTo>
                    <a:pt x="202" y="404"/>
                  </a:lnTo>
                  <a:lnTo>
                    <a:pt x="168" y="477"/>
                  </a:lnTo>
                  <a:lnTo>
                    <a:pt x="165" y="478"/>
                  </a:lnTo>
                  <a:lnTo>
                    <a:pt x="162" y="479"/>
                  </a:lnTo>
                  <a:lnTo>
                    <a:pt x="158" y="481"/>
                  </a:lnTo>
                  <a:lnTo>
                    <a:pt x="154" y="483"/>
                  </a:lnTo>
                  <a:lnTo>
                    <a:pt x="150" y="484"/>
                  </a:lnTo>
                  <a:lnTo>
                    <a:pt x="146" y="487"/>
                  </a:lnTo>
                  <a:lnTo>
                    <a:pt x="142" y="489"/>
                  </a:lnTo>
                  <a:lnTo>
                    <a:pt x="138" y="492"/>
                  </a:lnTo>
                  <a:lnTo>
                    <a:pt x="130" y="492"/>
                  </a:lnTo>
                </a:path>
              </a:pathLst>
            </a:custGeom>
            <a:solidFill>
              <a:schemeClr val="bg1"/>
            </a:solidFill>
            <a:ln w="9525" cap="rnd">
              <a:noFill/>
              <a:round/>
              <a:headEnd/>
              <a:tailEnd/>
            </a:ln>
            <a:effectLst>
              <a:prstShdw prst="shdw17" dist="17961" dir="2700000">
                <a:schemeClr val="bg1">
                  <a:gamma/>
                  <a:shade val="60000"/>
                  <a:invGamma/>
                </a:schemeClr>
              </a:prstShdw>
            </a:effectLst>
          </p:spPr>
          <p:txBody>
            <a:bodyPr/>
            <a:lstStyle/>
            <a:p>
              <a:endParaRPr lang="en-IN" dirty="0"/>
            </a:p>
          </p:txBody>
        </p:sp>
        <p:sp>
          <p:nvSpPr>
            <p:cNvPr id="2064" name="Freeform 16"/>
            <p:cNvSpPr>
              <a:spLocks/>
            </p:cNvSpPr>
            <p:nvPr/>
          </p:nvSpPr>
          <p:spPr bwMode="grayWhite">
            <a:xfrm>
              <a:off x="-3" y="3739"/>
              <a:ext cx="337" cy="355"/>
            </a:xfrm>
            <a:custGeom>
              <a:avLst/>
              <a:gdLst/>
              <a:ahLst/>
              <a:cxnLst>
                <a:cxn ang="0">
                  <a:pos x="315" y="160"/>
                </a:cxn>
                <a:cxn ang="0">
                  <a:pos x="280" y="168"/>
                </a:cxn>
                <a:cxn ang="0">
                  <a:pos x="247" y="179"/>
                </a:cxn>
                <a:cxn ang="0">
                  <a:pos x="232" y="209"/>
                </a:cxn>
                <a:cxn ang="0">
                  <a:pos x="240" y="243"/>
                </a:cxn>
                <a:cxn ang="0">
                  <a:pos x="243" y="275"/>
                </a:cxn>
                <a:cxn ang="0">
                  <a:pos x="227" y="291"/>
                </a:cxn>
                <a:cxn ang="0">
                  <a:pos x="202" y="300"/>
                </a:cxn>
                <a:cxn ang="0">
                  <a:pos x="175" y="303"/>
                </a:cxn>
                <a:cxn ang="0">
                  <a:pos x="149" y="303"/>
                </a:cxn>
                <a:cxn ang="0">
                  <a:pos x="142" y="276"/>
                </a:cxn>
                <a:cxn ang="0">
                  <a:pos x="149" y="243"/>
                </a:cxn>
                <a:cxn ang="0">
                  <a:pos x="139" y="220"/>
                </a:cxn>
                <a:cxn ang="0">
                  <a:pos x="121" y="210"/>
                </a:cxn>
                <a:cxn ang="0">
                  <a:pos x="99" y="206"/>
                </a:cxn>
                <a:cxn ang="0">
                  <a:pos x="75" y="207"/>
                </a:cxn>
                <a:cxn ang="0">
                  <a:pos x="51" y="216"/>
                </a:cxn>
                <a:cxn ang="0">
                  <a:pos x="34" y="234"/>
                </a:cxn>
                <a:cxn ang="0">
                  <a:pos x="32" y="260"/>
                </a:cxn>
                <a:cxn ang="0">
                  <a:pos x="43" y="284"/>
                </a:cxn>
                <a:cxn ang="0">
                  <a:pos x="50" y="309"/>
                </a:cxn>
                <a:cxn ang="0">
                  <a:pos x="41" y="333"/>
                </a:cxn>
                <a:cxn ang="0">
                  <a:pos x="25" y="345"/>
                </a:cxn>
                <a:cxn ang="0">
                  <a:pos x="7" y="353"/>
                </a:cxn>
                <a:cxn ang="0">
                  <a:pos x="14" y="34"/>
                </a:cxn>
                <a:cxn ang="0">
                  <a:pos x="16" y="51"/>
                </a:cxn>
                <a:cxn ang="0">
                  <a:pos x="13" y="68"/>
                </a:cxn>
                <a:cxn ang="0">
                  <a:pos x="9" y="87"/>
                </a:cxn>
                <a:cxn ang="0">
                  <a:pos x="12" y="107"/>
                </a:cxn>
                <a:cxn ang="0">
                  <a:pos x="33" y="126"/>
                </a:cxn>
                <a:cxn ang="0">
                  <a:pos x="61" y="127"/>
                </a:cxn>
                <a:cxn ang="0">
                  <a:pos x="81" y="124"/>
                </a:cxn>
                <a:cxn ang="0">
                  <a:pos x="103" y="121"/>
                </a:cxn>
                <a:cxn ang="0">
                  <a:pos x="122" y="110"/>
                </a:cxn>
                <a:cxn ang="0">
                  <a:pos x="135" y="91"/>
                </a:cxn>
                <a:cxn ang="0">
                  <a:pos x="134" y="71"/>
                </a:cxn>
                <a:cxn ang="0">
                  <a:pos x="126" y="52"/>
                </a:cxn>
                <a:cxn ang="0">
                  <a:pos x="118" y="33"/>
                </a:cxn>
                <a:cxn ang="0">
                  <a:pos x="122" y="13"/>
                </a:cxn>
                <a:cxn ang="0">
                  <a:pos x="140" y="6"/>
                </a:cxn>
                <a:cxn ang="0">
                  <a:pos x="163" y="1"/>
                </a:cxn>
                <a:cxn ang="0">
                  <a:pos x="186" y="1"/>
                </a:cxn>
                <a:cxn ang="0">
                  <a:pos x="202" y="8"/>
                </a:cxn>
                <a:cxn ang="0">
                  <a:pos x="207" y="41"/>
                </a:cxn>
                <a:cxn ang="0">
                  <a:pos x="219" y="68"/>
                </a:cxn>
                <a:cxn ang="0">
                  <a:pos x="241" y="82"/>
                </a:cxn>
                <a:cxn ang="0">
                  <a:pos x="267" y="78"/>
                </a:cxn>
                <a:cxn ang="0">
                  <a:pos x="292" y="64"/>
                </a:cxn>
                <a:cxn ang="0">
                  <a:pos x="316" y="67"/>
                </a:cxn>
                <a:cxn ang="0">
                  <a:pos x="323" y="85"/>
                </a:cxn>
                <a:cxn ang="0">
                  <a:pos x="329" y="105"/>
                </a:cxn>
                <a:cxn ang="0">
                  <a:pos x="334" y="126"/>
                </a:cxn>
                <a:cxn ang="0">
                  <a:pos x="335" y="147"/>
                </a:cxn>
              </a:cxnLst>
              <a:rect l="0" t="0" r="r" b="b"/>
              <a:pathLst>
                <a:path w="337" h="355">
                  <a:moveTo>
                    <a:pt x="335" y="147"/>
                  </a:moveTo>
                  <a:lnTo>
                    <a:pt x="329" y="153"/>
                  </a:lnTo>
                  <a:lnTo>
                    <a:pt x="323" y="158"/>
                  </a:lnTo>
                  <a:lnTo>
                    <a:pt x="315" y="160"/>
                  </a:lnTo>
                  <a:lnTo>
                    <a:pt x="306" y="163"/>
                  </a:lnTo>
                  <a:lnTo>
                    <a:pt x="297" y="165"/>
                  </a:lnTo>
                  <a:lnTo>
                    <a:pt x="288" y="167"/>
                  </a:lnTo>
                  <a:lnTo>
                    <a:pt x="280" y="168"/>
                  </a:lnTo>
                  <a:lnTo>
                    <a:pt x="270" y="170"/>
                  </a:lnTo>
                  <a:lnTo>
                    <a:pt x="261" y="172"/>
                  </a:lnTo>
                  <a:lnTo>
                    <a:pt x="254" y="175"/>
                  </a:lnTo>
                  <a:lnTo>
                    <a:pt x="247" y="179"/>
                  </a:lnTo>
                  <a:lnTo>
                    <a:pt x="242" y="183"/>
                  </a:lnTo>
                  <a:lnTo>
                    <a:pt x="237" y="191"/>
                  </a:lnTo>
                  <a:lnTo>
                    <a:pt x="233" y="199"/>
                  </a:lnTo>
                  <a:lnTo>
                    <a:pt x="232" y="209"/>
                  </a:lnTo>
                  <a:lnTo>
                    <a:pt x="233" y="222"/>
                  </a:lnTo>
                  <a:lnTo>
                    <a:pt x="236" y="229"/>
                  </a:lnTo>
                  <a:lnTo>
                    <a:pt x="239" y="237"/>
                  </a:lnTo>
                  <a:lnTo>
                    <a:pt x="240" y="243"/>
                  </a:lnTo>
                  <a:lnTo>
                    <a:pt x="242" y="252"/>
                  </a:lnTo>
                  <a:lnTo>
                    <a:pt x="242" y="259"/>
                  </a:lnTo>
                  <a:lnTo>
                    <a:pt x="243" y="266"/>
                  </a:lnTo>
                  <a:lnTo>
                    <a:pt x="243" y="275"/>
                  </a:lnTo>
                  <a:lnTo>
                    <a:pt x="243" y="283"/>
                  </a:lnTo>
                  <a:lnTo>
                    <a:pt x="237" y="286"/>
                  </a:lnTo>
                  <a:lnTo>
                    <a:pt x="232" y="289"/>
                  </a:lnTo>
                  <a:lnTo>
                    <a:pt x="227" y="291"/>
                  </a:lnTo>
                  <a:lnTo>
                    <a:pt x="221" y="293"/>
                  </a:lnTo>
                  <a:lnTo>
                    <a:pt x="216" y="294"/>
                  </a:lnTo>
                  <a:lnTo>
                    <a:pt x="209" y="297"/>
                  </a:lnTo>
                  <a:lnTo>
                    <a:pt x="202" y="300"/>
                  </a:lnTo>
                  <a:lnTo>
                    <a:pt x="195" y="300"/>
                  </a:lnTo>
                  <a:lnTo>
                    <a:pt x="189" y="302"/>
                  </a:lnTo>
                  <a:lnTo>
                    <a:pt x="182" y="303"/>
                  </a:lnTo>
                  <a:lnTo>
                    <a:pt x="175" y="303"/>
                  </a:lnTo>
                  <a:lnTo>
                    <a:pt x="169" y="303"/>
                  </a:lnTo>
                  <a:lnTo>
                    <a:pt x="162" y="303"/>
                  </a:lnTo>
                  <a:lnTo>
                    <a:pt x="155" y="303"/>
                  </a:lnTo>
                  <a:lnTo>
                    <a:pt x="149" y="303"/>
                  </a:lnTo>
                  <a:lnTo>
                    <a:pt x="143" y="299"/>
                  </a:lnTo>
                  <a:lnTo>
                    <a:pt x="140" y="293"/>
                  </a:lnTo>
                  <a:lnTo>
                    <a:pt x="140" y="285"/>
                  </a:lnTo>
                  <a:lnTo>
                    <a:pt x="142" y="276"/>
                  </a:lnTo>
                  <a:lnTo>
                    <a:pt x="144" y="268"/>
                  </a:lnTo>
                  <a:lnTo>
                    <a:pt x="147" y="260"/>
                  </a:lnTo>
                  <a:lnTo>
                    <a:pt x="149" y="252"/>
                  </a:lnTo>
                  <a:lnTo>
                    <a:pt x="149" y="243"/>
                  </a:lnTo>
                  <a:lnTo>
                    <a:pt x="149" y="235"/>
                  </a:lnTo>
                  <a:lnTo>
                    <a:pt x="146" y="229"/>
                  </a:lnTo>
                  <a:lnTo>
                    <a:pt x="143" y="224"/>
                  </a:lnTo>
                  <a:lnTo>
                    <a:pt x="139" y="220"/>
                  </a:lnTo>
                  <a:lnTo>
                    <a:pt x="136" y="217"/>
                  </a:lnTo>
                  <a:lnTo>
                    <a:pt x="130" y="214"/>
                  </a:lnTo>
                  <a:lnTo>
                    <a:pt x="126" y="211"/>
                  </a:lnTo>
                  <a:lnTo>
                    <a:pt x="121" y="210"/>
                  </a:lnTo>
                  <a:lnTo>
                    <a:pt x="116" y="209"/>
                  </a:lnTo>
                  <a:lnTo>
                    <a:pt x="110" y="208"/>
                  </a:lnTo>
                  <a:lnTo>
                    <a:pt x="105" y="208"/>
                  </a:lnTo>
                  <a:lnTo>
                    <a:pt x="99" y="206"/>
                  </a:lnTo>
                  <a:lnTo>
                    <a:pt x="93" y="206"/>
                  </a:lnTo>
                  <a:lnTo>
                    <a:pt x="87" y="207"/>
                  </a:lnTo>
                  <a:lnTo>
                    <a:pt x="81" y="206"/>
                  </a:lnTo>
                  <a:lnTo>
                    <a:pt x="75" y="207"/>
                  </a:lnTo>
                  <a:lnTo>
                    <a:pt x="70" y="207"/>
                  </a:lnTo>
                  <a:lnTo>
                    <a:pt x="62" y="209"/>
                  </a:lnTo>
                  <a:lnTo>
                    <a:pt x="56" y="212"/>
                  </a:lnTo>
                  <a:lnTo>
                    <a:pt x="51" y="216"/>
                  </a:lnTo>
                  <a:lnTo>
                    <a:pt x="46" y="219"/>
                  </a:lnTo>
                  <a:lnTo>
                    <a:pt x="41" y="224"/>
                  </a:lnTo>
                  <a:lnTo>
                    <a:pt x="37" y="229"/>
                  </a:lnTo>
                  <a:lnTo>
                    <a:pt x="34" y="234"/>
                  </a:lnTo>
                  <a:lnTo>
                    <a:pt x="29" y="241"/>
                  </a:lnTo>
                  <a:lnTo>
                    <a:pt x="30" y="248"/>
                  </a:lnTo>
                  <a:lnTo>
                    <a:pt x="31" y="253"/>
                  </a:lnTo>
                  <a:lnTo>
                    <a:pt x="32" y="260"/>
                  </a:lnTo>
                  <a:lnTo>
                    <a:pt x="35" y="266"/>
                  </a:lnTo>
                  <a:lnTo>
                    <a:pt x="37" y="272"/>
                  </a:lnTo>
                  <a:lnTo>
                    <a:pt x="42" y="279"/>
                  </a:lnTo>
                  <a:lnTo>
                    <a:pt x="43" y="284"/>
                  </a:lnTo>
                  <a:lnTo>
                    <a:pt x="45" y="289"/>
                  </a:lnTo>
                  <a:lnTo>
                    <a:pt x="49" y="296"/>
                  </a:lnTo>
                  <a:lnTo>
                    <a:pt x="50" y="303"/>
                  </a:lnTo>
                  <a:lnTo>
                    <a:pt x="50" y="309"/>
                  </a:lnTo>
                  <a:lnTo>
                    <a:pt x="50" y="316"/>
                  </a:lnTo>
                  <a:lnTo>
                    <a:pt x="49" y="321"/>
                  </a:lnTo>
                  <a:lnTo>
                    <a:pt x="47" y="326"/>
                  </a:lnTo>
                  <a:lnTo>
                    <a:pt x="41" y="333"/>
                  </a:lnTo>
                  <a:lnTo>
                    <a:pt x="35" y="339"/>
                  </a:lnTo>
                  <a:lnTo>
                    <a:pt x="32" y="341"/>
                  </a:lnTo>
                  <a:lnTo>
                    <a:pt x="30" y="343"/>
                  </a:lnTo>
                  <a:lnTo>
                    <a:pt x="25" y="345"/>
                  </a:lnTo>
                  <a:lnTo>
                    <a:pt x="21" y="348"/>
                  </a:lnTo>
                  <a:lnTo>
                    <a:pt x="17" y="349"/>
                  </a:lnTo>
                  <a:lnTo>
                    <a:pt x="12" y="350"/>
                  </a:lnTo>
                  <a:lnTo>
                    <a:pt x="7" y="353"/>
                  </a:lnTo>
                  <a:lnTo>
                    <a:pt x="0" y="354"/>
                  </a:lnTo>
                  <a:lnTo>
                    <a:pt x="0" y="19"/>
                  </a:lnTo>
                  <a:lnTo>
                    <a:pt x="12" y="31"/>
                  </a:lnTo>
                  <a:lnTo>
                    <a:pt x="14" y="34"/>
                  </a:lnTo>
                  <a:lnTo>
                    <a:pt x="16" y="39"/>
                  </a:lnTo>
                  <a:lnTo>
                    <a:pt x="18" y="43"/>
                  </a:lnTo>
                  <a:lnTo>
                    <a:pt x="17" y="47"/>
                  </a:lnTo>
                  <a:lnTo>
                    <a:pt x="16" y="51"/>
                  </a:lnTo>
                  <a:lnTo>
                    <a:pt x="16" y="56"/>
                  </a:lnTo>
                  <a:lnTo>
                    <a:pt x="16" y="60"/>
                  </a:lnTo>
                  <a:lnTo>
                    <a:pt x="14" y="64"/>
                  </a:lnTo>
                  <a:lnTo>
                    <a:pt x="13" y="68"/>
                  </a:lnTo>
                  <a:lnTo>
                    <a:pt x="12" y="73"/>
                  </a:lnTo>
                  <a:lnTo>
                    <a:pt x="11" y="78"/>
                  </a:lnTo>
                  <a:lnTo>
                    <a:pt x="10" y="82"/>
                  </a:lnTo>
                  <a:lnTo>
                    <a:pt x="9" y="87"/>
                  </a:lnTo>
                  <a:lnTo>
                    <a:pt x="9" y="92"/>
                  </a:lnTo>
                  <a:lnTo>
                    <a:pt x="8" y="97"/>
                  </a:lnTo>
                  <a:lnTo>
                    <a:pt x="9" y="102"/>
                  </a:lnTo>
                  <a:lnTo>
                    <a:pt x="12" y="107"/>
                  </a:lnTo>
                  <a:lnTo>
                    <a:pt x="16" y="112"/>
                  </a:lnTo>
                  <a:lnTo>
                    <a:pt x="19" y="118"/>
                  </a:lnTo>
                  <a:lnTo>
                    <a:pt x="27" y="122"/>
                  </a:lnTo>
                  <a:lnTo>
                    <a:pt x="33" y="126"/>
                  </a:lnTo>
                  <a:lnTo>
                    <a:pt x="40" y="128"/>
                  </a:lnTo>
                  <a:lnTo>
                    <a:pt x="48" y="128"/>
                  </a:lnTo>
                  <a:lnTo>
                    <a:pt x="56" y="129"/>
                  </a:lnTo>
                  <a:lnTo>
                    <a:pt x="61" y="127"/>
                  </a:lnTo>
                  <a:lnTo>
                    <a:pt x="65" y="127"/>
                  </a:lnTo>
                  <a:lnTo>
                    <a:pt x="70" y="126"/>
                  </a:lnTo>
                  <a:lnTo>
                    <a:pt x="76" y="126"/>
                  </a:lnTo>
                  <a:lnTo>
                    <a:pt x="81" y="124"/>
                  </a:lnTo>
                  <a:lnTo>
                    <a:pt x="87" y="124"/>
                  </a:lnTo>
                  <a:lnTo>
                    <a:pt x="92" y="123"/>
                  </a:lnTo>
                  <a:lnTo>
                    <a:pt x="98" y="121"/>
                  </a:lnTo>
                  <a:lnTo>
                    <a:pt x="103" y="121"/>
                  </a:lnTo>
                  <a:lnTo>
                    <a:pt x="107" y="119"/>
                  </a:lnTo>
                  <a:lnTo>
                    <a:pt x="112" y="116"/>
                  </a:lnTo>
                  <a:lnTo>
                    <a:pt x="117" y="114"/>
                  </a:lnTo>
                  <a:lnTo>
                    <a:pt x="122" y="110"/>
                  </a:lnTo>
                  <a:lnTo>
                    <a:pt x="125" y="106"/>
                  </a:lnTo>
                  <a:lnTo>
                    <a:pt x="128" y="101"/>
                  </a:lnTo>
                  <a:lnTo>
                    <a:pt x="131" y="96"/>
                  </a:lnTo>
                  <a:lnTo>
                    <a:pt x="135" y="91"/>
                  </a:lnTo>
                  <a:lnTo>
                    <a:pt x="136" y="85"/>
                  </a:lnTo>
                  <a:lnTo>
                    <a:pt x="136" y="81"/>
                  </a:lnTo>
                  <a:lnTo>
                    <a:pt x="136" y="76"/>
                  </a:lnTo>
                  <a:lnTo>
                    <a:pt x="134" y="71"/>
                  </a:lnTo>
                  <a:lnTo>
                    <a:pt x="133" y="67"/>
                  </a:lnTo>
                  <a:lnTo>
                    <a:pt x="131" y="62"/>
                  </a:lnTo>
                  <a:lnTo>
                    <a:pt x="128" y="56"/>
                  </a:lnTo>
                  <a:lnTo>
                    <a:pt x="126" y="52"/>
                  </a:lnTo>
                  <a:lnTo>
                    <a:pt x="124" y="47"/>
                  </a:lnTo>
                  <a:lnTo>
                    <a:pt x="122" y="43"/>
                  </a:lnTo>
                  <a:lnTo>
                    <a:pt x="119" y="38"/>
                  </a:lnTo>
                  <a:lnTo>
                    <a:pt x="118" y="33"/>
                  </a:lnTo>
                  <a:lnTo>
                    <a:pt x="118" y="28"/>
                  </a:lnTo>
                  <a:lnTo>
                    <a:pt x="118" y="22"/>
                  </a:lnTo>
                  <a:lnTo>
                    <a:pt x="118" y="18"/>
                  </a:lnTo>
                  <a:lnTo>
                    <a:pt x="122" y="13"/>
                  </a:lnTo>
                  <a:lnTo>
                    <a:pt x="127" y="11"/>
                  </a:lnTo>
                  <a:lnTo>
                    <a:pt x="130" y="9"/>
                  </a:lnTo>
                  <a:lnTo>
                    <a:pt x="136" y="8"/>
                  </a:lnTo>
                  <a:lnTo>
                    <a:pt x="140" y="6"/>
                  </a:lnTo>
                  <a:lnTo>
                    <a:pt x="145" y="4"/>
                  </a:lnTo>
                  <a:lnTo>
                    <a:pt x="151" y="3"/>
                  </a:lnTo>
                  <a:lnTo>
                    <a:pt x="156" y="4"/>
                  </a:lnTo>
                  <a:lnTo>
                    <a:pt x="163" y="1"/>
                  </a:lnTo>
                  <a:lnTo>
                    <a:pt x="169" y="2"/>
                  </a:lnTo>
                  <a:lnTo>
                    <a:pt x="174" y="1"/>
                  </a:lnTo>
                  <a:lnTo>
                    <a:pt x="180" y="2"/>
                  </a:lnTo>
                  <a:lnTo>
                    <a:pt x="186" y="1"/>
                  </a:lnTo>
                  <a:lnTo>
                    <a:pt x="192" y="0"/>
                  </a:lnTo>
                  <a:lnTo>
                    <a:pt x="198" y="0"/>
                  </a:lnTo>
                  <a:lnTo>
                    <a:pt x="203" y="0"/>
                  </a:lnTo>
                  <a:lnTo>
                    <a:pt x="202" y="8"/>
                  </a:lnTo>
                  <a:lnTo>
                    <a:pt x="203" y="15"/>
                  </a:lnTo>
                  <a:lnTo>
                    <a:pt x="204" y="24"/>
                  </a:lnTo>
                  <a:lnTo>
                    <a:pt x="205" y="33"/>
                  </a:lnTo>
                  <a:lnTo>
                    <a:pt x="207" y="41"/>
                  </a:lnTo>
                  <a:lnTo>
                    <a:pt x="211" y="49"/>
                  </a:lnTo>
                  <a:lnTo>
                    <a:pt x="212" y="57"/>
                  </a:lnTo>
                  <a:lnTo>
                    <a:pt x="217" y="65"/>
                  </a:lnTo>
                  <a:lnTo>
                    <a:pt x="219" y="68"/>
                  </a:lnTo>
                  <a:lnTo>
                    <a:pt x="224" y="72"/>
                  </a:lnTo>
                  <a:lnTo>
                    <a:pt x="228" y="76"/>
                  </a:lnTo>
                  <a:lnTo>
                    <a:pt x="234" y="79"/>
                  </a:lnTo>
                  <a:lnTo>
                    <a:pt x="241" y="82"/>
                  </a:lnTo>
                  <a:lnTo>
                    <a:pt x="248" y="82"/>
                  </a:lnTo>
                  <a:lnTo>
                    <a:pt x="254" y="83"/>
                  </a:lnTo>
                  <a:lnTo>
                    <a:pt x="261" y="80"/>
                  </a:lnTo>
                  <a:lnTo>
                    <a:pt x="267" y="78"/>
                  </a:lnTo>
                  <a:lnTo>
                    <a:pt x="273" y="74"/>
                  </a:lnTo>
                  <a:lnTo>
                    <a:pt x="280" y="71"/>
                  </a:lnTo>
                  <a:lnTo>
                    <a:pt x="286" y="67"/>
                  </a:lnTo>
                  <a:lnTo>
                    <a:pt x="292" y="64"/>
                  </a:lnTo>
                  <a:lnTo>
                    <a:pt x="298" y="61"/>
                  </a:lnTo>
                  <a:lnTo>
                    <a:pt x="305" y="62"/>
                  </a:lnTo>
                  <a:lnTo>
                    <a:pt x="313" y="63"/>
                  </a:lnTo>
                  <a:lnTo>
                    <a:pt x="316" y="67"/>
                  </a:lnTo>
                  <a:lnTo>
                    <a:pt x="318" y="71"/>
                  </a:lnTo>
                  <a:lnTo>
                    <a:pt x="320" y="74"/>
                  </a:lnTo>
                  <a:lnTo>
                    <a:pt x="322" y="80"/>
                  </a:lnTo>
                  <a:lnTo>
                    <a:pt x="323" y="85"/>
                  </a:lnTo>
                  <a:lnTo>
                    <a:pt x="326" y="90"/>
                  </a:lnTo>
                  <a:lnTo>
                    <a:pt x="329" y="94"/>
                  </a:lnTo>
                  <a:lnTo>
                    <a:pt x="328" y="100"/>
                  </a:lnTo>
                  <a:lnTo>
                    <a:pt x="329" y="105"/>
                  </a:lnTo>
                  <a:lnTo>
                    <a:pt x="331" y="110"/>
                  </a:lnTo>
                  <a:lnTo>
                    <a:pt x="332" y="115"/>
                  </a:lnTo>
                  <a:lnTo>
                    <a:pt x="333" y="121"/>
                  </a:lnTo>
                  <a:lnTo>
                    <a:pt x="334" y="126"/>
                  </a:lnTo>
                  <a:lnTo>
                    <a:pt x="334" y="131"/>
                  </a:lnTo>
                  <a:lnTo>
                    <a:pt x="335" y="137"/>
                  </a:lnTo>
                  <a:lnTo>
                    <a:pt x="336" y="142"/>
                  </a:lnTo>
                  <a:lnTo>
                    <a:pt x="335" y="147"/>
                  </a:lnTo>
                </a:path>
              </a:pathLst>
            </a:custGeom>
            <a:solidFill>
              <a:schemeClr val="bg1"/>
            </a:solidFill>
            <a:ln w="9525" cap="rnd">
              <a:noFill/>
              <a:round/>
              <a:headEnd/>
              <a:tailEnd/>
            </a:ln>
            <a:effectLst>
              <a:prstShdw prst="shdw17" dist="17961" dir="2700000">
                <a:schemeClr val="bg1">
                  <a:gamma/>
                  <a:shade val="60000"/>
                  <a:invGamma/>
                </a:schemeClr>
              </a:prstShdw>
            </a:effectLst>
          </p:spPr>
          <p:txBody>
            <a:bodyPr/>
            <a:lstStyle/>
            <a:p>
              <a:endParaRPr lang="en-IN" dirty="0"/>
            </a:p>
          </p:txBody>
        </p:sp>
        <p:sp>
          <p:nvSpPr>
            <p:cNvPr id="2065" name="Freeform 17"/>
            <p:cNvSpPr>
              <a:spLocks/>
            </p:cNvSpPr>
            <p:nvPr/>
          </p:nvSpPr>
          <p:spPr bwMode="grayWhite">
            <a:xfrm>
              <a:off x="165" y="3976"/>
              <a:ext cx="426" cy="341"/>
            </a:xfrm>
            <a:custGeom>
              <a:avLst/>
              <a:gdLst/>
              <a:ahLst/>
              <a:cxnLst>
                <a:cxn ang="0">
                  <a:pos x="131" y="340"/>
                </a:cxn>
                <a:cxn ang="0">
                  <a:pos x="132" y="311"/>
                </a:cxn>
                <a:cxn ang="0">
                  <a:pos x="128" y="290"/>
                </a:cxn>
                <a:cxn ang="0">
                  <a:pos x="100" y="265"/>
                </a:cxn>
                <a:cxn ang="0">
                  <a:pos x="37" y="249"/>
                </a:cxn>
                <a:cxn ang="0">
                  <a:pos x="2" y="210"/>
                </a:cxn>
                <a:cxn ang="0">
                  <a:pos x="0" y="174"/>
                </a:cxn>
                <a:cxn ang="0">
                  <a:pos x="10" y="150"/>
                </a:cxn>
                <a:cxn ang="0">
                  <a:pos x="32" y="135"/>
                </a:cxn>
                <a:cxn ang="0">
                  <a:pos x="48" y="136"/>
                </a:cxn>
                <a:cxn ang="0">
                  <a:pos x="82" y="142"/>
                </a:cxn>
                <a:cxn ang="0">
                  <a:pos x="98" y="145"/>
                </a:cxn>
                <a:cxn ang="0">
                  <a:pos x="123" y="146"/>
                </a:cxn>
                <a:cxn ang="0">
                  <a:pos x="154" y="136"/>
                </a:cxn>
                <a:cxn ang="0">
                  <a:pos x="172" y="117"/>
                </a:cxn>
                <a:cxn ang="0">
                  <a:pos x="181" y="103"/>
                </a:cxn>
                <a:cxn ang="0">
                  <a:pos x="185" y="91"/>
                </a:cxn>
                <a:cxn ang="0">
                  <a:pos x="181" y="75"/>
                </a:cxn>
                <a:cxn ang="0">
                  <a:pos x="178" y="57"/>
                </a:cxn>
                <a:cxn ang="0">
                  <a:pos x="175" y="41"/>
                </a:cxn>
                <a:cxn ang="0">
                  <a:pos x="177" y="23"/>
                </a:cxn>
                <a:cxn ang="0">
                  <a:pos x="185" y="4"/>
                </a:cxn>
                <a:cxn ang="0">
                  <a:pos x="201" y="0"/>
                </a:cxn>
                <a:cxn ang="0">
                  <a:pos x="220" y="0"/>
                </a:cxn>
                <a:cxn ang="0">
                  <a:pos x="240" y="4"/>
                </a:cxn>
                <a:cxn ang="0">
                  <a:pos x="246" y="7"/>
                </a:cxn>
                <a:cxn ang="0">
                  <a:pos x="265" y="16"/>
                </a:cxn>
                <a:cxn ang="0">
                  <a:pos x="275" y="25"/>
                </a:cxn>
                <a:cxn ang="0">
                  <a:pos x="284" y="37"/>
                </a:cxn>
                <a:cxn ang="0">
                  <a:pos x="287" y="58"/>
                </a:cxn>
                <a:cxn ang="0">
                  <a:pos x="280" y="80"/>
                </a:cxn>
                <a:cxn ang="0">
                  <a:pos x="269" y="101"/>
                </a:cxn>
                <a:cxn ang="0">
                  <a:pos x="261" y="132"/>
                </a:cxn>
                <a:cxn ang="0">
                  <a:pos x="271" y="157"/>
                </a:cxn>
                <a:cxn ang="0">
                  <a:pos x="286" y="171"/>
                </a:cxn>
                <a:cxn ang="0">
                  <a:pos x="305" y="181"/>
                </a:cxn>
                <a:cxn ang="0">
                  <a:pos x="326" y="185"/>
                </a:cxn>
                <a:cxn ang="0">
                  <a:pos x="337" y="186"/>
                </a:cxn>
                <a:cxn ang="0">
                  <a:pos x="360" y="188"/>
                </a:cxn>
                <a:cxn ang="0">
                  <a:pos x="395" y="190"/>
                </a:cxn>
                <a:cxn ang="0">
                  <a:pos x="417" y="208"/>
                </a:cxn>
                <a:cxn ang="0">
                  <a:pos x="425" y="246"/>
                </a:cxn>
                <a:cxn ang="0">
                  <a:pos x="412" y="300"/>
                </a:cxn>
                <a:cxn ang="0">
                  <a:pos x="400" y="329"/>
                </a:cxn>
                <a:cxn ang="0">
                  <a:pos x="393" y="334"/>
                </a:cxn>
                <a:cxn ang="0">
                  <a:pos x="377" y="339"/>
                </a:cxn>
                <a:cxn ang="0">
                  <a:pos x="362" y="338"/>
                </a:cxn>
                <a:cxn ang="0">
                  <a:pos x="338" y="331"/>
                </a:cxn>
                <a:cxn ang="0">
                  <a:pos x="329" y="327"/>
                </a:cxn>
                <a:cxn ang="0">
                  <a:pos x="313" y="322"/>
                </a:cxn>
                <a:cxn ang="0">
                  <a:pos x="297" y="317"/>
                </a:cxn>
                <a:cxn ang="0">
                  <a:pos x="280" y="315"/>
                </a:cxn>
                <a:cxn ang="0">
                  <a:pos x="260" y="324"/>
                </a:cxn>
                <a:cxn ang="0">
                  <a:pos x="246" y="340"/>
                </a:cxn>
                <a:cxn ang="0">
                  <a:pos x="131" y="340"/>
                </a:cxn>
              </a:cxnLst>
              <a:rect l="0" t="0" r="r" b="b"/>
              <a:pathLst>
                <a:path w="426" h="341">
                  <a:moveTo>
                    <a:pt x="131" y="340"/>
                  </a:moveTo>
                  <a:lnTo>
                    <a:pt x="132" y="311"/>
                  </a:lnTo>
                  <a:lnTo>
                    <a:pt x="128" y="290"/>
                  </a:lnTo>
                  <a:lnTo>
                    <a:pt x="100" y="265"/>
                  </a:lnTo>
                  <a:lnTo>
                    <a:pt x="37" y="249"/>
                  </a:lnTo>
                  <a:lnTo>
                    <a:pt x="2" y="210"/>
                  </a:lnTo>
                  <a:lnTo>
                    <a:pt x="0" y="174"/>
                  </a:lnTo>
                  <a:lnTo>
                    <a:pt x="10" y="150"/>
                  </a:lnTo>
                  <a:lnTo>
                    <a:pt x="32" y="135"/>
                  </a:lnTo>
                  <a:lnTo>
                    <a:pt x="48" y="136"/>
                  </a:lnTo>
                  <a:lnTo>
                    <a:pt x="82" y="142"/>
                  </a:lnTo>
                  <a:lnTo>
                    <a:pt x="98" y="145"/>
                  </a:lnTo>
                  <a:lnTo>
                    <a:pt x="123" y="146"/>
                  </a:lnTo>
                  <a:lnTo>
                    <a:pt x="154" y="136"/>
                  </a:lnTo>
                  <a:lnTo>
                    <a:pt x="172" y="117"/>
                  </a:lnTo>
                  <a:lnTo>
                    <a:pt x="181" y="103"/>
                  </a:lnTo>
                  <a:lnTo>
                    <a:pt x="185" y="91"/>
                  </a:lnTo>
                  <a:lnTo>
                    <a:pt x="181" y="75"/>
                  </a:lnTo>
                  <a:lnTo>
                    <a:pt x="178" y="57"/>
                  </a:lnTo>
                  <a:lnTo>
                    <a:pt x="175" y="41"/>
                  </a:lnTo>
                  <a:lnTo>
                    <a:pt x="177" y="23"/>
                  </a:lnTo>
                  <a:lnTo>
                    <a:pt x="185" y="4"/>
                  </a:lnTo>
                  <a:lnTo>
                    <a:pt x="201" y="0"/>
                  </a:lnTo>
                  <a:lnTo>
                    <a:pt x="220" y="0"/>
                  </a:lnTo>
                  <a:lnTo>
                    <a:pt x="240" y="4"/>
                  </a:lnTo>
                  <a:lnTo>
                    <a:pt x="246" y="7"/>
                  </a:lnTo>
                  <a:lnTo>
                    <a:pt x="265" y="16"/>
                  </a:lnTo>
                  <a:lnTo>
                    <a:pt x="275" y="25"/>
                  </a:lnTo>
                  <a:lnTo>
                    <a:pt x="284" y="37"/>
                  </a:lnTo>
                  <a:lnTo>
                    <a:pt x="287" y="58"/>
                  </a:lnTo>
                  <a:lnTo>
                    <a:pt x="280" y="80"/>
                  </a:lnTo>
                  <a:lnTo>
                    <a:pt x="269" y="101"/>
                  </a:lnTo>
                  <a:lnTo>
                    <a:pt x="261" y="132"/>
                  </a:lnTo>
                  <a:lnTo>
                    <a:pt x="271" y="157"/>
                  </a:lnTo>
                  <a:lnTo>
                    <a:pt x="286" y="171"/>
                  </a:lnTo>
                  <a:lnTo>
                    <a:pt x="305" y="181"/>
                  </a:lnTo>
                  <a:lnTo>
                    <a:pt x="326" y="185"/>
                  </a:lnTo>
                  <a:lnTo>
                    <a:pt x="337" y="186"/>
                  </a:lnTo>
                  <a:lnTo>
                    <a:pt x="360" y="188"/>
                  </a:lnTo>
                  <a:lnTo>
                    <a:pt x="395" y="190"/>
                  </a:lnTo>
                  <a:lnTo>
                    <a:pt x="417" y="208"/>
                  </a:lnTo>
                  <a:lnTo>
                    <a:pt x="425" y="246"/>
                  </a:lnTo>
                  <a:lnTo>
                    <a:pt x="412" y="300"/>
                  </a:lnTo>
                  <a:lnTo>
                    <a:pt x="400" y="329"/>
                  </a:lnTo>
                  <a:lnTo>
                    <a:pt x="393" y="334"/>
                  </a:lnTo>
                  <a:lnTo>
                    <a:pt x="377" y="339"/>
                  </a:lnTo>
                  <a:lnTo>
                    <a:pt x="362" y="338"/>
                  </a:lnTo>
                  <a:lnTo>
                    <a:pt x="338" y="331"/>
                  </a:lnTo>
                  <a:lnTo>
                    <a:pt x="329" y="327"/>
                  </a:lnTo>
                  <a:lnTo>
                    <a:pt x="313" y="322"/>
                  </a:lnTo>
                  <a:lnTo>
                    <a:pt x="297" y="317"/>
                  </a:lnTo>
                  <a:lnTo>
                    <a:pt x="280" y="315"/>
                  </a:lnTo>
                  <a:lnTo>
                    <a:pt x="260" y="324"/>
                  </a:lnTo>
                  <a:lnTo>
                    <a:pt x="246" y="340"/>
                  </a:lnTo>
                  <a:lnTo>
                    <a:pt x="131" y="340"/>
                  </a:lnTo>
                </a:path>
              </a:pathLst>
            </a:custGeom>
            <a:solidFill>
              <a:schemeClr val="bg1"/>
            </a:solidFill>
            <a:ln w="9525" cap="rnd">
              <a:noFill/>
              <a:round/>
              <a:headEnd/>
              <a:tailEnd/>
            </a:ln>
            <a:effectLst>
              <a:prstShdw prst="shdw17" dist="17961" dir="2700000">
                <a:schemeClr val="bg1">
                  <a:gamma/>
                  <a:shade val="60000"/>
                  <a:invGamma/>
                </a:schemeClr>
              </a:prstShdw>
            </a:effectLst>
          </p:spPr>
          <p:txBody>
            <a:bodyPr/>
            <a:lstStyle/>
            <a:p>
              <a:endParaRPr lang="en-IN" dirty="0"/>
            </a:p>
          </p:txBody>
        </p:sp>
      </p:grpSp>
      <p:sp>
        <p:nvSpPr>
          <p:cNvPr id="2067" name="Rectangle 19"/>
          <p:cNvSpPr>
            <a:spLocks noGrp="1" noChangeArrowheads="1"/>
          </p:cNvSpPr>
          <p:nvPr>
            <p:ph type="ctrTitle" sz="quarter"/>
          </p:nvPr>
        </p:nvSpPr>
        <p:spPr>
          <a:xfrm>
            <a:off x="1295400" y="2286000"/>
            <a:ext cx="7772400" cy="1143000"/>
          </a:xfrm>
        </p:spPr>
        <p:txBody>
          <a:bodyPr/>
          <a:lstStyle>
            <a:lvl1pPr>
              <a:defRPr/>
            </a:lvl1pPr>
          </a:lstStyle>
          <a:p>
            <a:r>
              <a:rPr lang="en-IN" smtClean="0"/>
              <a:t>Click to edit Master title style</a:t>
            </a:r>
            <a:endParaRPr lang="en-IN"/>
          </a:p>
        </p:txBody>
      </p:sp>
      <p:sp>
        <p:nvSpPr>
          <p:cNvPr id="2068" name="Rectangle 20"/>
          <p:cNvSpPr>
            <a:spLocks noGrp="1" noChangeArrowheads="1"/>
          </p:cNvSpPr>
          <p:nvPr>
            <p:ph type="subTitle" sz="quarter" idx="1"/>
          </p:nvPr>
        </p:nvSpPr>
        <p:spPr>
          <a:xfrm>
            <a:off x="2057400" y="3810000"/>
            <a:ext cx="6400800" cy="1752600"/>
          </a:xfrm>
        </p:spPr>
        <p:txBody>
          <a:bodyPr/>
          <a:lstStyle>
            <a:lvl1pPr marL="0" indent="0" algn="ctr">
              <a:buFontTx/>
              <a:buNone/>
              <a:defRPr/>
            </a:lvl1pPr>
          </a:lstStyle>
          <a:p>
            <a:r>
              <a:rPr lang="en-IN" smtClean="0"/>
              <a:t>Click to edit Master subtitle style</a:t>
            </a:r>
            <a:endParaRPr lang="en-IN"/>
          </a:p>
        </p:txBody>
      </p:sp>
      <p:sp>
        <p:nvSpPr>
          <p:cNvPr id="2069" name="Rectangle 21"/>
          <p:cNvSpPr>
            <a:spLocks noGrp="1" noChangeArrowheads="1"/>
          </p:cNvSpPr>
          <p:nvPr>
            <p:ph type="dt" sz="quarter" idx="2"/>
          </p:nvPr>
        </p:nvSpPr>
        <p:spPr/>
        <p:txBody>
          <a:bodyPr/>
          <a:lstStyle>
            <a:lvl1pPr>
              <a:defRPr/>
            </a:lvl1pPr>
          </a:lstStyle>
          <a:p>
            <a:endParaRPr lang="en-IN" dirty="0"/>
          </a:p>
        </p:txBody>
      </p:sp>
      <p:sp>
        <p:nvSpPr>
          <p:cNvPr id="2070" name="Rectangle 22"/>
          <p:cNvSpPr>
            <a:spLocks noGrp="1" noChangeArrowheads="1"/>
          </p:cNvSpPr>
          <p:nvPr>
            <p:ph type="ftr" sz="quarter" idx="3"/>
          </p:nvPr>
        </p:nvSpPr>
        <p:spPr/>
        <p:txBody>
          <a:bodyPr/>
          <a:lstStyle>
            <a:lvl1pPr>
              <a:defRPr/>
            </a:lvl1pPr>
          </a:lstStyle>
          <a:p>
            <a:endParaRPr lang="en-IN" dirty="0"/>
          </a:p>
        </p:txBody>
      </p:sp>
      <p:sp>
        <p:nvSpPr>
          <p:cNvPr id="2071" name="Rectangle 23"/>
          <p:cNvSpPr>
            <a:spLocks noGrp="1" noChangeArrowheads="1"/>
          </p:cNvSpPr>
          <p:nvPr>
            <p:ph type="sldNum" sz="quarter" idx="4"/>
          </p:nvPr>
        </p:nvSpPr>
        <p:spPr/>
        <p:txBody>
          <a:bodyPr/>
          <a:lstStyle>
            <a:lvl1pPr>
              <a:defRPr/>
            </a:lvl1pPr>
          </a:lstStyle>
          <a:p>
            <a:fld id="{3646EA6B-7B02-4252-9980-A047FFFD06F6}" type="slidenum">
              <a:rPr lang="en-IN"/>
              <a:pPr/>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IN" smtClean="0"/>
              <a:t>Click to edit Master text styles</a:t>
            </a:r>
          </a:p>
          <a:p>
            <a:pPr lvl="1"/>
            <a:r>
              <a:rPr lang="en-IN" smtClean="0"/>
              <a:t>Second level</a:t>
            </a:r>
          </a:p>
          <a:p>
            <a:pPr lvl="2"/>
            <a:r>
              <a:rPr lang="en-IN" smtClean="0"/>
              <a:t>Third level</a:t>
            </a:r>
          </a:p>
          <a:p>
            <a:pPr lvl="3"/>
            <a:r>
              <a:rPr lang="en-IN" smtClean="0"/>
              <a:t>Fourth level</a:t>
            </a:r>
          </a:p>
          <a:p>
            <a:pPr lvl="4"/>
            <a:r>
              <a:rPr lang="en-IN" smtClean="0"/>
              <a:t>Fifth level</a:t>
            </a:r>
            <a:endParaRPr lang="en-IN"/>
          </a:p>
        </p:txBody>
      </p:sp>
      <p:sp>
        <p:nvSpPr>
          <p:cNvPr id="4" name="Date Placeholder 3"/>
          <p:cNvSpPr>
            <a:spLocks noGrp="1"/>
          </p:cNvSpPr>
          <p:nvPr>
            <p:ph type="dt" sz="half" idx="10"/>
          </p:nvPr>
        </p:nvSpPr>
        <p:spPr/>
        <p:txBody>
          <a:bodyPr/>
          <a:lstStyle>
            <a:lvl1pPr>
              <a:defRPr/>
            </a:lvl1pPr>
          </a:lstStyle>
          <a:p>
            <a:endParaRPr lang="en-IN" dirty="0"/>
          </a:p>
        </p:txBody>
      </p:sp>
      <p:sp>
        <p:nvSpPr>
          <p:cNvPr id="5" name="Footer Placeholder 4"/>
          <p:cNvSpPr>
            <a:spLocks noGrp="1"/>
          </p:cNvSpPr>
          <p:nvPr>
            <p:ph type="ftr" sz="quarter" idx="11"/>
          </p:nvPr>
        </p:nvSpPr>
        <p:spPr/>
        <p:txBody>
          <a:bodyPr/>
          <a:lstStyle>
            <a:lvl1pPr>
              <a:defRPr/>
            </a:lvl1pPr>
          </a:lstStyle>
          <a:p>
            <a:endParaRPr lang="en-IN" dirty="0"/>
          </a:p>
        </p:txBody>
      </p:sp>
      <p:sp>
        <p:nvSpPr>
          <p:cNvPr id="6" name="Slide Number Placeholder 5"/>
          <p:cNvSpPr>
            <a:spLocks noGrp="1"/>
          </p:cNvSpPr>
          <p:nvPr>
            <p:ph type="sldNum" sz="quarter" idx="12"/>
          </p:nvPr>
        </p:nvSpPr>
        <p:spPr/>
        <p:txBody>
          <a:bodyPr/>
          <a:lstStyle>
            <a:lvl1pPr>
              <a:defRPr/>
            </a:lvl1pPr>
          </a:lstStyle>
          <a:p>
            <a:fld id="{4D358B24-7EE7-4867-B848-D54DE1A771F2}" type="slidenum">
              <a:rPr lang="en-IN"/>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96125" y="609600"/>
            <a:ext cx="1946275" cy="5486400"/>
          </a:xfrm>
        </p:spPr>
        <p:txBody>
          <a:bodyPr vert="eaVert"/>
          <a:lstStyle/>
          <a:p>
            <a:r>
              <a:rPr lang="en-IN" smtClean="0"/>
              <a:t>Click to edit Master title style</a:t>
            </a:r>
            <a:endParaRPr lang="en-IN"/>
          </a:p>
        </p:txBody>
      </p:sp>
      <p:sp>
        <p:nvSpPr>
          <p:cNvPr id="3" name="Vertical Text Placeholder 2"/>
          <p:cNvSpPr>
            <a:spLocks noGrp="1"/>
          </p:cNvSpPr>
          <p:nvPr>
            <p:ph type="body" orient="vert" idx="1"/>
          </p:nvPr>
        </p:nvSpPr>
        <p:spPr>
          <a:xfrm>
            <a:off x="1254125" y="609600"/>
            <a:ext cx="5689600" cy="5486400"/>
          </a:xfrm>
        </p:spPr>
        <p:txBody>
          <a:bodyPr vert="eaVert"/>
          <a:lstStyle/>
          <a:p>
            <a:pPr lvl="0"/>
            <a:r>
              <a:rPr lang="en-IN" smtClean="0"/>
              <a:t>Click to edit Master text styles</a:t>
            </a:r>
          </a:p>
          <a:p>
            <a:pPr lvl="1"/>
            <a:r>
              <a:rPr lang="en-IN" smtClean="0"/>
              <a:t>Second level</a:t>
            </a:r>
          </a:p>
          <a:p>
            <a:pPr lvl="2"/>
            <a:r>
              <a:rPr lang="en-IN" smtClean="0"/>
              <a:t>Third level</a:t>
            </a:r>
          </a:p>
          <a:p>
            <a:pPr lvl="3"/>
            <a:r>
              <a:rPr lang="en-IN" smtClean="0"/>
              <a:t>Fourth level</a:t>
            </a:r>
          </a:p>
          <a:p>
            <a:pPr lvl="4"/>
            <a:r>
              <a:rPr lang="en-IN" smtClean="0"/>
              <a:t>Fifth level</a:t>
            </a:r>
            <a:endParaRPr lang="en-IN"/>
          </a:p>
        </p:txBody>
      </p:sp>
      <p:sp>
        <p:nvSpPr>
          <p:cNvPr id="4" name="Date Placeholder 3"/>
          <p:cNvSpPr>
            <a:spLocks noGrp="1"/>
          </p:cNvSpPr>
          <p:nvPr>
            <p:ph type="dt" sz="half" idx="10"/>
          </p:nvPr>
        </p:nvSpPr>
        <p:spPr/>
        <p:txBody>
          <a:bodyPr/>
          <a:lstStyle>
            <a:lvl1pPr>
              <a:defRPr/>
            </a:lvl1pPr>
          </a:lstStyle>
          <a:p>
            <a:endParaRPr lang="en-IN" dirty="0"/>
          </a:p>
        </p:txBody>
      </p:sp>
      <p:sp>
        <p:nvSpPr>
          <p:cNvPr id="5" name="Footer Placeholder 4"/>
          <p:cNvSpPr>
            <a:spLocks noGrp="1"/>
          </p:cNvSpPr>
          <p:nvPr>
            <p:ph type="ftr" sz="quarter" idx="11"/>
          </p:nvPr>
        </p:nvSpPr>
        <p:spPr/>
        <p:txBody>
          <a:bodyPr/>
          <a:lstStyle>
            <a:lvl1pPr>
              <a:defRPr/>
            </a:lvl1pPr>
          </a:lstStyle>
          <a:p>
            <a:endParaRPr lang="en-IN" dirty="0"/>
          </a:p>
        </p:txBody>
      </p:sp>
      <p:sp>
        <p:nvSpPr>
          <p:cNvPr id="6" name="Slide Number Placeholder 5"/>
          <p:cNvSpPr>
            <a:spLocks noGrp="1"/>
          </p:cNvSpPr>
          <p:nvPr>
            <p:ph type="sldNum" sz="quarter" idx="12"/>
          </p:nvPr>
        </p:nvSpPr>
        <p:spPr/>
        <p:txBody>
          <a:bodyPr/>
          <a:lstStyle>
            <a:lvl1pPr>
              <a:defRPr/>
            </a:lvl1pPr>
          </a:lstStyle>
          <a:p>
            <a:fld id="{05CD21E3-3341-4F7A-9064-8AF3232D63F3}" type="slidenum">
              <a:rPr lang="en-IN"/>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Click to edit Master title style</a:t>
            </a:r>
            <a:endParaRPr lang="en-IN"/>
          </a:p>
        </p:txBody>
      </p:sp>
      <p:sp>
        <p:nvSpPr>
          <p:cNvPr id="3" name="Content Placeholder 2"/>
          <p:cNvSpPr>
            <a:spLocks noGrp="1"/>
          </p:cNvSpPr>
          <p:nvPr>
            <p:ph idx="1"/>
          </p:nvPr>
        </p:nvSpPr>
        <p:spPr/>
        <p:txBody>
          <a:bodyPr/>
          <a:lstStyle/>
          <a:p>
            <a:pPr lvl="0"/>
            <a:r>
              <a:rPr lang="en-IN" smtClean="0"/>
              <a:t>Click to edit Master text styles</a:t>
            </a:r>
          </a:p>
          <a:p>
            <a:pPr lvl="1"/>
            <a:r>
              <a:rPr lang="en-IN" smtClean="0"/>
              <a:t>Second level</a:t>
            </a:r>
          </a:p>
          <a:p>
            <a:pPr lvl="2"/>
            <a:r>
              <a:rPr lang="en-IN" smtClean="0"/>
              <a:t>Third level</a:t>
            </a:r>
          </a:p>
          <a:p>
            <a:pPr lvl="3"/>
            <a:r>
              <a:rPr lang="en-IN" smtClean="0"/>
              <a:t>Fourth level</a:t>
            </a:r>
          </a:p>
          <a:p>
            <a:pPr lvl="4"/>
            <a:r>
              <a:rPr lang="en-IN" smtClean="0"/>
              <a:t>Fifth level</a:t>
            </a:r>
            <a:endParaRPr lang="en-IN"/>
          </a:p>
        </p:txBody>
      </p:sp>
      <p:sp>
        <p:nvSpPr>
          <p:cNvPr id="4" name="Date Placeholder 3"/>
          <p:cNvSpPr>
            <a:spLocks noGrp="1"/>
          </p:cNvSpPr>
          <p:nvPr>
            <p:ph type="dt" sz="half" idx="10"/>
          </p:nvPr>
        </p:nvSpPr>
        <p:spPr/>
        <p:txBody>
          <a:bodyPr/>
          <a:lstStyle>
            <a:lvl1pPr>
              <a:defRPr/>
            </a:lvl1pPr>
          </a:lstStyle>
          <a:p>
            <a:endParaRPr lang="en-IN" dirty="0"/>
          </a:p>
        </p:txBody>
      </p:sp>
      <p:sp>
        <p:nvSpPr>
          <p:cNvPr id="5" name="Footer Placeholder 4"/>
          <p:cNvSpPr>
            <a:spLocks noGrp="1"/>
          </p:cNvSpPr>
          <p:nvPr>
            <p:ph type="ftr" sz="quarter" idx="11"/>
          </p:nvPr>
        </p:nvSpPr>
        <p:spPr/>
        <p:txBody>
          <a:bodyPr/>
          <a:lstStyle>
            <a:lvl1pPr>
              <a:defRPr/>
            </a:lvl1pPr>
          </a:lstStyle>
          <a:p>
            <a:endParaRPr lang="en-IN" dirty="0"/>
          </a:p>
        </p:txBody>
      </p:sp>
      <p:sp>
        <p:nvSpPr>
          <p:cNvPr id="6" name="Slide Number Placeholder 5"/>
          <p:cNvSpPr>
            <a:spLocks noGrp="1"/>
          </p:cNvSpPr>
          <p:nvPr>
            <p:ph type="sldNum" sz="quarter" idx="12"/>
          </p:nvPr>
        </p:nvSpPr>
        <p:spPr/>
        <p:txBody>
          <a:bodyPr/>
          <a:lstStyle>
            <a:lvl1pPr>
              <a:defRPr/>
            </a:lvl1pPr>
          </a:lstStyle>
          <a:p>
            <a:fld id="{8A0F5F84-CCEE-476D-9330-B441C81F7452}" type="slidenum">
              <a:rPr lang="en-IN"/>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IN"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IN" smtClean="0"/>
              <a:t>Click to edit Master text styles</a:t>
            </a:r>
          </a:p>
        </p:txBody>
      </p:sp>
      <p:sp>
        <p:nvSpPr>
          <p:cNvPr id="4" name="Date Placeholder 3"/>
          <p:cNvSpPr>
            <a:spLocks noGrp="1"/>
          </p:cNvSpPr>
          <p:nvPr>
            <p:ph type="dt" sz="half" idx="10"/>
          </p:nvPr>
        </p:nvSpPr>
        <p:spPr/>
        <p:txBody>
          <a:bodyPr/>
          <a:lstStyle>
            <a:lvl1pPr>
              <a:defRPr/>
            </a:lvl1pPr>
          </a:lstStyle>
          <a:p>
            <a:endParaRPr lang="en-IN" dirty="0"/>
          </a:p>
        </p:txBody>
      </p:sp>
      <p:sp>
        <p:nvSpPr>
          <p:cNvPr id="5" name="Footer Placeholder 4"/>
          <p:cNvSpPr>
            <a:spLocks noGrp="1"/>
          </p:cNvSpPr>
          <p:nvPr>
            <p:ph type="ftr" sz="quarter" idx="11"/>
          </p:nvPr>
        </p:nvSpPr>
        <p:spPr/>
        <p:txBody>
          <a:bodyPr/>
          <a:lstStyle>
            <a:lvl1pPr>
              <a:defRPr/>
            </a:lvl1pPr>
          </a:lstStyle>
          <a:p>
            <a:endParaRPr lang="en-IN" dirty="0"/>
          </a:p>
        </p:txBody>
      </p:sp>
      <p:sp>
        <p:nvSpPr>
          <p:cNvPr id="6" name="Slide Number Placeholder 5"/>
          <p:cNvSpPr>
            <a:spLocks noGrp="1"/>
          </p:cNvSpPr>
          <p:nvPr>
            <p:ph type="sldNum" sz="quarter" idx="12"/>
          </p:nvPr>
        </p:nvSpPr>
        <p:spPr/>
        <p:txBody>
          <a:bodyPr/>
          <a:lstStyle>
            <a:lvl1pPr>
              <a:defRPr/>
            </a:lvl1pPr>
          </a:lstStyle>
          <a:p>
            <a:fld id="{9DA723E1-0A54-4CCF-91EC-F9B5C2E621DF}" type="slidenum">
              <a:rPr lang="en-IN"/>
              <a:pPr/>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Click to edit Master title style</a:t>
            </a:r>
            <a:endParaRPr lang="en-IN"/>
          </a:p>
        </p:txBody>
      </p:sp>
      <p:sp>
        <p:nvSpPr>
          <p:cNvPr id="3" name="Content Placeholder 2"/>
          <p:cNvSpPr>
            <a:spLocks noGrp="1"/>
          </p:cNvSpPr>
          <p:nvPr>
            <p:ph sz="half" idx="1"/>
          </p:nvPr>
        </p:nvSpPr>
        <p:spPr>
          <a:xfrm>
            <a:off x="1254125"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IN" smtClean="0"/>
              <a:t>Click to edit Master text styles</a:t>
            </a:r>
          </a:p>
          <a:p>
            <a:pPr lvl="1"/>
            <a:r>
              <a:rPr lang="en-IN" smtClean="0"/>
              <a:t>Second level</a:t>
            </a:r>
          </a:p>
          <a:p>
            <a:pPr lvl="2"/>
            <a:r>
              <a:rPr lang="en-IN" smtClean="0"/>
              <a:t>Third level</a:t>
            </a:r>
          </a:p>
          <a:p>
            <a:pPr lvl="3"/>
            <a:r>
              <a:rPr lang="en-IN" smtClean="0"/>
              <a:t>Fourth level</a:t>
            </a:r>
          </a:p>
          <a:p>
            <a:pPr lvl="4"/>
            <a:r>
              <a:rPr lang="en-IN" smtClean="0"/>
              <a:t>Fifth level</a:t>
            </a:r>
            <a:endParaRPr lang="en-IN"/>
          </a:p>
        </p:txBody>
      </p:sp>
      <p:sp>
        <p:nvSpPr>
          <p:cNvPr id="4" name="Content Placeholder 3"/>
          <p:cNvSpPr>
            <a:spLocks noGrp="1"/>
          </p:cNvSpPr>
          <p:nvPr>
            <p:ph sz="half" idx="2"/>
          </p:nvPr>
        </p:nvSpPr>
        <p:spPr>
          <a:xfrm>
            <a:off x="5216525"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IN" smtClean="0"/>
              <a:t>Click to edit Master text styles</a:t>
            </a:r>
          </a:p>
          <a:p>
            <a:pPr lvl="1"/>
            <a:r>
              <a:rPr lang="en-IN" smtClean="0"/>
              <a:t>Second level</a:t>
            </a:r>
          </a:p>
          <a:p>
            <a:pPr lvl="2"/>
            <a:r>
              <a:rPr lang="en-IN" smtClean="0"/>
              <a:t>Third level</a:t>
            </a:r>
          </a:p>
          <a:p>
            <a:pPr lvl="3"/>
            <a:r>
              <a:rPr lang="en-IN" smtClean="0"/>
              <a:t>Fourth level</a:t>
            </a:r>
          </a:p>
          <a:p>
            <a:pPr lvl="4"/>
            <a:r>
              <a:rPr lang="en-IN" smtClean="0"/>
              <a:t>Fifth level</a:t>
            </a:r>
            <a:endParaRPr lang="en-IN"/>
          </a:p>
        </p:txBody>
      </p:sp>
      <p:sp>
        <p:nvSpPr>
          <p:cNvPr id="5" name="Date Placeholder 4"/>
          <p:cNvSpPr>
            <a:spLocks noGrp="1"/>
          </p:cNvSpPr>
          <p:nvPr>
            <p:ph type="dt" sz="half" idx="10"/>
          </p:nvPr>
        </p:nvSpPr>
        <p:spPr/>
        <p:txBody>
          <a:bodyPr/>
          <a:lstStyle>
            <a:lvl1pPr>
              <a:defRPr/>
            </a:lvl1pPr>
          </a:lstStyle>
          <a:p>
            <a:endParaRPr lang="en-IN" dirty="0"/>
          </a:p>
        </p:txBody>
      </p:sp>
      <p:sp>
        <p:nvSpPr>
          <p:cNvPr id="6" name="Footer Placeholder 5"/>
          <p:cNvSpPr>
            <a:spLocks noGrp="1"/>
          </p:cNvSpPr>
          <p:nvPr>
            <p:ph type="ftr" sz="quarter" idx="11"/>
          </p:nvPr>
        </p:nvSpPr>
        <p:spPr/>
        <p:txBody>
          <a:bodyPr/>
          <a:lstStyle>
            <a:lvl1pPr>
              <a:defRPr/>
            </a:lvl1pPr>
          </a:lstStyle>
          <a:p>
            <a:endParaRPr lang="en-IN" dirty="0"/>
          </a:p>
        </p:txBody>
      </p:sp>
      <p:sp>
        <p:nvSpPr>
          <p:cNvPr id="7" name="Slide Number Placeholder 6"/>
          <p:cNvSpPr>
            <a:spLocks noGrp="1"/>
          </p:cNvSpPr>
          <p:nvPr>
            <p:ph type="sldNum" sz="quarter" idx="12"/>
          </p:nvPr>
        </p:nvSpPr>
        <p:spPr/>
        <p:txBody>
          <a:bodyPr/>
          <a:lstStyle>
            <a:lvl1pPr>
              <a:defRPr/>
            </a:lvl1pPr>
          </a:lstStyle>
          <a:p>
            <a:fld id="{9E758C59-AA34-4291-AC93-98AE200D9924}" type="slidenum">
              <a:rPr lang="en-IN"/>
              <a:pPr/>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IN"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I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IN" smtClean="0"/>
              <a:t>Click to edit Master text styles</a:t>
            </a:r>
          </a:p>
          <a:p>
            <a:pPr lvl="1"/>
            <a:r>
              <a:rPr lang="en-IN" smtClean="0"/>
              <a:t>Second level</a:t>
            </a:r>
          </a:p>
          <a:p>
            <a:pPr lvl="2"/>
            <a:r>
              <a:rPr lang="en-IN" smtClean="0"/>
              <a:t>Third level</a:t>
            </a:r>
          </a:p>
          <a:p>
            <a:pPr lvl="3"/>
            <a:r>
              <a:rPr lang="en-IN" smtClean="0"/>
              <a:t>Fourth level</a:t>
            </a:r>
          </a:p>
          <a:p>
            <a:pPr lvl="4"/>
            <a:r>
              <a:rPr lang="en-IN"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I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IN" smtClean="0"/>
              <a:t>Click to edit Master text styles</a:t>
            </a:r>
          </a:p>
          <a:p>
            <a:pPr lvl="1"/>
            <a:r>
              <a:rPr lang="en-IN" smtClean="0"/>
              <a:t>Second level</a:t>
            </a:r>
          </a:p>
          <a:p>
            <a:pPr lvl="2"/>
            <a:r>
              <a:rPr lang="en-IN" smtClean="0"/>
              <a:t>Third level</a:t>
            </a:r>
          </a:p>
          <a:p>
            <a:pPr lvl="3"/>
            <a:r>
              <a:rPr lang="en-IN" smtClean="0"/>
              <a:t>Fourth level</a:t>
            </a:r>
          </a:p>
          <a:p>
            <a:pPr lvl="4"/>
            <a:r>
              <a:rPr lang="en-IN" smtClean="0"/>
              <a:t>Fifth level</a:t>
            </a:r>
            <a:endParaRPr lang="en-IN"/>
          </a:p>
        </p:txBody>
      </p:sp>
      <p:sp>
        <p:nvSpPr>
          <p:cNvPr id="7" name="Date Placeholder 6"/>
          <p:cNvSpPr>
            <a:spLocks noGrp="1"/>
          </p:cNvSpPr>
          <p:nvPr>
            <p:ph type="dt" sz="half" idx="10"/>
          </p:nvPr>
        </p:nvSpPr>
        <p:spPr/>
        <p:txBody>
          <a:bodyPr/>
          <a:lstStyle>
            <a:lvl1pPr>
              <a:defRPr/>
            </a:lvl1pPr>
          </a:lstStyle>
          <a:p>
            <a:endParaRPr lang="en-IN" dirty="0"/>
          </a:p>
        </p:txBody>
      </p:sp>
      <p:sp>
        <p:nvSpPr>
          <p:cNvPr id="8" name="Footer Placeholder 7"/>
          <p:cNvSpPr>
            <a:spLocks noGrp="1"/>
          </p:cNvSpPr>
          <p:nvPr>
            <p:ph type="ftr" sz="quarter" idx="11"/>
          </p:nvPr>
        </p:nvSpPr>
        <p:spPr/>
        <p:txBody>
          <a:bodyPr/>
          <a:lstStyle>
            <a:lvl1pPr>
              <a:defRPr/>
            </a:lvl1pPr>
          </a:lstStyle>
          <a:p>
            <a:endParaRPr lang="en-IN" dirty="0"/>
          </a:p>
        </p:txBody>
      </p:sp>
      <p:sp>
        <p:nvSpPr>
          <p:cNvPr id="9" name="Slide Number Placeholder 8"/>
          <p:cNvSpPr>
            <a:spLocks noGrp="1"/>
          </p:cNvSpPr>
          <p:nvPr>
            <p:ph type="sldNum" sz="quarter" idx="12"/>
          </p:nvPr>
        </p:nvSpPr>
        <p:spPr/>
        <p:txBody>
          <a:bodyPr/>
          <a:lstStyle>
            <a:lvl1pPr>
              <a:defRPr/>
            </a:lvl1pPr>
          </a:lstStyle>
          <a:p>
            <a:fld id="{4AD5F46B-1066-4094-8AA2-1A6EF6304C5C}" type="slidenum">
              <a:rPr lang="en-IN"/>
              <a:pPr/>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endParaRPr lang="en-IN" dirty="0"/>
          </a:p>
        </p:txBody>
      </p:sp>
      <p:sp>
        <p:nvSpPr>
          <p:cNvPr id="4" name="Footer Placeholder 3"/>
          <p:cNvSpPr>
            <a:spLocks noGrp="1"/>
          </p:cNvSpPr>
          <p:nvPr>
            <p:ph type="ftr" sz="quarter" idx="11"/>
          </p:nvPr>
        </p:nvSpPr>
        <p:spPr/>
        <p:txBody>
          <a:bodyPr/>
          <a:lstStyle>
            <a:lvl1pPr>
              <a:defRPr/>
            </a:lvl1pPr>
          </a:lstStyle>
          <a:p>
            <a:endParaRPr lang="en-IN" dirty="0"/>
          </a:p>
        </p:txBody>
      </p:sp>
      <p:sp>
        <p:nvSpPr>
          <p:cNvPr id="5" name="Slide Number Placeholder 4"/>
          <p:cNvSpPr>
            <a:spLocks noGrp="1"/>
          </p:cNvSpPr>
          <p:nvPr>
            <p:ph type="sldNum" sz="quarter" idx="12"/>
          </p:nvPr>
        </p:nvSpPr>
        <p:spPr/>
        <p:txBody>
          <a:bodyPr/>
          <a:lstStyle>
            <a:lvl1pPr>
              <a:defRPr/>
            </a:lvl1pPr>
          </a:lstStyle>
          <a:p>
            <a:fld id="{6D5C3B5D-7457-4925-9342-8917832D3B56}" type="slidenum">
              <a:rPr lang="en-IN"/>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IN" dirty="0"/>
          </a:p>
        </p:txBody>
      </p:sp>
      <p:sp>
        <p:nvSpPr>
          <p:cNvPr id="3" name="Footer Placeholder 2"/>
          <p:cNvSpPr>
            <a:spLocks noGrp="1"/>
          </p:cNvSpPr>
          <p:nvPr>
            <p:ph type="ftr" sz="quarter" idx="11"/>
          </p:nvPr>
        </p:nvSpPr>
        <p:spPr/>
        <p:txBody>
          <a:bodyPr/>
          <a:lstStyle>
            <a:lvl1pPr>
              <a:defRPr/>
            </a:lvl1pPr>
          </a:lstStyle>
          <a:p>
            <a:endParaRPr lang="en-IN" dirty="0"/>
          </a:p>
        </p:txBody>
      </p:sp>
      <p:sp>
        <p:nvSpPr>
          <p:cNvPr id="4" name="Slide Number Placeholder 3"/>
          <p:cNvSpPr>
            <a:spLocks noGrp="1"/>
          </p:cNvSpPr>
          <p:nvPr>
            <p:ph type="sldNum" sz="quarter" idx="12"/>
          </p:nvPr>
        </p:nvSpPr>
        <p:spPr/>
        <p:txBody>
          <a:bodyPr/>
          <a:lstStyle>
            <a:lvl1pPr>
              <a:defRPr/>
            </a:lvl1pPr>
          </a:lstStyle>
          <a:p>
            <a:fld id="{622A38FE-80E2-4D40-93C1-9D3B66E47354}" type="slidenum">
              <a:rPr lang="en-IN"/>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IN"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IN" smtClean="0"/>
              <a:t>Click to edit Master text styles</a:t>
            </a:r>
          </a:p>
          <a:p>
            <a:pPr lvl="1"/>
            <a:r>
              <a:rPr lang="en-IN" smtClean="0"/>
              <a:t>Second level</a:t>
            </a:r>
          </a:p>
          <a:p>
            <a:pPr lvl="2"/>
            <a:r>
              <a:rPr lang="en-IN" smtClean="0"/>
              <a:t>Third level</a:t>
            </a:r>
          </a:p>
          <a:p>
            <a:pPr lvl="3"/>
            <a:r>
              <a:rPr lang="en-IN" smtClean="0"/>
              <a:t>Fourth level</a:t>
            </a:r>
          </a:p>
          <a:p>
            <a:pPr lvl="4"/>
            <a:r>
              <a:rPr lang="en-IN"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IN" smtClean="0"/>
              <a:t>Click to edit Master text styles</a:t>
            </a:r>
          </a:p>
        </p:txBody>
      </p:sp>
      <p:sp>
        <p:nvSpPr>
          <p:cNvPr id="5" name="Date Placeholder 4"/>
          <p:cNvSpPr>
            <a:spLocks noGrp="1"/>
          </p:cNvSpPr>
          <p:nvPr>
            <p:ph type="dt" sz="half" idx="10"/>
          </p:nvPr>
        </p:nvSpPr>
        <p:spPr/>
        <p:txBody>
          <a:bodyPr/>
          <a:lstStyle>
            <a:lvl1pPr>
              <a:defRPr/>
            </a:lvl1pPr>
          </a:lstStyle>
          <a:p>
            <a:endParaRPr lang="en-IN" dirty="0"/>
          </a:p>
        </p:txBody>
      </p:sp>
      <p:sp>
        <p:nvSpPr>
          <p:cNvPr id="6" name="Footer Placeholder 5"/>
          <p:cNvSpPr>
            <a:spLocks noGrp="1"/>
          </p:cNvSpPr>
          <p:nvPr>
            <p:ph type="ftr" sz="quarter" idx="11"/>
          </p:nvPr>
        </p:nvSpPr>
        <p:spPr/>
        <p:txBody>
          <a:bodyPr/>
          <a:lstStyle>
            <a:lvl1pPr>
              <a:defRPr/>
            </a:lvl1pPr>
          </a:lstStyle>
          <a:p>
            <a:endParaRPr lang="en-IN" dirty="0"/>
          </a:p>
        </p:txBody>
      </p:sp>
      <p:sp>
        <p:nvSpPr>
          <p:cNvPr id="7" name="Slide Number Placeholder 6"/>
          <p:cNvSpPr>
            <a:spLocks noGrp="1"/>
          </p:cNvSpPr>
          <p:nvPr>
            <p:ph type="sldNum" sz="quarter" idx="12"/>
          </p:nvPr>
        </p:nvSpPr>
        <p:spPr/>
        <p:txBody>
          <a:bodyPr/>
          <a:lstStyle>
            <a:lvl1pPr>
              <a:defRPr/>
            </a:lvl1pPr>
          </a:lstStyle>
          <a:p>
            <a:fld id="{4EBDA2C0-F574-4299-BFBE-1DC1BF557975}" type="slidenum">
              <a:rPr lang="en-IN"/>
              <a:pPr/>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IN"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IN" dirty="0" smtClean="0"/>
              <a:t>Click icon to add picture</a:t>
            </a:r>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IN" smtClean="0"/>
              <a:t>Click to edit Master text styles</a:t>
            </a:r>
          </a:p>
        </p:txBody>
      </p:sp>
      <p:sp>
        <p:nvSpPr>
          <p:cNvPr id="5" name="Date Placeholder 4"/>
          <p:cNvSpPr>
            <a:spLocks noGrp="1"/>
          </p:cNvSpPr>
          <p:nvPr>
            <p:ph type="dt" sz="half" idx="10"/>
          </p:nvPr>
        </p:nvSpPr>
        <p:spPr/>
        <p:txBody>
          <a:bodyPr/>
          <a:lstStyle>
            <a:lvl1pPr>
              <a:defRPr/>
            </a:lvl1pPr>
          </a:lstStyle>
          <a:p>
            <a:endParaRPr lang="en-IN" dirty="0"/>
          </a:p>
        </p:txBody>
      </p:sp>
      <p:sp>
        <p:nvSpPr>
          <p:cNvPr id="6" name="Footer Placeholder 5"/>
          <p:cNvSpPr>
            <a:spLocks noGrp="1"/>
          </p:cNvSpPr>
          <p:nvPr>
            <p:ph type="ftr" sz="quarter" idx="11"/>
          </p:nvPr>
        </p:nvSpPr>
        <p:spPr/>
        <p:txBody>
          <a:bodyPr/>
          <a:lstStyle>
            <a:lvl1pPr>
              <a:defRPr/>
            </a:lvl1pPr>
          </a:lstStyle>
          <a:p>
            <a:endParaRPr lang="en-IN" dirty="0"/>
          </a:p>
        </p:txBody>
      </p:sp>
      <p:sp>
        <p:nvSpPr>
          <p:cNvPr id="7" name="Slide Number Placeholder 6"/>
          <p:cNvSpPr>
            <a:spLocks noGrp="1"/>
          </p:cNvSpPr>
          <p:nvPr>
            <p:ph type="sldNum" sz="quarter" idx="12"/>
          </p:nvPr>
        </p:nvSpPr>
        <p:spPr/>
        <p:txBody>
          <a:bodyPr/>
          <a:lstStyle>
            <a:lvl1pPr>
              <a:defRPr/>
            </a:lvl1pPr>
          </a:lstStyle>
          <a:p>
            <a:fld id="{217E45EB-8725-41AF-9ED6-36B7E85FBDFA}" type="slidenum">
              <a:rPr lang="en-IN"/>
              <a:pPr/>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42" name="Group 18"/>
          <p:cNvGrpSpPr>
            <a:grpSpLocks/>
          </p:cNvGrpSpPr>
          <p:nvPr/>
        </p:nvGrpSpPr>
        <p:grpSpPr bwMode="auto">
          <a:xfrm>
            <a:off x="-17463" y="-20638"/>
            <a:ext cx="9159876" cy="6878638"/>
            <a:chOff x="-11" y="-13"/>
            <a:chExt cx="5770" cy="4333"/>
          </a:xfrm>
        </p:grpSpPr>
        <p:sp>
          <p:nvSpPr>
            <p:cNvPr id="1026" name="Rectangle 2"/>
            <p:cNvSpPr>
              <a:spLocks noChangeArrowheads="1"/>
            </p:cNvSpPr>
            <p:nvPr/>
          </p:nvSpPr>
          <p:spPr bwMode="hidden">
            <a:xfrm>
              <a:off x="1008" y="0"/>
              <a:ext cx="4751" cy="4319"/>
            </a:xfrm>
            <a:prstGeom prst="rect">
              <a:avLst/>
            </a:prstGeom>
            <a:gradFill rotWithShape="0">
              <a:gsLst>
                <a:gs pos="0">
                  <a:schemeClr val="folHlink"/>
                </a:gs>
                <a:gs pos="100000">
                  <a:schemeClr val="bg1"/>
                </a:gs>
              </a:gsLst>
              <a:path path="rect">
                <a:fillToRect l="100000" t="100000"/>
              </a:path>
            </a:gradFill>
            <a:ln w="9525">
              <a:noFill/>
              <a:miter lim="800000"/>
              <a:headEnd/>
              <a:tailEnd/>
            </a:ln>
            <a:effectLst/>
          </p:spPr>
          <p:txBody>
            <a:bodyPr wrap="none" anchor="ctr"/>
            <a:lstStyle/>
            <a:p>
              <a:endParaRPr lang="en-IN" dirty="0"/>
            </a:p>
          </p:txBody>
        </p:sp>
        <p:sp>
          <p:nvSpPr>
            <p:cNvPr id="1027" name="Rectangle 3"/>
            <p:cNvSpPr>
              <a:spLocks noChangeArrowheads="1"/>
            </p:cNvSpPr>
            <p:nvPr/>
          </p:nvSpPr>
          <p:spPr bwMode="hidden">
            <a:xfrm>
              <a:off x="0" y="0"/>
              <a:ext cx="912" cy="3984"/>
            </a:xfrm>
            <a:prstGeom prst="rect">
              <a:avLst/>
            </a:prstGeom>
            <a:gradFill rotWithShape="0">
              <a:gsLst>
                <a:gs pos="0">
                  <a:schemeClr val="bg2"/>
                </a:gs>
                <a:gs pos="100000">
                  <a:schemeClr val="bg1"/>
                </a:gs>
              </a:gsLst>
              <a:path path="rect">
                <a:fillToRect r="100000" b="100000"/>
              </a:path>
            </a:gradFill>
            <a:ln w="9525">
              <a:noFill/>
              <a:miter lim="800000"/>
              <a:headEnd/>
              <a:tailEnd/>
            </a:ln>
            <a:effectLst/>
          </p:spPr>
          <p:txBody>
            <a:bodyPr wrap="none" anchor="ctr"/>
            <a:lstStyle/>
            <a:p>
              <a:endParaRPr lang="en-IN" dirty="0"/>
            </a:p>
          </p:txBody>
        </p:sp>
        <p:sp>
          <p:nvSpPr>
            <p:cNvPr id="1028" name="Freeform 4"/>
            <p:cNvSpPr>
              <a:spLocks/>
            </p:cNvSpPr>
            <p:nvPr/>
          </p:nvSpPr>
          <p:spPr bwMode="grayWhite">
            <a:xfrm>
              <a:off x="77" y="83"/>
              <a:ext cx="447" cy="520"/>
            </a:xfrm>
            <a:custGeom>
              <a:avLst/>
              <a:gdLst/>
              <a:ahLst/>
              <a:cxnLst>
                <a:cxn ang="0">
                  <a:pos x="254" y="495"/>
                </a:cxn>
                <a:cxn ang="0">
                  <a:pos x="245" y="454"/>
                </a:cxn>
                <a:cxn ang="0">
                  <a:pos x="230" y="417"/>
                </a:cxn>
                <a:cxn ang="0">
                  <a:pos x="193" y="402"/>
                </a:cxn>
                <a:cxn ang="0">
                  <a:pos x="150" y="412"/>
                </a:cxn>
                <a:cxn ang="0">
                  <a:pos x="112" y="417"/>
                </a:cxn>
                <a:cxn ang="0">
                  <a:pos x="93" y="399"/>
                </a:cxn>
                <a:cxn ang="0">
                  <a:pos x="81" y="370"/>
                </a:cxn>
                <a:cxn ang="0">
                  <a:pos x="75" y="339"/>
                </a:cxn>
                <a:cxn ang="0">
                  <a:pos x="76" y="309"/>
                </a:cxn>
                <a:cxn ang="0">
                  <a:pos x="106" y="300"/>
                </a:cxn>
                <a:cxn ang="0">
                  <a:pos x="146" y="307"/>
                </a:cxn>
                <a:cxn ang="0">
                  <a:pos x="175" y="294"/>
                </a:cxn>
                <a:cxn ang="0">
                  <a:pos x="186" y="273"/>
                </a:cxn>
                <a:cxn ang="0">
                  <a:pos x="189" y="246"/>
                </a:cxn>
                <a:cxn ang="0">
                  <a:pos x="188" y="219"/>
                </a:cxn>
                <a:cxn ang="0">
                  <a:pos x="178" y="191"/>
                </a:cxn>
                <a:cxn ang="0">
                  <a:pos x="153" y="171"/>
                </a:cxn>
                <a:cxn ang="0">
                  <a:pos x="123" y="172"/>
                </a:cxn>
                <a:cxn ang="0">
                  <a:pos x="93" y="185"/>
                </a:cxn>
                <a:cxn ang="0">
                  <a:pos x="64" y="194"/>
                </a:cxn>
                <a:cxn ang="0">
                  <a:pos x="34" y="185"/>
                </a:cxn>
                <a:cxn ang="0">
                  <a:pos x="19" y="166"/>
                </a:cxn>
                <a:cxn ang="0">
                  <a:pos x="9" y="146"/>
                </a:cxn>
                <a:cxn ang="0">
                  <a:pos x="2" y="122"/>
                </a:cxn>
                <a:cxn ang="0">
                  <a:pos x="0" y="98"/>
                </a:cxn>
                <a:cxn ang="0">
                  <a:pos x="387" y="12"/>
                </a:cxn>
                <a:cxn ang="0">
                  <a:pos x="399" y="41"/>
                </a:cxn>
                <a:cxn ang="0">
                  <a:pos x="406" y="74"/>
                </a:cxn>
                <a:cxn ang="0">
                  <a:pos x="411" y="107"/>
                </a:cxn>
                <a:cxn ang="0">
                  <a:pos x="396" y="141"/>
                </a:cxn>
                <a:cxn ang="0">
                  <a:pos x="375" y="144"/>
                </a:cxn>
                <a:cxn ang="0">
                  <a:pos x="354" y="141"/>
                </a:cxn>
                <a:cxn ang="0">
                  <a:pos x="332" y="137"/>
                </a:cxn>
                <a:cxn ang="0">
                  <a:pos x="307" y="141"/>
                </a:cxn>
                <a:cxn ang="0">
                  <a:pos x="286" y="166"/>
                </a:cxn>
                <a:cxn ang="0">
                  <a:pos x="285" y="199"/>
                </a:cxn>
                <a:cxn ang="0">
                  <a:pos x="289" y="222"/>
                </a:cxn>
                <a:cxn ang="0">
                  <a:pos x="295" y="247"/>
                </a:cxn>
                <a:cxn ang="0">
                  <a:pos x="308" y="268"/>
                </a:cxn>
                <a:cxn ang="0">
                  <a:pos x="332" y="282"/>
                </a:cxn>
                <a:cxn ang="0">
                  <a:pos x="357" y="282"/>
                </a:cxn>
                <a:cxn ang="0">
                  <a:pos x="379" y="272"/>
                </a:cxn>
                <a:cxn ang="0">
                  <a:pos x="402" y="262"/>
                </a:cxn>
                <a:cxn ang="0">
                  <a:pos x="426" y="265"/>
                </a:cxn>
                <a:cxn ang="0">
                  <a:pos x="436" y="287"/>
                </a:cxn>
                <a:cxn ang="0">
                  <a:pos x="442" y="312"/>
                </a:cxn>
                <a:cxn ang="0">
                  <a:pos x="444" y="338"/>
                </a:cxn>
                <a:cxn ang="0">
                  <a:pos x="436" y="358"/>
                </a:cxn>
                <a:cxn ang="0">
                  <a:pos x="397" y="366"/>
                </a:cxn>
                <a:cxn ang="0">
                  <a:pos x="363" y="380"/>
                </a:cxn>
                <a:cxn ang="0">
                  <a:pos x="347" y="406"/>
                </a:cxn>
                <a:cxn ang="0">
                  <a:pos x="353" y="437"/>
                </a:cxn>
                <a:cxn ang="0">
                  <a:pos x="372" y="464"/>
                </a:cxn>
                <a:cxn ang="0">
                  <a:pos x="369" y="492"/>
                </a:cxn>
                <a:cxn ang="0">
                  <a:pos x="347" y="503"/>
                </a:cxn>
                <a:cxn ang="0">
                  <a:pos x="323" y="511"/>
                </a:cxn>
                <a:cxn ang="0">
                  <a:pos x="298" y="516"/>
                </a:cxn>
                <a:cxn ang="0">
                  <a:pos x="272" y="519"/>
                </a:cxn>
              </a:cxnLst>
              <a:rect l="0" t="0" r="r" b="b"/>
              <a:pathLst>
                <a:path w="447" h="520">
                  <a:moveTo>
                    <a:pt x="272" y="519"/>
                  </a:moveTo>
                  <a:lnTo>
                    <a:pt x="265" y="512"/>
                  </a:lnTo>
                  <a:lnTo>
                    <a:pt x="259" y="505"/>
                  </a:lnTo>
                  <a:lnTo>
                    <a:pt x="254" y="495"/>
                  </a:lnTo>
                  <a:lnTo>
                    <a:pt x="252" y="486"/>
                  </a:lnTo>
                  <a:lnTo>
                    <a:pt x="248" y="475"/>
                  </a:lnTo>
                  <a:lnTo>
                    <a:pt x="246" y="465"/>
                  </a:lnTo>
                  <a:lnTo>
                    <a:pt x="245" y="454"/>
                  </a:lnTo>
                  <a:lnTo>
                    <a:pt x="242" y="444"/>
                  </a:lnTo>
                  <a:lnTo>
                    <a:pt x="239" y="434"/>
                  </a:lnTo>
                  <a:lnTo>
                    <a:pt x="235" y="425"/>
                  </a:lnTo>
                  <a:lnTo>
                    <a:pt x="230" y="417"/>
                  </a:lnTo>
                  <a:lnTo>
                    <a:pt x="223" y="411"/>
                  </a:lnTo>
                  <a:lnTo>
                    <a:pt x="215" y="406"/>
                  </a:lnTo>
                  <a:lnTo>
                    <a:pt x="205" y="403"/>
                  </a:lnTo>
                  <a:lnTo>
                    <a:pt x="193" y="402"/>
                  </a:lnTo>
                  <a:lnTo>
                    <a:pt x="177" y="403"/>
                  </a:lnTo>
                  <a:lnTo>
                    <a:pt x="168" y="407"/>
                  </a:lnTo>
                  <a:lnTo>
                    <a:pt x="159" y="410"/>
                  </a:lnTo>
                  <a:lnTo>
                    <a:pt x="150" y="412"/>
                  </a:lnTo>
                  <a:lnTo>
                    <a:pt x="140" y="415"/>
                  </a:lnTo>
                  <a:lnTo>
                    <a:pt x="131" y="416"/>
                  </a:lnTo>
                  <a:lnTo>
                    <a:pt x="122" y="417"/>
                  </a:lnTo>
                  <a:lnTo>
                    <a:pt x="112" y="417"/>
                  </a:lnTo>
                  <a:lnTo>
                    <a:pt x="102" y="417"/>
                  </a:lnTo>
                  <a:lnTo>
                    <a:pt x="99" y="412"/>
                  </a:lnTo>
                  <a:lnTo>
                    <a:pt x="96" y="406"/>
                  </a:lnTo>
                  <a:lnTo>
                    <a:pt x="93" y="399"/>
                  </a:lnTo>
                  <a:lnTo>
                    <a:pt x="90" y="393"/>
                  </a:lnTo>
                  <a:lnTo>
                    <a:pt x="87" y="385"/>
                  </a:lnTo>
                  <a:lnTo>
                    <a:pt x="84" y="378"/>
                  </a:lnTo>
                  <a:lnTo>
                    <a:pt x="81" y="370"/>
                  </a:lnTo>
                  <a:lnTo>
                    <a:pt x="79" y="362"/>
                  </a:lnTo>
                  <a:lnTo>
                    <a:pt x="78" y="355"/>
                  </a:lnTo>
                  <a:lnTo>
                    <a:pt x="76" y="347"/>
                  </a:lnTo>
                  <a:lnTo>
                    <a:pt x="75" y="339"/>
                  </a:lnTo>
                  <a:lnTo>
                    <a:pt x="74" y="332"/>
                  </a:lnTo>
                  <a:lnTo>
                    <a:pt x="74" y="324"/>
                  </a:lnTo>
                  <a:lnTo>
                    <a:pt x="75" y="316"/>
                  </a:lnTo>
                  <a:lnTo>
                    <a:pt x="76" y="309"/>
                  </a:lnTo>
                  <a:lnTo>
                    <a:pt x="78" y="302"/>
                  </a:lnTo>
                  <a:lnTo>
                    <a:pt x="87" y="299"/>
                  </a:lnTo>
                  <a:lnTo>
                    <a:pt x="97" y="298"/>
                  </a:lnTo>
                  <a:lnTo>
                    <a:pt x="106" y="300"/>
                  </a:lnTo>
                  <a:lnTo>
                    <a:pt x="116" y="302"/>
                  </a:lnTo>
                  <a:lnTo>
                    <a:pt x="126" y="305"/>
                  </a:lnTo>
                  <a:lnTo>
                    <a:pt x="136" y="306"/>
                  </a:lnTo>
                  <a:lnTo>
                    <a:pt x="146" y="307"/>
                  </a:lnTo>
                  <a:lnTo>
                    <a:pt x="157" y="305"/>
                  </a:lnTo>
                  <a:lnTo>
                    <a:pt x="165" y="302"/>
                  </a:lnTo>
                  <a:lnTo>
                    <a:pt x="170" y="298"/>
                  </a:lnTo>
                  <a:lnTo>
                    <a:pt x="175" y="294"/>
                  </a:lnTo>
                  <a:lnTo>
                    <a:pt x="179" y="290"/>
                  </a:lnTo>
                  <a:lnTo>
                    <a:pt x="182" y="284"/>
                  </a:lnTo>
                  <a:lnTo>
                    <a:pt x="185" y="278"/>
                  </a:lnTo>
                  <a:lnTo>
                    <a:pt x="186" y="273"/>
                  </a:lnTo>
                  <a:lnTo>
                    <a:pt x="187" y="266"/>
                  </a:lnTo>
                  <a:lnTo>
                    <a:pt x="188" y="259"/>
                  </a:lnTo>
                  <a:lnTo>
                    <a:pt x="189" y="253"/>
                  </a:lnTo>
                  <a:lnTo>
                    <a:pt x="189" y="246"/>
                  </a:lnTo>
                  <a:lnTo>
                    <a:pt x="189" y="239"/>
                  </a:lnTo>
                  <a:lnTo>
                    <a:pt x="189" y="232"/>
                  </a:lnTo>
                  <a:lnTo>
                    <a:pt x="189" y="226"/>
                  </a:lnTo>
                  <a:lnTo>
                    <a:pt x="188" y="219"/>
                  </a:lnTo>
                  <a:lnTo>
                    <a:pt x="188" y="213"/>
                  </a:lnTo>
                  <a:lnTo>
                    <a:pt x="186" y="204"/>
                  </a:lnTo>
                  <a:lnTo>
                    <a:pt x="182" y="198"/>
                  </a:lnTo>
                  <a:lnTo>
                    <a:pt x="178" y="191"/>
                  </a:lnTo>
                  <a:lnTo>
                    <a:pt x="173" y="185"/>
                  </a:lnTo>
                  <a:lnTo>
                    <a:pt x="167" y="180"/>
                  </a:lnTo>
                  <a:lnTo>
                    <a:pt x="161" y="176"/>
                  </a:lnTo>
                  <a:lnTo>
                    <a:pt x="153" y="171"/>
                  </a:lnTo>
                  <a:lnTo>
                    <a:pt x="146" y="167"/>
                  </a:lnTo>
                  <a:lnTo>
                    <a:pt x="138" y="167"/>
                  </a:lnTo>
                  <a:lnTo>
                    <a:pt x="130" y="170"/>
                  </a:lnTo>
                  <a:lnTo>
                    <a:pt x="123" y="172"/>
                  </a:lnTo>
                  <a:lnTo>
                    <a:pt x="116" y="175"/>
                  </a:lnTo>
                  <a:lnTo>
                    <a:pt x="108" y="178"/>
                  </a:lnTo>
                  <a:lnTo>
                    <a:pt x="100" y="182"/>
                  </a:lnTo>
                  <a:lnTo>
                    <a:pt x="93" y="185"/>
                  </a:lnTo>
                  <a:lnTo>
                    <a:pt x="86" y="189"/>
                  </a:lnTo>
                  <a:lnTo>
                    <a:pt x="79" y="191"/>
                  </a:lnTo>
                  <a:lnTo>
                    <a:pt x="71" y="194"/>
                  </a:lnTo>
                  <a:lnTo>
                    <a:pt x="64" y="194"/>
                  </a:lnTo>
                  <a:lnTo>
                    <a:pt x="56" y="194"/>
                  </a:lnTo>
                  <a:lnTo>
                    <a:pt x="48" y="193"/>
                  </a:lnTo>
                  <a:lnTo>
                    <a:pt x="41" y="190"/>
                  </a:lnTo>
                  <a:lnTo>
                    <a:pt x="34" y="185"/>
                  </a:lnTo>
                  <a:lnTo>
                    <a:pt x="26" y="179"/>
                  </a:lnTo>
                  <a:lnTo>
                    <a:pt x="24" y="175"/>
                  </a:lnTo>
                  <a:lnTo>
                    <a:pt x="21" y="171"/>
                  </a:lnTo>
                  <a:lnTo>
                    <a:pt x="19" y="166"/>
                  </a:lnTo>
                  <a:lnTo>
                    <a:pt x="15" y="162"/>
                  </a:lnTo>
                  <a:lnTo>
                    <a:pt x="13" y="157"/>
                  </a:lnTo>
                  <a:lnTo>
                    <a:pt x="11" y="151"/>
                  </a:lnTo>
                  <a:lnTo>
                    <a:pt x="9" y="146"/>
                  </a:lnTo>
                  <a:lnTo>
                    <a:pt x="7" y="139"/>
                  </a:lnTo>
                  <a:lnTo>
                    <a:pt x="6" y="134"/>
                  </a:lnTo>
                  <a:lnTo>
                    <a:pt x="4" y="129"/>
                  </a:lnTo>
                  <a:lnTo>
                    <a:pt x="2" y="122"/>
                  </a:lnTo>
                  <a:lnTo>
                    <a:pt x="1" y="116"/>
                  </a:lnTo>
                  <a:lnTo>
                    <a:pt x="0" y="111"/>
                  </a:lnTo>
                  <a:lnTo>
                    <a:pt x="0" y="104"/>
                  </a:lnTo>
                  <a:lnTo>
                    <a:pt x="0" y="98"/>
                  </a:lnTo>
                  <a:lnTo>
                    <a:pt x="0" y="92"/>
                  </a:lnTo>
                  <a:lnTo>
                    <a:pt x="378" y="0"/>
                  </a:lnTo>
                  <a:lnTo>
                    <a:pt x="383" y="5"/>
                  </a:lnTo>
                  <a:lnTo>
                    <a:pt x="387" y="12"/>
                  </a:lnTo>
                  <a:lnTo>
                    <a:pt x="391" y="18"/>
                  </a:lnTo>
                  <a:lnTo>
                    <a:pt x="394" y="26"/>
                  </a:lnTo>
                  <a:lnTo>
                    <a:pt x="397" y="33"/>
                  </a:lnTo>
                  <a:lnTo>
                    <a:pt x="399" y="41"/>
                  </a:lnTo>
                  <a:lnTo>
                    <a:pt x="401" y="49"/>
                  </a:lnTo>
                  <a:lnTo>
                    <a:pt x="403" y="57"/>
                  </a:lnTo>
                  <a:lnTo>
                    <a:pt x="405" y="65"/>
                  </a:lnTo>
                  <a:lnTo>
                    <a:pt x="406" y="74"/>
                  </a:lnTo>
                  <a:lnTo>
                    <a:pt x="407" y="82"/>
                  </a:lnTo>
                  <a:lnTo>
                    <a:pt x="408" y="91"/>
                  </a:lnTo>
                  <a:lnTo>
                    <a:pt x="410" y="99"/>
                  </a:lnTo>
                  <a:lnTo>
                    <a:pt x="411" y="107"/>
                  </a:lnTo>
                  <a:lnTo>
                    <a:pt x="412" y="115"/>
                  </a:lnTo>
                  <a:lnTo>
                    <a:pt x="413" y="123"/>
                  </a:lnTo>
                  <a:lnTo>
                    <a:pt x="401" y="138"/>
                  </a:lnTo>
                  <a:lnTo>
                    <a:pt x="396" y="141"/>
                  </a:lnTo>
                  <a:lnTo>
                    <a:pt x="391" y="143"/>
                  </a:lnTo>
                  <a:lnTo>
                    <a:pt x="386" y="144"/>
                  </a:lnTo>
                  <a:lnTo>
                    <a:pt x="380" y="144"/>
                  </a:lnTo>
                  <a:lnTo>
                    <a:pt x="375" y="144"/>
                  </a:lnTo>
                  <a:lnTo>
                    <a:pt x="370" y="144"/>
                  </a:lnTo>
                  <a:lnTo>
                    <a:pt x="365" y="143"/>
                  </a:lnTo>
                  <a:lnTo>
                    <a:pt x="359" y="142"/>
                  </a:lnTo>
                  <a:lnTo>
                    <a:pt x="354" y="141"/>
                  </a:lnTo>
                  <a:lnTo>
                    <a:pt x="348" y="139"/>
                  </a:lnTo>
                  <a:lnTo>
                    <a:pt x="343" y="139"/>
                  </a:lnTo>
                  <a:lnTo>
                    <a:pt x="338" y="138"/>
                  </a:lnTo>
                  <a:lnTo>
                    <a:pt x="332" y="137"/>
                  </a:lnTo>
                  <a:lnTo>
                    <a:pt x="326" y="136"/>
                  </a:lnTo>
                  <a:lnTo>
                    <a:pt x="320" y="137"/>
                  </a:lnTo>
                  <a:lnTo>
                    <a:pt x="314" y="138"/>
                  </a:lnTo>
                  <a:lnTo>
                    <a:pt x="307" y="141"/>
                  </a:lnTo>
                  <a:lnTo>
                    <a:pt x="301" y="146"/>
                  </a:lnTo>
                  <a:lnTo>
                    <a:pt x="295" y="152"/>
                  </a:lnTo>
                  <a:lnTo>
                    <a:pt x="290" y="159"/>
                  </a:lnTo>
                  <a:lnTo>
                    <a:pt x="286" y="166"/>
                  </a:lnTo>
                  <a:lnTo>
                    <a:pt x="284" y="175"/>
                  </a:lnTo>
                  <a:lnTo>
                    <a:pt x="282" y="184"/>
                  </a:lnTo>
                  <a:lnTo>
                    <a:pt x="283" y="194"/>
                  </a:lnTo>
                  <a:lnTo>
                    <a:pt x="285" y="199"/>
                  </a:lnTo>
                  <a:lnTo>
                    <a:pt x="286" y="204"/>
                  </a:lnTo>
                  <a:lnTo>
                    <a:pt x="286" y="210"/>
                  </a:lnTo>
                  <a:lnTo>
                    <a:pt x="287" y="217"/>
                  </a:lnTo>
                  <a:lnTo>
                    <a:pt x="289" y="222"/>
                  </a:lnTo>
                  <a:lnTo>
                    <a:pt x="290" y="229"/>
                  </a:lnTo>
                  <a:lnTo>
                    <a:pt x="292" y="235"/>
                  </a:lnTo>
                  <a:lnTo>
                    <a:pt x="293" y="241"/>
                  </a:lnTo>
                  <a:lnTo>
                    <a:pt x="295" y="247"/>
                  </a:lnTo>
                  <a:lnTo>
                    <a:pt x="298" y="253"/>
                  </a:lnTo>
                  <a:lnTo>
                    <a:pt x="300" y="259"/>
                  </a:lnTo>
                  <a:lnTo>
                    <a:pt x="304" y="264"/>
                  </a:lnTo>
                  <a:lnTo>
                    <a:pt x="308" y="268"/>
                  </a:lnTo>
                  <a:lnTo>
                    <a:pt x="313" y="273"/>
                  </a:lnTo>
                  <a:lnTo>
                    <a:pt x="319" y="276"/>
                  </a:lnTo>
                  <a:lnTo>
                    <a:pt x="326" y="279"/>
                  </a:lnTo>
                  <a:lnTo>
                    <a:pt x="332" y="282"/>
                  </a:lnTo>
                  <a:lnTo>
                    <a:pt x="339" y="284"/>
                  </a:lnTo>
                  <a:lnTo>
                    <a:pt x="345" y="284"/>
                  </a:lnTo>
                  <a:lnTo>
                    <a:pt x="351" y="284"/>
                  </a:lnTo>
                  <a:lnTo>
                    <a:pt x="357" y="282"/>
                  </a:lnTo>
                  <a:lnTo>
                    <a:pt x="362" y="280"/>
                  </a:lnTo>
                  <a:lnTo>
                    <a:pt x="367" y="278"/>
                  </a:lnTo>
                  <a:lnTo>
                    <a:pt x="373" y="274"/>
                  </a:lnTo>
                  <a:lnTo>
                    <a:pt x="379" y="272"/>
                  </a:lnTo>
                  <a:lnTo>
                    <a:pt x="385" y="268"/>
                  </a:lnTo>
                  <a:lnTo>
                    <a:pt x="390" y="266"/>
                  </a:lnTo>
                  <a:lnTo>
                    <a:pt x="396" y="264"/>
                  </a:lnTo>
                  <a:lnTo>
                    <a:pt x="402" y="262"/>
                  </a:lnTo>
                  <a:lnTo>
                    <a:pt x="407" y="260"/>
                  </a:lnTo>
                  <a:lnTo>
                    <a:pt x="414" y="260"/>
                  </a:lnTo>
                  <a:lnTo>
                    <a:pt x="420" y="261"/>
                  </a:lnTo>
                  <a:lnTo>
                    <a:pt x="426" y="265"/>
                  </a:lnTo>
                  <a:lnTo>
                    <a:pt x="429" y="270"/>
                  </a:lnTo>
                  <a:lnTo>
                    <a:pt x="432" y="275"/>
                  </a:lnTo>
                  <a:lnTo>
                    <a:pt x="434" y="281"/>
                  </a:lnTo>
                  <a:lnTo>
                    <a:pt x="436" y="287"/>
                  </a:lnTo>
                  <a:lnTo>
                    <a:pt x="439" y="292"/>
                  </a:lnTo>
                  <a:lnTo>
                    <a:pt x="439" y="299"/>
                  </a:lnTo>
                  <a:lnTo>
                    <a:pt x="440" y="305"/>
                  </a:lnTo>
                  <a:lnTo>
                    <a:pt x="442" y="312"/>
                  </a:lnTo>
                  <a:lnTo>
                    <a:pt x="442" y="319"/>
                  </a:lnTo>
                  <a:lnTo>
                    <a:pt x="443" y="325"/>
                  </a:lnTo>
                  <a:lnTo>
                    <a:pt x="443" y="332"/>
                  </a:lnTo>
                  <a:lnTo>
                    <a:pt x="444" y="338"/>
                  </a:lnTo>
                  <a:lnTo>
                    <a:pt x="445" y="345"/>
                  </a:lnTo>
                  <a:lnTo>
                    <a:pt x="445" y="352"/>
                  </a:lnTo>
                  <a:lnTo>
                    <a:pt x="446" y="358"/>
                  </a:lnTo>
                  <a:lnTo>
                    <a:pt x="436" y="358"/>
                  </a:lnTo>
                  <a:lnTo>
                    <a:pt x="426" y="359"/>
                  </a:lnTo>
                  <a:lnTo>
                    <a:pt x="417" y="361"/>
                  </a:lnTo>
                  <a:lnTo>
                    <a:pt x="406" y="363"/>
                  </a:lnTo>
                  <a:lnTo>
                    <a:pt x="397" y="366"/>
                  </a:lnTo>
                  <a:lnTo>
                    <a:pt x="386" y="369"/>
                  </a:lnTo>
                  <a:lnTo>
                    <a:pt x="377" y="372"/>
                  </a:lnTo>
                  <a:lnTo>
                    <a:pt x="366" y="377"/>
                  </a:lnTo>
                  <a:lnTo>
                    <a:pt x="363" y="380"/>
                  </a:lnTo>
                  <a:lnTo>
                    <a:pt x="359" y="385"/>
                  </a:lnTo>
                  <a:lnTo>
                    <a:pt x="354" y="391"/>
                  </a:lnTo>
                  <a:lnTo>
                    <a:pt x="351" y="398"/>
                  </a:lnTo>
                  <a:lnTo>
                    <a:pt x="347" y="406"/>
                  </a:lnTo>
                  <a:lnTo>
                    <a:pt x="346" y="414"/>
                  </a:lnTo>
                  <a:lnTo>
                    <a:pt x="347" y="421"/>
                  </a:lnTo>
                  <a:lnTo>
                    <a:pt x="350" y="429"/>
                  </a:lnTo>
                  <a:lnTo>
                    <a:pt x="353" y="437"/>
                  </a:lnTo>
                  <a:lnTo>
                    <a:pt x="358" y="444"/>
                  </a:lnTo>
                  <a:lnTo>
                    <a:pt x="363" y="450"/>
                  </a:lnTo>
                  <a:lnTo>
                    <a:pt x="368" y="458"/>
                  </a:lnTo>
                  <a:lnTo>
                    <a:pt x="372" y="464"/>
                  </a:lnTo>
                  <a:lnTo>
                    <a:pt x="374" y="472"/>
                  </a:lnTo>
                  <a:lnTo>
                    <a:pt x="375" y="480"/>
                  </a:lnTo>
                  <a:lnTo>
                    <a:pt x="373" y="489"/>
                  </a:lnTo>
                  <a:lnTo>
                    <a:pt x="369" y="492"/>
                  </a:lnTo>
                  <a:lnTo>
                    <a:pt x="364" y="495"/>
                  </a:lnTo>
                  <a:lnTo>
                    <a:pt x="359" y="498"/>
                  </a:lnTo>
                  <a:lnTo>
                    <a:pt x="353" y="500"/>
                  </a:lnTo>
                  <a:lnTo>
                    <a:pt x="347" y="503"/>
                  </a:lnTo>
                  <a:lnTo>
                    <a:pt x="341" y="505"/>
                  </a:lnTo>
                  <a:lnTo>
                    <a:pt x="336" y="508"/>
                  </a:lnTo>
                  <a:lnTo>
                    <a:pt x="330" y="509"/>
                  </a:lnTo>
                  <a:lnTo>
                    <a:pt x="323" y="511"/>
                  </a:lnTo>
                  <a:lnTo>
                    <a:pt x="317" y="512"/>
                  </a:lnTo>
                  <a:lnTo>
                    <a:pt x="311" y="514"/>
                  </a:lnTo>
                  <a:lnTo>
                    <a:pt x="304" y="515"/>
                  </a:lnTo>
                  <a:lnTo>
                    <a:pt x="298" y="516"/>
                  </a:lnTo>
                  <a:lnTo>
                    <a:pt x="292" y="517"/>
                  </a:lnTo>
                  <a:lnTo>
                    <a:pt x="285" y="518"/>
                  </a:lnTo>
                  <a:lnTo>
                    <a:pt x="279" y="519"/>
                  </a:lnTo>
                  <a:lnTo>
                    <a:pt x="272" y="519"/>
                  </a:lnTo>
                </a:path>
              </a:pathLst>
            </a:custGeom>
            <a:solidFill>
              <a:schemeClr val="bg1"/>
            </a:solidFill>
            <a:ln w="9525" cap="rnd">
              <a:noFill/>
              <a:round/>
              <a:headEnd/>
              <a:tailEnd/>
            </a:ln>
            <a:effectLst>
              <a:prstShdw prst="shdw17" dist="17961" dir="2700000">
                <a:schemeClr val="bg1">
                  <a:gamma/>
                  <a:shade val="60000"/>
                  <a:invGamma/>
                </a:schemeClr>
              </a:prstShdw>
            </a:effectLst>
          </p:spPr>
          <p:txBody>
            <a:bodyPr/>
            <a:lstStyle/>
            <a:p>
              <a:endParaRPr lang="en-IN" dirty="0"/>
            </a:p>
          </p:txBody>
        </p:sp>
        <p:sp>
          <p:nvSpPr>
            <p:cNvPr id="1029" name="Freeform 5"/>
            <p:cNvSpPr>
              <a:spLocks/>
            </p:cNvSpPr>
            <p:nvPr/>
          </p:nvSpPr>
          <p:spPr bwMode="grayWhite">
            <a:xfrm>
              <a:off x="19" y="1775"/>
              <a:ext cx="462" cy="618"/>
            </a:xfrm>
            <a:custGeom>
              <a:avLst/>
              <a:gdLst/>
              <a:ahLst/>
              <a:cxnLst>
                <a:cxn ang="0">
                  <a:pos x="224" y="439"/>
                </a:cxn>
                <a:cxn ang="0">
                  <a:pos x="193" y="434"/>
                </a:cxn>
                <a:cxn ang="0">
                  <a:pos x="165" y="436"/>
                </a:cxn>
                <a:cxn ang="0">
                  <a:pos x="156" y="444"/>
                </a:cxn>
                <a:cxn ang="0">
                  <a:pos x="147" y="461"/>
                </a:cxn>
                <a:cxn ang="0">
                  <a:pos x="147" y="487"/>
                </a:cxn>
                <a:cxn ang="0">
                  <a:pos x="143" y="513"/>
                </a:cxn>
                <a:cxn ang="0">
                  <a:pos x="136" y="537"/>
                </a:cxn>
                <a:cxn ang="0">
                  <a:pos x="7" y="549"/>
                </a:cxn>
                <a:cxn ang="0">
                  <a:pos x="5" y="510"/>
                </a:cxn>
                <a:cxn ang="0">
                  <a:pos x="1" y="472"/>
                </a:cxn>
                <a:cxn ang="0">
                  <a:pos x="1" y="433"/>
                </a:cxn>
                <a:cxn ang="0">
                  <a:pos x="12" y="392"/>
                </a:cxn>
                <a:cxn ang="0">
                  <a:pos x="37" y="383"/>
                </a:cxn>
                <a:cxn ang="0">
                  <a:pos x="66" y="389"/>
                </a:cxn>
                <a:cxn ang="0">
                  <a:pos x="94" y="403"/>
                </a:cxn>
                <a:cxn ang="0">
                  <a:pos x="120" y="417"/>
                </a:cxn>
                <a:cxn ang="0">
                  <a:pos x="156" y="399"/>
                </a:cxn>
                <a:cxn ang="0">
                  <a:pos x="166" y="363"/>
                </a:cxn>
                <a:cxn ang="0">
                  <a:pos x="164" y="321"/>
                </a:cxn>
                <a:cxn ang="0">
                  <a:pos x="158" y="280"/>
                </a:cxn>
                <a:cxn ang="0">
                  <a:pos x="71" y="135"/>
                </a:cxn>
                <a:cxn ang="0">
                  <a:pos x="104" y="141"/>
                </a:cxn>
                <a:cxn ang="0">
                  <a:pos x="137" y="147"/>
                </a:cxn>
                <a:cxn ang="0">
                  <a:pos x="170" y="144"/>
                </a:cxn>
                <a:cxn ang="0">
                  <a:pos x="195" y="128"/>
                </a:cxn>
                <a:cxn ang="0">
                  <a:pos x="206" y="114"/>
                </a:cxn>
                <a:cxn ang="0">
                  <a:pos x="216" y="92"/>
                </a:cxn>
                <a:cxn ang="0">
                  <a:pos x="211" y="69"/>
                </a:cxn>
                <a:cxn ang="0">
                  <a:pos x="207" y="47"/>
                </a:cxn>
                <a:cxn ang="0">
                  <a:pos x="208" y="24"/>
                </a:cxn>
                <a:cxn ang="0">
                  <a:pos x="221" y="2"/>
                </a:cxn>
                <a:cxn ang="0">
                  <a:pos x="245" y="0"/>
                </a:cxn>
                <a:cxn ang="0">
                  <a:pos x="272" y="5"/>
                </a:cxn>
                <a:cxn ang="0">
                  <a:pos x="296" y="17"/>
                </a:cxn>
                <a:cxn ang="0">
                  <a:pos x="316" y="38"/>
                </a:cxn>
                <a:cxn ang="0">
                  <a:pos x="317" y="66"/>
                </a:cxn>
                <a:cxn ang="0">
                  <a:pos x="304" y="94"/>
                </a:cxn>
                <a:cxn ang="0">
                  <a:pos x="294" y="125"/>
                </a:cxn>
                <a:cxn ang="0">
                  <a:pos x="302" y="158"/>
                </a:cxn>
                <a:cxn ang="0">
                  <a:pos x="337" y="181"/>
                </a:cxn>
                <a:cxn ang="0">
                  <a:pos x="380" y="188"/>
                </a:cxn>
                <a:cxn ang="0">
                  <a:pos x="427" y="190"/>
                </a:cxn>
                <a:cxn ang="0">
                  <a:pos x="431" y="329"/>
                </a:cxn>
                <a:cxn ang="0">
                  <a:pos x="401" y="338"/>
                </a:cxn>
                <a:cxn ang="0">
                  <a:pos x="370" y="331"/>
                </a:cxn>
                <a:cxn ang="0">
                  <a:pos x="337" y="319"/>
                </a:cxn>
                <a:cxn ang="0">
                  <a:pos x="303" y="316"/>
                </a:cxn>
                <a:cxn ang="0">
                  <a:pos x="281" y="333"/>
                </a:cxn>
                <a:cxn ang="0">
                  <a:pos x="268" y="361"/>
                </a:cxn>
                <a:cxn ang="0">
                  <a:pos x="263" y="393"/>
                </a:cxn>
                <a:cxn ang="0">
                  <a:pos x="264" y="427"/>
                </a:cxn>
                <a:cxn ang="0">
                  <a:pos x="286" y="457"/>
                </a:cxn>
                <a:cxn ang="0">
                  <a:pos x="317" y="464"/>
                </a:cxn>
                <a:cxn ang="0">
                  <a:pos x="354" y="463"/>
                </a:cxn>
                <a:cxn ang="0">
                  <a:pos x="392" y="473"/>
                </a:cxn>
                <a:cxn ang="0">
                  <a:pos x="401" y="509"/>
                </a:cxn>
                <a:cxn ang="0">
                  <a:pos x="403" y="547"/>
                </a:cxn>
                <a:cxn ang="0">
                  <a:pos x="398" y="583"/>
                </a:cxn>
                <a:cxn ang="0">
                  <a:pos x="388" y="617"/>
                </a:cxn>
              </a:cxnLst>
              <a:rect l="0" t="0" r="r" b="b"/>
              <a:pathLst>
                <a:path w="462" h="618">
                  <a:moveTo>
                    <a:pt x="384" y="617"/>
                  </a:moveTo>
                  <a:lnTo>
                    <a:pt x="248" y="578"/>
                  </a:lnTo>
                  <a:lnTo>
                    <a:pt x="231" y="442"/>
                  </a:lnTo>
                  <a:lnTo>
                    <a:pt x="224" y="439"/>
                  </a:lnTo>
                  <a:lnTo>
                    <a:pt x="217" y="436"/>
                  </a:lnTo>
                  <a:lnTo>
                    <a:pt x="209" y="435"/>
                  </a:lnTo>
                  <a:lnTo>
                    <a:pt x="201" y="434"/>
                  </a:lnTo>
                  <a:lnTo>
                    <a:pt x="193" y="434"/>
                  </a:lnTo>
                  <a:lnTo>
                    <a:pt x="185" y="434"/>
                  </a:lnTo>
                  <a:lnTo>
                    <a:pt x="176" y="435"/>
                  </a:lnTo>
                  <a:lnTo>
                    <a:pt x="167" y="435"/>
                  </a:lnTo>
                  <a:lnTo>
                    <a:pt x="165" y="436"/>
                  </a:lnTo>
                  <a:lnTo>
                    <a:pt x="162" y="438"/>
                  </a:lnTo>
                  <a:lnTo>
                    <a:pt x="160" y="440"/>
                  </a:lnTo>
                  <a:lnTo>
                    <a:pt x="158" y="442"/>
                  </a:lnTo>
                  <a:lnTo>
                    <a:pt x="156" y="444"/>
                  </a:lnTo>
                  <a:lnTo>
                    <a:pt x="153" y="448"/>
                  </a:lnTo>
                  <a:lnTo>
                    <a:pt x="151" y="452"/>
                  </a:lnTo>
                  <a:lnTo>
                    <a:pt x="147" y="456"/>
                  </a:lnTo>
                  <a:lnTo>
                    <a:pt x="147" y="461"/>
                  </a:lnTo>
                  <a:lnTo>
                    <a:pt x="147" y="468"/>
                  </a:lnTo>
                  <a:lnTo>
                    <a:pt x="147" y="474"/>
                  </a:lnTo>
                  <a:lnTo>
                    <a:pt x="147" y="480"/>
                  </a:lnTo>
                  <a:lnTo>
                    <a:pt x="147" y="487"/>
                  </a:lnTo>
                  <a:lnTo>
                    <a:pt x="146" y="493"/>
                  </a:lnTo>
                  <a:lnTo>
                    <a:pt x="146" y="499"/>
                  </a:lnTo>
                  <a:lnTo>
                    <a:pt x="145" y="506"/>
                  </a:lnTo>
                  <a:lnTo>
                    <a:pt x="143" y="513"/>
                  </a:lnTo>
                  <a:lnTo>
                    <a:pt x="143" y="520"/>
                  </a:lnTo>
                  <a:lnTo>
                    <a:pt x="141" y="525"/>
                  </a:lnTo>
                  <a:lnTo>
                    <a:pt x="139" y="532"/>
                  </a:lnTo>
                  <a:lnTo>
                    <a:pt x="136" y="537"/>
                  </a:lnTo>
                  <a:lnTo>
                    <a:pt x="134" y="543"/>
                  </a:lnTo>
                  <a:lnTo>
                    <a:pt x="131" y="549"/>
                  </a:lnTo>
                  <a:lnTo>
                    <a:pt x="128" y="553"/>
                  </a:lnTo>
                  <a:lnTo>
                    <a:pt x="7" y="549"/>
                  </a:lnTo>
                  <a:lnTo>
                    <a:pt x="7" y="539"/>
                  </a:lnTo>
                  <a:lnTo>
                    <a:pt x="7" y="530"/>
                  </a:lnTo>
                  <a:lnTo>
                    <a:pt x="6" y="521"/>
                  </a:lnTo>
                  <a:lnTo>
                    <a:pt x="5" y="510"/>
                  </a:lnTo>
                  <a:lnTo>
                    <a:pt x="4" y="501"/>
                  </a:lnTo>
                  <a:lnTo>
                    <a:pt x="2" y="492"/>
                  </a:lnTo>
                  <a:lnTo>
                    <a:pt x="1" y="482"/>
                  </a:lnTo>
                  <a:lnTo>
                    <a:pt x="1" y="472"/>
                  </a:lnTo>
                  <a:lnTo>
                    <a:pt x="0" y="463"/>
                  </a:lnTo>
                  <a:lnTo>
                    <a:pt x="0" y="453"/>
                  </a:lnTo>
                  <a:lnTo>
                    <a:pt x="0" y="442"/>
                  </a:lnTo>
                  <a:lnTo>
                    <a:pt x="1" y="433"/>
                  </a:lnTo>
                  <a:lnTo>
                    <a:pt x="3" y="423"/>
                  </a:lnTo>
                  <a:lnTo>
                    <a:pt x="5" y="413"/>
                  </a:lnTo>
                  <a:lnTo>
                    <a:pt x="8" y="402"/>
                  </a:lnTo>
                  <a:lnTo>
                    <a:pt x="12" y="392"/>
                  </a:lnTo>
                  <a:lnTo>
                    <a:pt x="18" y="388"/>
                  </a:lnTo>
                  <a:lnTo>
                    <a:pt x="24" y="386"/>
                  </a:lnTo>
                  <a:lnTo>
                    <a:pt x="30" y="384"/>
                  </a:lnTo>
                  <a:lnTo>
                    <a:pt x="37" y="383"/>
                  </a:lnTo>
                  <a:lnTo>
                    <a:pt x="45" y="384"/>
                  </a:lnTo>
                  <a:lnTo>
                    <a:pt x="52" y="385"/>
                  </a:lnTo>
                  <a:lnTo>
                    <a:pt x="59" y="387"/>
                  </a:lnTo>
                  <a:lnTo>
                    <a:pt x="66" y="389"/>
                  </a:lnTo>
                  <a:lnTo>
                    <a:pt x="73" y="392"/>
                  </a:lnTo>
                  <a:lnTo>
                    <a:pt x="80" y="396"/>
                  </a:lnTo>
                  <a:lnTo>
                    <a:pt x="87" y="400"/>
                  </a:lnTo>
                  <a:lnTo>
                    <a:pt x="94" y="403"/>
                  </a:lnTo>
                  <a:lnTo>
                    <a:pt x="100" y="407"/>
                  </a:lnTo>
                  <a:lnTo>
                    <a:pt x="107" y="411"/>
                  </a:lnTo>
                  <a:lnTo>
                    <a:pt x="113" y="415"/>
                  </a:lnTo>
                  <a:lnTo>
                    <a:pt x="120" y="417"/>
                  </a:lnTo>
                  <a:lnTo>
                    <a:pt x="136" y="417"/>
                  </a:lnTo>
                  <a:lnTo>
                    <a:pt x="143" y="412"/>
                  </a:lnTo>
                  <a:lnTo>
                    <a:pt x="151" y="406"/>
                  </a:lnTo>
                  <a:lnTo>
                    <a:pt x="156" y="399"/>
                  </a:lnTo>
                  <a:lnTo>
                    <a:pt x="160" y="391"/>
                  </a:lnTo>
                  <a:lnTo>
                    <a:pt x="163" y="383"/>
                  </a:lnTo>
                  <a:lnTo>
                    <a:pt x="165" y="373"/>
                  </a:lnTo>
                  <a:lnTo>
                    <a:pt x="166" y="363"/>
                  </a:lnTo>
                  <a:lnTo>
                    <a:pt x="166" y="353"/>
                  </a:lnTo>
                  <a:lnTo>
                    <a:pt x="166" y="343"/>
                  </a:lnTo>
                  <a:lnTo>
                    <a:pt x="166" y="333"/>
                  </a:lnTo>
                  <a:lnTo>
                    <a:pt x="164" y="321"/>
                  </a:lnTo>
                  <a:lnTo>
                    <a:pt x="163" y="311"/>
                  </a:lnTo>
                  <a:lnTo>
                    <a:pt x="161" y="301"/>
                  </a:lnTo>
                  <a:lnTo>
                    <a:pt x="159" y="290"/>
                  </a:lnTo>
                  <a:lnTo>
                    <a:pt x="158" y="280"/>
                  </a:lnTo>
                  <a:lnTo>
                    <a:pt x="156" y="270"/>
                  </a:lnTo>
                  <a:lnTo>
                    <a:pt x="39" y="241"/>
                  </a:lnTo>
                  <a:lnTo>
                    <a:pt x="63" y="135"/>
                  </a:lnTo>
                  <a:lnTo>
                    <a:pt x="71" y="135"/>
                  </a:lnTo>
                  <a:lnTo>
                    <a:pt x="79" y="136"/>
                  </a:lnTo>
                  <a:lnTo>
                    <a:pt x="87" y="137"/>
                  </a:lnTo>
                  <a:lnTo>
                    <a:pt x="96" y="139"/>
                  </a:lnTo>
                  <a:lnTo>
                    <a:pt x="104" y="141"/>
                  </a:lnTo>
                  <a:lnTo>
                    <a:pt x="113" y="143"/>
                  </a:lnTo>
                  <a:lnTo>
                    <a:pt x="120" y="144"/>
                  </a:lnTo>
                  <a:lnTo>
                    <a:pt x="129" y="146"/>
                  </a:lnTo>
                  <a:lnTo>
                    <a:pt x="137" y="147"/>
                  </a:lnTo>
                  <a:lnTo>
                    <a:pt x="146" y="147"/>
                  </a:lnTo>
                  <a:lnTo>
                    <a:pt x="154" y="147"/>
                  </a:lnTo>
                  <a:lnTo>
                    <a:pt x="162" y="146"/>
                  </a:lnTo>
                  <a:lnTo>
                    <a:pt x="170" y="144"/>
                  </a:lnTo>
                  <a:lnTo>
                    <a:pt x="177" y="141"/>
                  </a:lnTo>
                  <a:lnTo>
                    <a:pt x="185" y="136"/>
                  </a:lnTo>
                  <a:lnTo>
                    <a:pt x="192" y="132"/>
                  </a:lnTo>
                  <a:lnTo>
                    <a:pt x="195" y="128"/>
                  </a:lnTo>
                  <a:lnTo>
                    <a:pt x="197" y="125"/>
                  </a:lnTo>
                  <a:lnTo>
                    <a:pt x="200" y="121"/>
                  </a:lnTo>
                  <a:lnTo>
                    <a:pt x="204" y="118"/>
                  </a:lnTo>
                  <a:lnTo>
                    <a:pt x="206" y="114"/>
                  </a:lnTo>
                  <a:lnTo>
                    <a:pt x="210" y="108"/>
                  </a:lnTo>
                  <a:lnTo>
                    <a:pt x="212" y="104"/>
                  </a:lnTo>
                  <a:lnTo>
                    <a:pt x="216" y="97"/>
                  </a:lnTo>
                  <a:lnTo>
                    <a:pt x="216" y="92"/>
                  </a:lnTo>
                  <a:lnTo>
                    <a:pt x="214" y="86"/>
                  </a:lnTo>
                  <a:lnTo>
                    <a:pt x="214" y="80"/>
                  </a:lnTo>
                  <a:lnTo>
                    <a:pt x="212" y="76"/>
                  </a:lnTo>
                  <a:lnTo>
                    <a:pt x="211" y="69"/>
                  </a:lnTo>
                  <a:lnTo>
                    <a:pt x="210" y="65"/>
                  </a:lnTo>
                  <a:lnTo>
                    <a:pt x="209" y="58"/>
                  </a:lnTo>
                  <a:lnTo>
                    <a:pt x="208" y="53"/>
                  </a:lnTo>
                  <a:lnTo>
                    <a:pt x="207" y="47"/>
                  </a:lnTo>
                  <a:lnTo>
                    <a:pt x="206" y="41"/>
                  </a:lnTo>
                  <a:lnTo>
                    <a:pt x="206" y="35"/>
                  </a:lnTo>
                  <a:lnTo>
                    <a:pt x="207" y="29"/>
                  </a:lnTo>
                  <a:lnTo>
                    <a:pt x="208" y="24"/>
                  </a:lnTo>
                  <a:lnTo>
                    <a:pt x="210" y="17"/>
                  </a:lnTo>
                  <a:lnTo>
                    <a:pt x="212" y="11"/>
                  </a:lnTo>
                  <a:lnTo>
                    <a:pt x="216" y="5"/>
                  </a:lnTo>
                  <a:lnTo>
                    <a:pt x="221" y="2"/>
                  </a:lnTo>
                  <a:lnTo>
                    <a:pt x="226" y="1"/>
                  </a:lnTo>
                  <a:lnTo>
                    <a:pt x="233" y="0"/>
                  </a:lnTo>
                  <a:lnTo>
                    <a:pt x="239" y="0"/>
                  </a:lnTo>
                  <a:lnTo>
                    <a:pt x="245" y="0"/>
                  </a:lnTo>
                  <a:lnTo>
                    <a:pt x="251" y="0"/>
                  </a:lnTo>
                  <a:lnTo>
                    <a:pt x="258" y="1"/>
                  </a:lnTo>
                  <a:lnTo>
                    <a:pt x="264" y="3"/>
                  </a:lnTo>
                  <a:lnTo>
                    <a:pt x="272" y="5"/>
                  </a:lnTo>
                  <a:lnTo>
                    <a:pt x="278" y="8"/>
                  </a:lnTo>
                  <a:lnTo>
                    <a:pt x="284" y="11"/>
                  </a:lnTo>
                  <a:lnTo>
                    <a:pt x="290" y="13"/>
                  </a:lnTo>
                  <a:lnTo>
                    <a:pt x="296" y="17"/>
                  </a:lnTo>
                  <a:lnTo>
                    <a:pt x="302" y="21"/>
                  </a:lnTo>
                  <a:lnTo>
                    <a:pt x="307" y="26"/>
                  </a:lnTo>
                  <a:lnTo>
                    <a:pt x="311" y="30"/>
                  </a:lnTo>
                  <a:lnTo>
                    <a:pt x="316" y="38"/>
                  </a:lnTo>
                  <a:lnTo>
                    <a:pt x="318" y="44"/>
                  </a:lnTo>
                  <a:lnTo>
                    <a:pt x="319" y="52"/>
                  </a:lnTo>
                  <a:lnTo>
                    <a:pt x="318" y="59"/>
                  </a:lnTo>
                  <a:lnTo>
                    <a:pt x="317" y="66"/>
                  </a:lnTo>
                  <a:lnTo>
                    <a:pt x="314" y="73"/>
                  </a:lnTo>
                  <a:lnTo>
                    <a:pt x="311" y="80"/>
                  </a:lnTo>
                  <a:lnTo>
                    <a:pt x="308" y="87"/>
                  </a:lnTo>
                  <a:lnTo>
                    <a:pt x="304" y="94"/>
                  </a:lnTo>
                  <a:lnTo>
                    <a:pt x="301" y="102"/>
                  </a:lnTo>
                  <a:lnTo>
                    <a:pt x="297" y="110"/>
                  </a:lnTo>
                  <a:lnTo>
                    <a:pt x="294" y="118"/>
                  </a:lnTo>
                  <a:lnTo>
                    <a:pt x="294" y="125"/>
                  </a:lnTo>
                  <a:lnTo>
                    <a:pt x="293" y="133"/>
                  </a:lnTo>
                  <a:lnTo>
                    <a:pt x="294" y="140"/>
                  </a:lnTo>
                  <a:lnTo>
                    <a:pt x="295" y="147"/>
                  </a:lnTo>
                  <a:lnTo>
                    <a:pt x="302" y="158"/>
                  </a:lnTo>
                  <a:lnTo>
                    <a:pt x="309" y="165"/>
                  </a:lnTo>
                  <a:lnTo>
                    <a:pt x="317" y="172"/>
                  </a:lnTo>
                  <a:lnTo>
                    <a:pt x="327" y="176"/>
                  </a:lnTo>
                  <a:lnTo>
                    <a:pt x="337" y="181"/>
                  </a:lnTo>
                  <a:lnTo>
                    <a:pt x="347" y="183"/>
                  </a:lnTo>
                  <a:lnTo>
                    <a:pt x="357" y="186"/>
                  </a:lnTo>
                  <a:lnTo>
                    <a:pt x="369" y="187"/>
                  </a:lnTo>
                  <a:lnTo>
                    <a:pt x="380" y="188"/>
                  </a:lnTo>
                  <a:lnTo>
                    <a:pt x="392" y="188"/>
                  </a:lnTo>
                  <a:lnTo>
                    <a:pt x="403" y="189"/>
                  </a:lnTo>
                  <a:lnTo>
                    <a:pt x="415" y="189"/>
                  </a:lnTo>
                  <a:lnTo>
                    <a:pt x="427" y="190"/>
                  </a:lnTo>
                  <a:lnTo>
                    <a:pt x="438" y="191"/>
                  </a:lnTo>
                  <a:lnTo>
                    <a:pt x="450" y="192"/>
                  </a:lnTo>
                  <a:lnTo>
                    <a:pt x="461" y="195"/>
                  </a:lnTo>
                  <a:lnTo>
                    <a:pt x="431" y="329"/>
                  </a:lnTo>
                  <a:lnTo>
                    <a:pt x="424" y="334"/>
                  </a:lnTo>
                  <a:lnTo>
                    <a:pt x="416" y="336"/>
                  </a:lnTo>
                  <a:lnTo>
                    <a:pt x="408" y="338"/>
                  </a:lnTo>
                  <a:lnTo>
                    <a:pt x="401" y="338"/>
                  </a:lnTo>
                  <a:lnTo>
                    <a:pt x="393" y="337"/>
                  </a:lnTo>
                  <a:lnTo>
                    <a:pt x="385" y="336"/>
                  </a:lnTo>
                  <a:lnTo>
                    <a:pt x="377" y="334"/>
                  </a:lnTo>
                  <a:lnTo>
                    <a:pt x="370" y="331"/>
                  </a:lnTo>
                  <a:lnTo>
                    <a:pt x="361" y="327"/>
                  </a:lnTo>
                  <a:lnTo>
                    <a:pt x="353" y="325"/>
                  </a:lnTo>
                  <a:lnTo>
                    <a:pt x="345" y="321"/>
                  </a:lnTo>
                  <a:lnTo>
                    <a:pt x="337" y="319"/>
                  </a:lnTo>
                  <a:lnTo>
                    <a:pt x="328" y="317"/>
                  </a:lnTo>
                  <a:lnTo>
                    <a:pt x="320" y="316"/>
                  </a:lnTo>
                  <a:lnTo>
                    <a:pt x="311" y="315"/>
                  </a:lnTo>
                  <a:lnTo>
                    <a:pt x="303" y="316"/>
                  </a:lnTo>
                  <a:lnTo>
                    <a:pt x="297" y="319"/>
                  </a:lnTo>
                  <a:lnTo>
                    <a:pt x="291" y="323"/>
                  </a:lnTo>
                  <a:lnTo>
                    <a:pt x="286" y="327"/>
                  </a:lnTo>
                  <a:lnTo>
                    <a:pt x="281" y="333"/>
                  </a:lnTo>
                  <a:lnTo>
                    <a:pt x="277" y="339"/>
                  </a:lnTo>
                  <a:lnTo>
                    <a:pt x="274" y="346"/>
                  </a:lnTo>
                  <a:lnTo>
                    <a:pt x="271" y="353"/>
                  </a:lnTo>
                  <a:lnTo>
                    <a:pt x="268" y="361"/>
                  </a:lnTo>
                  <a:lnTo>
                    <a:pt x="266" y="368"/>
                  </a:lnTo>
                  <a:lnTo>
                    <a:pt x="264" y="376"/>
                  </a:lnTo>
                  <a:lnTo>
                    <a:pt x="264" y="385"/>
                  </a:lnTo>
                  <a:lnTo>
                    <a:pt x="263" y="393"/>
                  </a:lnTo>
                  <a:lnTo>
                    <a:pt x="263" y="402"/>
                  </a:lnTo>
                  <a:lnTo>
                    <a:pt x="263" y="410"/>
                  </a:lnTo>
                  <a:lnTo>
                    <a:pt x="264" y="418"/>
                  </a:lnTo>
                  <a:lnTo>
                    <a:pt x="264" y="427"/>
                  </a:lnTo>
                  <a:lnTo>
                    <a:pt x="268" y="438"/>
                  </a:lnTo>
                  <a:lnTo>
                    <a:pt x="273" y="446"/>
                  </a:lnTo>
                  <a:lnTo>
                    <a:pt x="279" y="454"/>
                  </a:lnTo>
                  <a:lnTo>
                    <a:pt x="286" y="457"/>
                  </a:lnTo>
                  <a:lnTo>
                    <a:pt x="293" y="461"/>
                  </a:lnTo>
                  <a:lnTo>
                    <a:pt x="300" y="463"/>
                  </a:lnTo>
                  <a:lnTo>
                    <a:pt x="308" y="464"/>
                  </a:lnTo>
                  <a:lnTo>
                    <a:pt x="317" y="464"/>
                  </a:lnTo>
                  <a:lnTo>
                    <a:pt x="326" y="463"/>
                  </a:lnTo>
                  <a:lnTo>
                    <a:pt x="335" y="463"/>
                  </a:lnTo>
                  <a:lnTo>
                    <a:pt x="344" y="462"/>
                  </a:lnTo>
                  <a:lnTo>
                    <a:pt x="354" y="463"/>
                  </a:lnTo>
                  <a:lnTo>
                    <a:pt x="363" y="463"/>
                  </a:lnTo>
                  <a:lnTo>
                    <a:pt x="373" y="465"/>
                  </a:lnTo>
                  <a:lnTo>
                    <a:pt x="383" y="468"/>
                  </a:lnTo>
                  <a:lnTo>
                    <a:pt x="392" y="473"/>
                  </a:lnTo>
                  <a:lnTo>
                    <a:pt x="395" y="482"/>
                  </a:lnTo>
                  <a:lnTo>
                    <a:pt x="398" y="491"/>
                  </a:lnTo>
                  <a:lnTo>
                    <a:pt x="400" y="499"/>
                  </a:lnTo>
                  <a:lnTo>
                    <a:pt x="401" y="509"/>
                  </a:lnTo>
                  <a:lnTo>
                    <a:pt x="403" y="518"/>
                  </a:lnTo>
                  <a:lnTo>
                    <a:pt x="404" y="527"/>
                  </a:lnTo>
                  <a:lnTo>
                    <a:pt x="404" y="536"/>
                  </a:lnTo>
                  <a:lnTo>
                    <a:pt x="403" y="547"/>
                  </a:lnTo>
                  <a:lnTo>
                    <a:pt x="403" y="555"/>
                  </a:lnTo>
                  <a:lnTo>
                    <a:pt x="401" y="564"/>
                  </a:lnTo>
                  <a:lnTo>
                    <a:pt x="400" y="574"/>
                  </a:lnTo>
                  <a:lnTo>
                    <a:pt x="398" y="583"/>
                  </a:lnTo>
                  <a:lnTo>
                    <a:pt x="396" y="591"/>
                  </a:lnTo>
                  <a:lnTo>
                    <a:pt x="393" y="600"/>
                  </a:lnTo>
                  <a:lnTo>
                    <a:pt x="391" y="608"/>
                  </a:lnTo>
                  <a:lnTo>
                    <a:pt x="388" y="617"/>
                  </a:lnTo>
                  <a:lnTo>
                    <a:pt x="384" y="617"/>
                  </a:lnTo>
                </a:path>
              </a:pathLst>
            </a:custGeom>
            <a:solidFill>
              <a:schemeClr val="bg1"/>
            </a:solidFill>
            <a:ln w="9525" cap="rnd">
              <a:noFill/>
              <a:round/>
              <a:headEnd/>
              <a:tailEnd/>
            </a:ln>
            <a:effectLst>
              <a:prstShdw prst="shdw17" dist="17961" dir="2700000">
                <a:schemeClr val="bg1">
                  <a:gamma/>
                  <a:shade val="60000"/>
                  <a:invGamma/>
                </a:schemeClr>
              </a:prstShdw>
            </a:effectLst>
          </p:spPr>
          <p:txBody>
            <a:bodyPr/>
            <a:lstStyle/>
            <a:p>
              <a:endParaRPr lang="en-IN" dirty="0"/>
            </a:p>
          </p:txBody>
        </p:sp>
        <p:sp>
          <p:nvSpPr>
            <p:cNvPr id="1030" name="Freeform 6"/>
            <p:cNvSpPr>
              <a:spLocks/>
            </p:cNvSpPr>
            <p:nvPr/>
          </p:nvSpPr>
          <p:spPr bwMode="grayWhite">
            <a:xfrm>
              <a:off x="48" y="1306"/>
              <a:ext cx="624" cy="371"/>
            </a:xfrm>
            <a:custGeom>
              <a:avLst/>
              <a:gdLst/>
              <a:ahLst/>
              <a:cxnLst>
                <a:cxn ang="0">
                  <a:pos x="186" y="342"/>
                </a:cxn>
                <a:cxn ang="0">
                  <a:pos x="175" y="308"/>
                </a:cxn>
                <a:cxn ang="0">
                  <a:pos x="149" y="280"/>
                </a:cxn>
                <a:cxn ang="0">
                  <a:pos x="124" y="270"/>
                </a:cxn>
                <a:cxn ang="0">
                  <a:pos x="104" y="269"/>
                </a:cxn>
                <a:cxn ang="0">
                  <a:pos x="10" y="290"/>
                </a:cxn>
                <a:cxn ang="0">
                  <a:pos x="3" y="264"/>
                </a:cxn>
                <a:cxn ang="0">
                  <a:pos x="0" y="236"/>
                </a:cxn>
                <a:cxn ang="0">
                  <a:pos x="4" y="214"/>
                </a:cxn>
                <a:cxn ang="0">
                  <a:pos x="22" y="200"/>
                </a:cxn>
                <a:cxn ang="0">
                  <a:pos x="53" y="200"/>
                </a:cxn>
                <a:cxn ang="0">
                  <a:pos x="90" y="208"/>
                </a:cxn>
                <a:cxn ang="0">
                  <a:pos x="126" y="190"/>
                </a:cxn>
                <a:cxn ang="0">
                  <a:pos x="144" y="33"/>
                </a:cxn>
                <a:cxn ang="0">
                  <a:pos x="174" y="28"/>
                </a:cxn>
                <a:cxn ang="0">
                  <a:pos x="206" y="31"/>
                </a:cxn>
                <a:cxn ang="0">
                  <a:pos x="230" y="57"/>
                </a:cxn>
                <a:cxn ang="0">
                  <a:pos x="236" y="99"/>
                </a:cxn>
                <a:cxn ang="0">
                  <a:pos x="249" y="138"/>
                </a:cxn>
                <a:cxn ang="0">
                  <a:pos x="293" y="159"/>
                </a:cxn>
                <a:cxn ang="0">
                  <a:pos x="345" y="148"/>
                </a:cxn>
                <a:cxn ang="0">
                  <a:pos x="366" y="119"/>
                </a:cxn>
                <a:cxn ang="0">
                  <a:pos x="361" y="91"/>
                </a:cxn>
                <a:cxn ang="0">
                  <a:pos x="352" y="62"/>
                </a:cxn>
                <a:cxn ang="0">
                  <a:pos x="363" y="34"/>
                </a:cxn>
                <a:cxn ang="0">
                  <a:pos x="398" y="17"/>
                </a:cxn>
                <a:cxn ang="0">
                  <a:pos x="439" y="7"/>
                </a:cxn>
                <a:cxn ang="0">
                  <a:pos x="474" y="5"/>
                </a:cxn>
                <a:cxn ang="0">
                  <a:pos x="479" y="37"/>
                </a:cxn>
                <a:cxn ang="0">
                  <a:pos x="483" y="70"/>
                </a:cxn>
                <a:cxn ang="0">
                  <a:pos x="507" y="97"/>
                </a:cxn>
                <a:cxn ang="0">
                  <a:pos x="535" y="101"/>
                </a:cxn>
                <a:cxn ang="0">
                  <a:pos x="566" y="94"/>
                </a:cxn>
                <a:cxn ang="0">
                  <a:pos x="598" y="94"/>
                </a:cxn>
                <a:cxn ang="0">
                  <a:pos x="620" y="125"/>
                </a:cxn>
                <a:cxn ang="0">
                  <a:pos x="621" y="162"/>
                </a:cxn>
                <a:cxn ang="0">
                  <a:pos x="608" y="178"/>
                </a:cxn>
                <a:cxn ang="0">
                  <a:pos x="573" y="183"/>
                </a:cxn>
                <a:cxn ang="0">
                  <a:pos x="524" y="186"/>
                </a:cxn>
                <a:cxn ang="0">
                  <a:pos x="514" y="197"/>
                </a:cxn>
                <a:cxn ang="0">
                  <a:pos x="519" y="333"/>
                </a:cxn>
                <a:cxn ang="0">
                  <a:pos x="486" y="342"/>
                </a:cxn>
                <a:cxn ang="0">
                  <a:pos x="449" y="344"/>
                </a:cxn>
                <a:cxn ang="0">
                  <a:pos x="412" y="338"/>
                </a:cxn>
                <a:cxn ang="0">
                  <a:pos x="402" y="311"/>
                </a:cxn>
                <a:cxn ang="0">
                  <a:pos x="402" y="283"/>
                </a:cxn>
                <a:cxn ang="0">
                  <a:pos x="397" y="254"/>
                </a:cxn>
                <a:cxn ang="0">
                  <a:pos x="367" y="236"/>
                </a:cxn>
                <a:cxn ang="0">
                  <a:pos x="329" y="237"/>
                </a:cxn>
                <a:cxn ang="0">
                  <a:pos x="289" y="248"/>
                </a:cxn>
                <a:cxn ang="0">
                  <a:pos x="263" y="264"/>
                </a:cxn>
                <a:cxn ang="0">
                  <a:pos x="262" y="293"/>
                </a:cxn>
                <a:cxn ang="0">
                  <a:pos x="276" y="322"/>
                </a:cxn>
                <a:cxn ang="0">
                  <a:pos x="257" y="360"/>
                </a:cxn>
                <a:cxn ang="0">
                  <a:pos x="210" y="364"/>
                </a:cxn>
              </a:cxnLst>
              <a:rect l="0" t="0" r="r" b="b"/>
              <a:pathLst>
                <a:path w="624" h="371">
                  <a:moveTo>
                    <a:pt x="191" y="370"/>
                  </a:moveTo>
                  <a:lnTo>
                    <a:pt x="190" y="363"/>
                  </a:lnTo>
                  <a:lnTo>
                    <a:pt x="189" y="356"/>
                  </a:lnTo>
                  <a:lnTo>
                    <a:pt x="188" y="349"/>
                  </a:lnTo>
                  <a:lnTo>
                    <a:pt x="186" y="342"/>
                  </a:lnTo>
                  <a:lnTo>
                    <a:pt x="185" y="335"/>
                  </a:lnTo>
                  <a:lnTo>
                    <a:pt x="182" y="328"/>
                  </a:lnTo>
                  <a:lnTo>
                    <a:pt x="181" y="321"/>
                  </a:lnTo>
                  <a:lnTo>
                    <a:pt x="178" y="315"/>
                  </a:lnTo>
                  <a:lnTo>
                    <a:pt x="175" y="308"/>
                  </a:lnTo>
                  <a:lnTo>
                    <a:pt x="171" y="302"/>
                  </a:lnTo>
                  <a:lnTo>
                    <a:pt x="167" y="296"/>
                  </a:lnTo>
                  <a:lnTo>
                    <a:pt x="162" y="290"/>
                  </a:lnTo>
                  <a:lnTo>
                    <a:pt x="156" y="285"/>
                  </a:lnTo>
                  <a:lnTo>
                    <a:pt x="149" y="280"/>
                  </a:lnTo>
                  <a:lnTo>
                    <a:pt x="143" y="276"/>
                  </a:lnTo>
                  <a:lnTo>
                    <a:pt x="134" y="273"/>
                  </a:lnTo>
                  <a:lnTo>
                    <a:pt x="131" y="271"/>
                  </a:lnTo>
                  <a:lnTo>
                    <a:pt x="128" y="270"/>
                  </a:lnTo>
                  <a:lnTo>
                    <a:pt x="124" y="270"/>
                  </a:lnTo>
                  <a:lnTo>
                    <a:pt x="121" y="270"/>
                  </a:lnTo>
                  <a:lnTo>
                    <a:pt x="117" y="270"/>
                  </a:lnTo>
                  <a:lnTo>
                    <a:pt x="113" y="271"/>
                  </a:lnTo>
                  <a:lnTo>
                    <a:pt x="109" y="270"/>
                  </a:lnTo>
                  <a:lnTo>
                    <a:pt x="104" y="269"/>
                  </a:lnTo>
                  <a:lnTo>
                    <a:pt x="22" y="307"/>
                  </a:lnTo>
                  <a:lnTo>
                    <a:pt x="19" y="304"/>
                  </a:lnTo>
                  <a:lnTo>
                    <a:pt x="15" y="300"/>
                  </a:lnTo>
                  <a:lnTo>
                    <a:pt x="13" y="296"/>
                  </a:lnTo>
                  <a:lnTo>
                    <a:pt x="10" y="290"/>
                  </a:lnTo>
                  <a:lnTo>
                    <a:pt x="9" y="286"/>
                  </a:lnTo>
                  <a:lnTo>
                    <a:pt x="6" y="280"/>
                  </a:lnTo>
                  <a:lnTo>
                    <a:pt x="5" y="275"/>
                  </a:lnTo>
                  <a:lnTo>
                    <a:pt x="4" y="270"/>
                  </a:lnTo>
                  <a:lnTo>
                    <a:pt x="3" y="264"/>
                  </a:lnTo>
                  <a:lnTo>
                    <a:pt x="2" y="258"/>
                  </a:lnTo>
                  <a:lnTo>
                    <a:pt x="0" y="252"/>
                  </a:lnTo>
                  <a:lnTo>
                    <a:pt x="0" y="246"/>
                  </a:lnTo>
                  <a:lnTo>
                    <a:pt x="0" y="241"/>
                  </a:lnTo>
                  <a:lnTo>
                    <a:pt x="0" y="236"/>
                  </a:lnTo>
                  <a:lnTo>
                    <a:pt x="0" y="229"/>
                  </a:lnTo>
                  <a:lnTo>
                    <a:pt x="0" y="224"/>
                  </a:lnTo>
                  <a:lnTo>
                    <a:pt x="0" y="221"/>
                  </a:lnTo>
                  <a:lnTo>
                    <a:pt x="2" y="217"/>
                  </a:lnTo>
                  <a:lnTo>
                    <a:pt x="4" y="214"/>
                  </a:lnTo>
                  <a:lnTo>
                    <a:pt x="6" y="211"/>
                  </a:lnTo>
                  <a:lnTo>
                    <a:pt x="9" y="208"/>
                  </a:lnTo>
                  <a:lnTo>
                    <a:pt x="12" y="206"/>
                  </a:lnTo>
                  <a:lnTo>
                    <a:pt x="16" y="203"/>
                  </a:lnTo>
                  <a:lnTo>
                    <a:pt x="22" y="200"/>
                  </a:lnTo>
                  <a:lnTo>
                    <a:pt x="28" y="200"/>
                  </a:lnTo>
                  <a:lnTo>
                    <a:pt x="33" y="200"/>
                  </a:lnTo>
                  <a:lnTo>
                    <a:pt x="40" y="200"/>
                  </a:lnTo>
                  <a:lnTo>
                    <a:pt x="47" y="200"/>
                  </a:lnTo>
                  <a:lnTo>
                    <a:pt x="53" y="200"/>
                  </a:lnTo>
                  <a:lnTo>
                    <a:pt x="60" y="201"/>
                  </a:lnTo>
                  <a:lnTo>
                    <a:pt x="67" y="204"/>
                  </a:lnTo>
                  <a:lnTo>
                    <a:pt x="74" y="207"/>
                  </a:lnTo>
                  <a:lnTo>
                    <a:pt x="81" y="208"/>
                  </a:lnTo>
                  <a:lnTo>
                    <a:pt x="90" y="208"/>
                  </a:lnTo>
                  <a:lnTo>
                    <a:pt x="97" y="207"/>
                  </a:lnTo>
                  <a:lnTo>
                    <a:pt x="105" y="204"/>
                  </a:lnTo>
                  <a:lnTo>
                    <a:pt x="113" y="200"/>
                  </a:lnTo>
                  <a:lnTo>
                    <a:pt x="119" y="196"/>
                  </a:lnTo>
                  <a:lnTo>
                    <a:pt x="126" y="190"/>
                  </a:lnTo>
                  <a:lnTo>
                    <a:pt x="131" y="183"/>
                  </a:lnTo>
                  <a:lnTo>
                    <a:pt x="127" y="35"/>
                  </a:lnTo>
                  <a:lnTo>
                    <a:pt x="133" y="35"/>
                  </a:lnTo>
                  <a:lnTo>
                    <a:pt x="138" y="34"/>
                  </a:lnTo>
                  <a:lnTo>
                    <a:pt x="144" y="33"/>
                  </a:lnTo>
                  <a:lnTo>
                    <a:pt x="150" y="32"/>
                  </a:lnTo>
                  <a:lnTo>
                    <a:pt x="156" y="31"/>
                  </a:lnTo>
                  <a:lnTo>
                    <a:pt x="162" y="30"/>
                  </a:lnTo>
                  <a:lnTo>
                    <a:pt x="168" y="29"/>
                  </a:lnTo>
                  <a:lnTo>
                    <a:pt x="174" y="28"/>
                  </a:lnTo>
                  <a:lnTo>
                    <a:pt x="181" y="28"/>
                  </a:lnTo>
                  <a:lnTo>
                    <a:pt x="186" y="28"/>
                  </a:lnTo>
                  <a:lnTo>
                    <a:pt x="193" y="28"/>
                  </a:lnTo>
                  <a:lnTo>
                    <a:pt x="199" y="30"/>
                  </a:lnTo>
                  <a:lnTo>
                    <a:pt x="206" y="31"/>
                  </a:lnTo>
                  <a:lnTo>
                    <a:pt x="211" y="34"/>
                  </a:lnTo>
                  <a:lnTo>
                    <a:pt x="218" y="37"/>
                  </a:lnTo>
                  <a:lnTo>
                    <a:pt x="225" y="41"/>
                  </a:lnTo>
                  <a:lnTo>
                    <a:pt x="228" y="48"/>
                  </a:lnTo>
                  <a:lnTo>
                    <a:pt x="230" y="57"/>
                  </a:lnTo>
                  <a:lnTo>
                    <a:pt x="232" y="65"/>
                  </a:lnTo>
                  <a:lnTo>
                    <a:pt x="234" y="73"/>
                  </a:lnTo>
                  <a:lnTo>
                    <a:pt x="234" y="82"/>
                  </a:lnTo>
                  <a:lnTo>
                    <a:pt x="235" y="91"/>
                  </a:lnTo>
                  <a:lnTo>
                    <a:pt x="236" y="99"/>
                  </a:lnTo>
                  <a:lnTo>
                    <a:pt x="238" y="108"/>
                  </a:lnTo>
                  <a:lnTo>
                    <a:pt x="239" y="116"/>
                  </a:lnTo>
                  <a:lnTo>
                    <a:pt x="242" y="124"/>
                  </a:lnTo>
                  <a:lnTo>
                    <a:pt x="245" y="131"/>
                  </a:lnTo>
                  <a:lnTo>
                    <a:pt x="249" y="138"/>
                  </a:lnTo>
                  <a:lnTo>
                    <a:pt x="256" y="145"/>
                  </a:lnTo>
                  <a:lnTo>
                    <a:pt x="263" y="150"/>
                  </a:lnTo>
                  <a:lnTo>
                    <a:pt x="273" y="155"/>
                  </a:lnTo>
                  <a:lnTo>
                    <a:pt x="284" y="159"/>
                  </a:lnTo>
                  <a:lnTo>
                    <a:pt x="293" y="159"/>
                  </a:lnTo>
                  <a:lnTo>
                    <a:pt x="303" y="159"/>
                  </a:lnTo>
                  <a:lnTo>
                    <a:pt x="314" y="158"/>
                  </a:lnTo>
                  <a:lnTo>
                    <a:pt x="325" y="156"/>
                  </a:lnTo>
                  <a:lnTo>
                    <a:pt x="335" y="152"/>
                  </a:lnTo>
                  <a:lnTo>
                    <a:pt x="345" y="148"/>
                  </a:lnTo>
                  <a:lnTo>
                    <a:pt x="353" y="142"/>
                  </a:lnTo>
                  <a:lnTo>
                    <a:pt x="359" y="134"/>
                  </a:lnTo>
                  <a:lnTo>
                    <a:pt x="363" y="129"/>
                  </a:lnTo>
                  <a:lnTo>
                    <a:pt x="365" y="124"/>
                  </a:lnTo>
                  <a:lnTo>
                    <a:pt x="366" y="119"/>
                  </a:lnTo>
                  <a:lnTo>
                    <a:pt x="366" y="113"/>
                  </a:lnTo>
                  <a:lnTo>
                    <a:pt x="366" y="108"/>
                  </a:lnTo>
                  <a:lnTo>
                    <a:pt x="365" y="102"/>
                  </a:lnTo>
                  <a:lnTo>
                    <a:pt x="364" y="96"/>
                  </a:lnTo>
                  <a:lnTo>
                    <a:pt x="361" y="91"/>
                  </a:lnTo>
                  <a:lnTo>
                    <a:pt x="359" y="86"/>
                  </a:lnTo>
                  <a:lnTo>
                    <a:pt x="357" y="79"/>
                  </a:lnTo>
                  <a:lnTo>
                    <a:pt x="354" y="73"/>
                  </a:lnTo>
                  <a:lnTo>
                    <a:pt x="354" y="68"/>
                  </a:lnTo>
                  <a:lnTo>
                    <a:pt x="352" y="62"/>
                  </a:lnTo>
                  <a:lnTo>
                    <a:pt x="351" y="57"/>
                  </a:lnTo>
                  <a:lnTo>
                    <a:pt x="351" y="51"/>
                  </a:lnTo>
                  <a:lnTo>
                    <a:pt x="352" y="44"/>
                  </a:lnTo>
                  <a:lnTo>
                    <a:pt x="357" y="39"/>
                  </a:lnTo>
                  <a:lnTo>
                    <a:pt x="363" y="34"/>
                  </a:lnTo>
                  <a:lnTo>
                    <a:pt x="369" y="30"/>
                  </a:lnTo>
                  <a:lnTo>
                    <a:pt x="376" y="26"/>
                  </a:lnTo>
                  <a:lnTo>
                    <a:pt x="383" y="22"/>
                  </a:lnTo>
                  <a:lnTo>
                    <a:pt x="391" y="19"/>
                  </a:lnTo>
                  <a:lnTo>
                    <a:pt x="398" y="17"/>
                  </a:lnTo>
                  <a:lnTo>
                    <a:pt x="407" y="14"/>
                  </a:lnTo>
                  <a:lnTo>
                    <a:pt x="414" y="12"/>
                  </a:lnTo>
                  <a:lnTo>
                    <a:pt x="422" y="10"/>
                  </a:lnTo>
                  <a:lnTo>
                    <a:pt x="431" y="9"/>
                  </a:lnTo>
                  <a:lnTo>
                    <a:pt x="439" y="7"/>
                  </a:lnTo>
                  <a:lnTo>
                    <a:pt x="448" y="5"/>
                  </a:lnTo>
                  <a:lnTo>
                    <a:pt x="456" y="3"/>
                  </a:lnTo>
                  <a:lnTo>
                    <a:pt x="464" y="2"/>
                  </a:lnTo>
                  <a:lnTo>
                    <a:pt x="472" y="0"/>
                  </a:lnTo>
                  <a:lnTo>
                    <a:pt x="474" y="5"/>
                  </a:lnTo>
                  <a:lnTo>
                    <a:pt x="476" y="11"/>
                  </a:lnTo>
                  <a:lnTo>
                    <a:pt x="477" y="17"/>
                  </a:lnTo>
                  <a:lnTo>
                    <a:pt x="478" y="24"/>
                  </a:lnTo>
                  <a:lnTo>
                    <a:pt x="478" y="30"/>
                  </a:lnTo>
                  <a:lnTo>
                    <a:pt x="479" y="37"/>
                  </a:lnTo>
                  <a:lnTo>
                    <a:pt x="479" y="44"/>
                  </a:lnTo>
                  <a:lnTo>
                    <a:pt x="479" y="51"/>
                  </a:lnTo>
                  <a:lnTo>
                    <a:pt x="479" y="57"/>
                  </a:lnTo>
                  <a:lnTo>
                    <a:pt x="481" y="64"/>
                  </a:lnTo>
                  <a:lnTo>
                    <a:pt x="483" y="70"/>
                  </a:lnTo>
                  <a:lnTo>
                    <a:pt x="485" y="76"/>
                  </a:lnTo>
                  <a:lnTo>
                    <a:pt x="488" y="82"/>
                  </a:lnTo>
                  <a:lnTo>
                    <a:pt x="493" y="88"/>
                  </a:lnTo>
                  <a:lnTo>
                    <a:pt x="499" y="92"/>
                  </a:lnTo>
                  <a:lnTo>
                    <a:pt x="507" y="97"/>
                  </a:lnTo>
                  <a:lnTo>
                    <a:pt x="512" y="99"/>
                  </a:lnTo>
                  <a:lnTo>
                    <a:pt x="517" y="101"/>
                  </a:lnTo>
                  <a:lnTo>
                    <a:pt x="523" y="102"/>
                  </a:lnTo>
                  <a:lnTo>
                    <a:pt x="529" y="102"/>
                  </a:lnTo>
                  <a:lnTo>
                    <a:pt x="535" y="101"/>
                  </a:lnTo>
                  <a:lnTo>
                    <a:pt x="541" y="99"/>
                  </a:lnTo>
                  <a:lnTo>
                    <a:pt x="547" y="98"/>
                  </a:lnTo>
                  <a:lnTo>
                    <a:pt x="554" y="97"/>
                  </a:lnTo>
                  <a:lnTo>
                    <a:pt x="560" y="95"/>
                  </a:lnTo>
                  <a:lnTo>
                    <a:pt x="566" y="94"/>
                  </a:lnTo>
                  <a:lnTo>
                    <a:pt x="572" y="92"/>
                  </a:lnTo>
                  <a:lnTo>
                    <a:pt x="579" y="92"/>
                  </a:lnTo>
                  <a:lnTo>
                    <a:pt x="584" y="92"/>
                  </a:lnTo>
                  <a:lnTo>
                    <a:pt x="591" y="92"/>
                  </a:lnTo>
                  <a:lnTo>
                    <a:pt x="598" y="94"/>
                  </a:lnTo>
                  <a:lnTo>
                    <a:pt x="603" y="97"/>
                  </a:lnTo>
                  <a:lnTo>
                    <a:pt x="610" y="102"/>
                  </a:lnTo>
                  <a:lnTo>
                    <a:pt x="614" y="109"/>
                  </a:lnTo>
                  <a:lnTo>
                    <a:pt x="618" y="117"/>
                  </a:lnTo>
                  <a:lnTo>
                    <a:pt x="620" y="125"/>
                  </a:lnTo>
                  <a:lnTo>
                    <a:pt x="621" y="133"/>
                  </a:lnTo>
                  <a:lnTo>
                    <a:pt x="622" y="142"/>
                  </a:lnTo>
                  <a:lnTo>
                    <a:pt x="623" y="151"/>
                  </a:lnTo>
                  <a:lnTo>
                    <a:pt x="623" y="159"/>
                  </a:lnTo>
                  <a:lnTo>
                    <a:pt x="621" y="162"/>
                  </a:lnTo>
                  <a:lnTo>
                    <a:pt x="619" y="165"/>
                  </a:lnTo>
                  <a:lnTo>
                    <a:pt x="618" y="169"/>
                  </a:lnTo>
                  <a:lnTo>
                    <a:pt x="615" y="172"/>
                  </a:lnTo>
                  <a:lnTo>
                    <a:pt x="612" y="175"/>
                  </a:lnTo>
                  <a:lnTo>
                    <a:pt x="608" y="178"/>
                  </a:lnTo>
                  <a:lnTo>
                    <a:pt x="604" y="181"/>
                  </a:lnTo>
                  <a:lnTo>
                    <a:pt x="599" y="183"/>
                  </a:lnTo>
                  <a:lnTo>
                    <a:pt x="591" y="184"/>
                  </a:lnTo>
                  <a:lnTo>
                    <a:pt x="582" y="184"/>
                  </a:lnTo>
                  <a:lnTo>
                    <a:pt x="573" y="183"/>
                  </a:lnTo>
                  <a:lnTo>
                    <a:pt x="564" y="182"/>
                  </a:lnTo>
                  <a:lnTo>
                    <a:pt x="554" y="181"/>
                  </a:lnTo>
                  <a:lnTo>
                    <a:pt x="545" y="182"/>
                  </a:lnTo>
                  <a:lnTo>
                    <a:pt x="535" y="183"/>
                  </a:lnTo>
                  <a:lnTo>
                    <a:pt x="524" y="186"/>
                  </a:lnTo>
                  <a:lnTo>
                    <a:pt x="523" y="188"/>
                  </a:lnTo>
                  <a:lnTo>
                    <a:pt x="521" y="191"/>
                  </a:lnTo>
                  <a:lnTo>
                    <a:pt x="519" y="192"/>
                  </a:lnTo>
                  <a:lnTo>
                    <a:pt x="517" y="194"/>
                  </a:lnTo>
                  <a:lnTo>
                    <a:pt x="514" y="197"/>
                  </a:lnTo>
                  <a:lnTo>
                    <a:pt x="512" y="199"/>
                  </a:lnTo>
                  <a:lnTo>
                    <a:pt x="509" y="203"/>
                  </a:lnTo>
                  <a:lnTo>
                    <a:pt x="507" y="207"/>
                  </a:lnTo>
                  <a:lnTo>
                    <a:pt x="524" y="331"/>
                  </a:lnTo>
                  <a:lnTo>
                    <a:pt x="519" y="333"/>
                  </a:lnTo>
                  <a:lnTo>
                    <a:pt x="512" y="335"/>
                  </a:lnTo>
                  <a:lnTo>
                    <a:pt x="507" y="338"/>
                  </a:lnTo>
                  <a:lnTo>
                    <a:pt x="500" y="339"/>
                  </a:lnTo>
                  <a:lnTo>
                    <a:pt x="493" y="341"/>
                  </a:lnTo>
                  <a:lnTo>
                    <a:pt x="486" y="342"/>
                  </a:lnTo>
                  <a:lnTo>
                    <a:pt x="479" y="343"/>
                  </a:lnTo>
                  <a:lnTo>
                    <a:pt x="471" y="344"/>
                  </a:lnTo>
                  <a:lnTo>
                    <a:pt x="464" y="344"/>
                  </a:lnTo>
                  <a:lnTo>
                    <a:pt x="456" y="344"/>
                  </a:lnTo>
                  <a:lnTo>
                    <a:pt x="449" y="344"/>
                  </a:lnTo>
                  <a:lnTo>
                    <a:pt x="441" y="344"/>
                  </a:lnTo>
                  <a:lnTo>
                    <a:pt x="433" y="342"/>
                  </a:lnTo>
                  <a:lnTo>
                    <a:pt x="426" y="341"/>
                  </a:lnTo>
                  <a:lnTo>
                    <a:pt x="419" y="340"/>
                  </a:lnTo>
                  <a:lnTo>
                    <a:pt x="412" y="338"/>
                  </a:lnTo>
                  <a:lnTo>
                    <a:pt x="408" y="333"/>
                  </a:lnTo>
                  <a:lnTo>
                    <a:pt x="405" y="328"/>
                  </a:lnTo>
                  <a:lnTo>
                    <a:pt x="403" y="322"/>
                  </a:lnTo>
                  <a:lnTo>
                    <a:pt x="402" y="316"/>
                  </a:lnTo>
                  <a:lnTo>
                    <a:pt x="402" y="311"/>
                  </a:lnTo>
                  <a:lnTo>
                    <a:pt x="401" y="306"/>
                  </a:lnTo>
                  <a:lnTo>
                    <a:pt x="401" y="300"/>
                  </a:lnTo>
                  <a:lnTo>
                    <a:pt x="401" y="294"/>
                  </a:lnTo>
                  <a:lnTo>
                    <a:pt x="402" y="289"/>
                  </a:lnTo>
                  <a:lnTo>
                    <a:pt x="402" y="283"/>
                  </a:lnTo>
                  <a:lnTo>
                    <a:pt x="402" y="277"/>
                  </a:lnTo>
                  <a:lnTo>
                    <a:pt x="401" y="271"/>
                  </a:lnTo>
                  <a:lnTo>
                    <a:pt x="400" y="266"/>
                  </a:lnTo>
                  <a:lnTo>
                    <a:pt x="398" y="260"/>
                  </a:lnTo>
                  <a:lnTo>
                    <a:pt x="397" y="254"/>
                  </a:lnTo>
                  <a:lnTo>
                    <a:pt x="393" y="248"/>
                  </a:lnTo>
                  <a:lnTo>
                    <a:pt x="388" y="244"/>
                  </a:lnTo>
                  <a:lnTo>
                    <a:pt x="381" y="240"/>
                  </a:lnTo>
                  <a:lnTo>
                    <a:pt x="374" y="238"/>
                  </a:lnTo>
                  <a:lnTo>
                    <a:pt x="367" y="236"/>
                  </a:lnTo>
                  <a:lnTo>
                    <a:pt x="360" y="235"/>
                  </a:lnTo>
                  <a:lnTo>
                    <a:pt x="353" y="235"/>
                  </a:lnTo>
                  <a:lnTo>
                    <a:pt x="345" y="235"/>
                  </a:lnTo>
                  <a:lnTo>
                    <a:pt x="337" y="236"/>
                  </a:lnTo>
                  <a:lnTo>
                    <a:pt x="329" y="237"/>
                  </a:lnTo>
                  <a:lnTo>
                    <a:pt x="321" y="239"/>
                  </a:lnTo>
                  <a:lnTo>
                    <a:pt x="313" y="241"/>
                  </a:lnTo>
                  <a:lnTo>
                    <a:pt x="306" y="243"/>
                  </a:lnTo>
                  <a:lnTo>
                    <a:pt x="297" y="245"/>
                  </a:lnTo>
                  <a:lnTo>
                    <a:pt x="289" y="248"/>
                  </a:lnTo>
                  <a:lnTo>
                    <a:pt x="281" y="250"/>
                  </a:lnTo>
                  <a:lnTo>
                    <a:pt x="273" y="252"/>
                  </a:lnTo>
                  <a:lnTo>
                    <a:pt x="270" y="255"/>
                  </a:lnTo>
                  <a:lnTo>
                    <a:pt x="267" y="260"/>
                  </a:lnTo>
                  <a:lnTo>
                    <a:pt x="263" y="264"/>
                  </a:lnTo>
                  <a:lnTo>
                    <a:pt x="260" y="270"/>
                  </a:lnTo>
                  <a:lnTo>
                    <a:pt x="258" y="276"/>
                  </a:lnTo>
                  <a:lnTo>
                    <a:pt x="258" y="282"/>
                  </a:lnTo>
                  <a:lnTo>
                    <a:pt x="258" y="287"/>
                  </a:lnTo>
                  <a:lnTo>
                    <a:pt x="262" y="293"/>
                  </a:lnTo>
                  <a:lnTo>
                    <a:pt x="265" y="299"/>
                  </a:lnTo>
                  <a:lnTo>
                    <a:pt x="268" y="304"/>
                  </a:lnTo>
                  <a:lnTo>
                    <a:pt x="271" y="310"/>
                  </a:lnTo>
                  <a:lnTo>
                    <a:pt x="273" y="316"/>
                  </a:lnTo>
                  <a:lnTo>
                    <a:pt x="276" y="322"/>
                  </a:lnTo>
                  <a:lnTo>
                    <a:pt x="277" y="328"/>
                  </a:lnTo>
                  <a:lnTo>
                    <a:pt x="277" y="334"/>
                  </a:lnTo>
                  <a:lnTo>
                    <a:pt x="277" y="341"/>
                  </a:lnTo>
                  <a:lnTo>
                    <a:pt x="266" y="355"/>
                  </a:lnTo>
                  <a:lnTo>
                    <a:pt x="257" y="360"/>
                  </a:lnTo>
                  <a:lnTo>
                    <a:pt x="248" y="362"/>
                  </a:lnTo>
                  <a:lnTo>
                    <a:pt x="239" y="363"/>
                  </a:lnTo>
                  <a:lnTo>
                    <a:pt x="230" y="363"/>
                  </a:lnTo>
                  <a:lnTo>
                    <a:pt x="220" y="364"/>
                  </a:lnTo>
                  <a:lnTo>
                    <a:pt x="210" y="364"/>
                  </a:lnTo>
                  <a:lnTo>
                    <a:pt x="201" y="366"/>
                  </a:lnTo>
                  <a:lnTo>
                    <a:pt x="191" y="370"/>
                  </a:lnTo>
                </a:path>
              </a:pathLst>
            </a:custGeom>
            <a:solidFill>
              <a:schemeClr val="bg1"/>
            </a:solidFill>
            <a:ln w="9525" cap="rnd">
              <a:noFill/>
              <a:round/>
              <a:headEnd/>
              <a:tailEnd/>
            </a:ln>
            <a:effectLst>
              <a:prstShdw prst="shdw17" dist="17961" dir="2700000">
                <a:schemeClr val="bg1">
                  <a:gamma/>
                  <a:shade val="60000"/>
                  <a:invGamma/>
                </a:schemeClr>
              </a:prstShdw>
            </a:effectLst>
          </p:spPr>
          <p:txBody>
            <a:bodyPr/>
            <a:lstStyle/>
            <a:p>
              <a:endParaRPr lang="en-IN" dirty="0"/>
            </a:p>
          </p:txBody>
        </p:sp>
        <p:sp>
          <p:nvSpPr>
            <p:cNvPr id="1031" name="Freeform 7"/>
            <p:cNvSpPr>
              <a:spLocks/>
            </p:cNvSpPr>
            <p:nvPr/>
          </p:nvSpPr>
          <p:spPr bwMode="grayWhite">
            <a:xfrm>
              <a:off x="0" y="706"/>
              <a:ext cx="506" cy="470"/>
            </a:xfrm>
            <a:custGeom>
              <a:avLst/>
              <a:gdLst/>
              <a:ahLst/>
              <a:cxnLst>
                <a:cxn ang="0">
                  <a:pos x="229" y="453"/>
                </a:cxn>
                <a:cxn ang="0">
                  <a:pos x="200" y="429"/>
                </a:cxn>
                <a:cxn ang="0">
                  <a:pos x="175" y="402"/>
                </a:cxn>
                <a:cxn ang="0">
                  <a:pos x="158" y="368"/>
                </a:cxn>
                <a:cxn ang="0">
                  <a:pos x="241" y="275"/>
                </a:cxn>
                <a:cxn ang="0">
                  <a:pos x="224" y="248"/>
                </a:cxn>
                <a:cxn ang="0">
                  <a:pos x="198" y="228"/>
                </a:cxn>
                <a:cxn ang="0">
                  <a:pos x="166" y="214"/>
                </a:cxn>
                <a:cxn ang="0">
                  <a:pos x="139" y="217"/>
                </a:cxn>
                <a:cxn ang="0">
                  <a:pos x="128" y="238"/>
                </a:cxn>
                <a:cxn ang="0">
                  <a:pos x="120" y="262"/>
                </a:cxn>
                <a:cxn ang="0">
                  <a:pos x="104" y="283"/>
                </a:cxn>
                <a:cxn ang="0">
                  <a:pos x="77" y="291"/>
                </a:cxn>
                <a:cxn ang="0">
                  <a:pos x="53" y="288"/>
                </a:cxn>
                <a:cxn ang="0">
                  <a:pos x="31" y="275"/>
                </a:cxn>
                <a:cxn ang="0">
                  <a:pos x="12" y="257"/>
                </a:cxn>
                <a:cxn ang="0">
                  <a:pos x="61" y="109"/>
                </a:cxn>
                <a:cxn ang="0">
                  <a:pos x="24" y="85"/>
                </a:cxn>
                <a:cxn ang="0">
                  <a:pos x="0" y="53"/>
                </a:cxn>
                <a:cxn ang="0">
                  <a:pos x="19" y="22"/>
                </a:cxn>
                <a:cxn ang="0">
                  <a:pos x="54" y="0"/>
                </a:cxn>
                <a:cxn ang="0">
                  <a:pos x="82" y="6"/>
                </a:cxn>
                <a:cxn ang="0">
                  <a:pos x="103" y="29"/>
                </a:cxn>
                <a:cxn ang="0">
                  <a:pos x="132" y="57"/>
                </a:cxn>
                <a:cxn ang="0">
                  <a:pos x="175" y="64"/>
                </a:cxn>
                <a:cxn ang="0">
                  <a:pos x="215" y="43"/>
                </a:cxn>
                <a:cxn ang="0">
                  <a:pos x="243" y="16"/>
                </a:cxn>
                <a:cxn ang="0">
                  <a:pos x="265" y="22"/>
                </a:cxn>
                <a:cxn ang="0">
                  <a:pos x="284" y="34"/>
                </a:cxn>
                <a:cxn ang="0">
                  <a:pos x="301" y="52"/>
                </a:cxn>
                <a:cxn ang="0">
                  <a:pos x="318" y="72"/>
                </a:cxn>
                <a:cxn ang="0">
                  <a:pos x="314" y="98"/>
                </a:cxn>
                <a:cxn ang="0">
                  <a:pos x="296" y="115"/>
                </a:cxn>
                <a:cxn ang="0">
                  <a:pos x="278" y="123"/>
                </a:cxn>
                <a:cxn ang="0">
                  <a:pos x="260" y="130"/>
                </a:cxn>
                <a:cxn ang="0">
                  <a:pos x="249" y="152"/>
                </a:cxn>
                <a:cxn ang="0">
                  <a:pos x="257" y="180"/>
                </a:cxn>
                <a:cxn ang="0">
                  <a:pos x="288" y="210"/>
                </a:cxn>
                <a:cxn ang="0">
                  <a:pos x="321" y="231"/>
                </a:cxn>
                <a:cxn ang="0">
                  <a:pos x="339" y="231"/>
                </a:cxn>
                <a:cxn ang="0">
                  <a:pos x="358" y="228"/>
                </a:cxn>
                <a:cxn ang="0">
                  <a:pos x="377" y="200"/>
                </a:cxn>
                <a:cxn ang="0">
                  <a:pos x="385" y="171"/>
                </a:cxn>
                <a:cxn ang="0">
                  <a:pos x="404" y="158"/>
                </a:cxn>
                <a:cxn ang="0">
                  <a:pos x="497" y="213"/>
                </a:cxn>
                <a:cxn ang="0">
                  <a:pos x="482" y="238"/>
                </a:cxn>
                <a:cxn ang="0">
                  <a:pos x="458" y="259"/>
                </a:cxn>
                <a:cxn ang="0">
                  <a:pos x="438" y="282"/>
                </a:cxn>
                <a:cxn ang="0">
                  <a:pos x="434" y="313"/>
                </a:cxn>
                <a:cxn ang="0">
                  <a:pos x="467" y="339"/>
                </a:cxn>
                <a:cxn ang="0">
                  <a:pos x="505" y="362"/>
                </a:cxn>
                <a:cxn ang="0">
                  <a:pos x="329" y="370"/>
                </a:cxn>
                <a:cxn ang="0">
                  <a:pos x="306" y="395"/>
                </a:cxn>
                <a:cxn ang="0">
                  <a:pos x="287" y="423"/>
                </a:cxn>
                <a:cxn ang="0">
                  <a:pos x="267" y="452"/>
                </a:cxn>
              </a:cxnLst>
              <a:rect l="0" t="0" r="r" b="b"/>
              <a:pathLst>
                <a:path w="506" h="470">
                  <a:moveTo>
                    <a:pt x="252" y="469"/>
                  </a:moveTo>
                  <a:lnTo>
                    <a:pt x="245" y="463"/>
                  </a:lnTo>
                  <a:lnTo>
                    <a:pt x="237" y="458"/>
                  </a:lnTo>
                  <a:lnTo>
                    <a:pt x="229" y="453"/>
                  </a:lnTo>
                  <a:lnTo>
                    <a:pt x="221" y="447"/>
                  </a:lnTo>
                  <a:lnTo>
                    <a:pt x="214" y="441"/>
                  </a:lnTo>
                  <a:lnTo>
                    <a:pt x="207" y="435"/>
                  </a:lnTo>
                  <a:lnTo>
                    <a:pt x="200" y="429"/>
                  </a:lnTo>
                  <a:lnTo>
                    <a:pt x="193" y="423"/>
                  </a:lnTo>
                  <a:lnTo>
                    <a:pt x="187" y="416"/>
                  </a:lnTo>
                  <a:lnTo>
                    <a:pt x="181" y="409"/>
                  </a:lnTo>
                  <a:lnTo>
                    <a:pt x="175" y="402"/>
                  </a:lnTo>
                  <a:lnTo>
                    <a:pt x="171" y="394"/>
                  </a:lnTo>
                  <a:lnTo>
                    <a:pt x="166" y="386"/>
                  </a:lnTo>
                  <a:lnTo>
                    <a:pt x="162" y="377"/>
                  </a:lnTo>
                  <a:lnTo>
                    <a:pt x="158" y="368"/>
                  </a:lnTo>
                  <a:lnTo>
                    <a:pt x="156" y="359"/>
                  </a:lnTo>
                  <a:lnTo>
                    <a:pt x="245" y="290"/>
                  </a:lnTo>
                  <a:lnTo>
                    <a:pt x="242" y="282"/>
                  </a:lnTo>
                  <a:lnTo>
                    <a:pt x="241" y="275"/>
                  </a:lnTo>
                  <a:lnTo>
                    <a:pt x="237" y="267"/>
                  </a:lnTo>
                  <a:lnTo>
                    <a:pt x="233" y="261"/>
                  </a:lnTo>
                  <a:lnTo>
                    <a:pt x="229" y="254"/>
                  </a:lnTo>
                  <a:lnTo>
                    <a:pt x="224" y="248"/>
                  </a:lnTo>
                  <a:lnTo>
                    <a:pt x="218" y="242"/>
                  </a:lnTo>
                  <a:lnTo>
                    <a:pt x="212" y="237"/>
                  </a:lnTo>
                  <a:lnTo>
                    <a:pt x="205" y="232"/>
                  </a:lnTo>
                  <a:lnTo>
                    <a:pt x="198" y="228"/>
                  </a:lnTo>
                  <a:lnTo>
                    <a:pt x="191" y="223"/>
                  </a:lnTo>
                  <a:lnTo>
                    <a:pt x="183" y="219"/>
                  </a:lnTo>
                  <a:lnTo>
                    <a:pt x="175" y="216"/>
                  </a:lnTo>
                  <a:lnTo>
                    <a:pt x="166" y="214"/>
                  </a:lnTo>
                  <a:lnTo>
                    <a:pt x="158" y="212"/>
                  </a:lnTo>
                  <a:lnTo>
                    <a:pt x="150" y="210"/>
                  </a:lnTo>
                  <a:lnTo>
                    <a:pt x="144" y="213"/>
                  </a:lnTo>
                  <a:lnTo>
                    <a:pt x="139" y="217"/>
                  </a:lnTo>
                  <a:lnTo>
                    <a:pt x="135" y="221"/>
                  </a:lnTo>
                  <a:lnTo>
                    <a:pt x="133" y="227"/>
                  </a:lnTo>
                  <a:lnTo>
                    <a:pt x="129" y="232"/>
                  </a:lnTo>
                  <a:lnTo>
                    <a:pt x="128" y="238"/>
                  </a:lnTo>
                  <a:lnTo>
                    <a:pt x="126" y="244"/>
                  </a:lnTo>
                  <a:lnTo>
                    <a:pt x="125" y="250"/>
                  </a:lnTo>
                  <a:lnTo>
                    <a:pt x="122" y="256"/>
                  </a:lnTo>
                  <a:lnTo>
                    <a:pt x="120" y="262"/>
                  </a:lnTo>
                  <a:lnTo>
                    <a:pt x="116" y="268"/>
                  </a:lnTo>
                  <a:lnTo>
                    <a:pt x="113" y="273"/>
                  </a:lnTo>
                  <a:lnTo>
                    <a:pt x="109" y="278"/>
                  </a:lnTo>
                  <a:lnTo>
                    <a:pt x="104" y="283"/>
                  </a:lnTo>
                  <a:lnTo>
                    <a:pt x="98" y="287"/>
                  </a:lnTo>
                  <a:lnTo>
                    <a:pt x="90" y="290"/>
                  </a:lnTo>
                  <a:lnTo>
                    <a:pt x="83" y="291"/>
                  </a:lnTo>
                  <a:lnTo>
                    <a:pt x="77" y="291"/>
                  </a:lnTo>
                  <a:lnTo>
                    <a:pt x="70" y="291"/>
                  </a:lnTo>
                  <a:lnTo>
                    <a:pt x="65" y="291"/>
                  </a:lnTo>
                  <a:lnTo>
                    <a:pt x="58" y="289"/>
                  </a:lnTo>
                  <a:lnTo>
                    <a:pt x="53" y="288"/>
                  </a:lnTo>
                  <a:lnTo>
                    <a:pt x="47" y="285"/>
                  </a:lnTo>
                  <a:lnTo>
                    <a:pt x="41" y="282"/>
                  </a:lnTo>
                  <a:lnTo>
                    <a:pt x="36" y="278"/>
                  </a:lnTo>
                  <a:lnTo>
                    <a:pt x="31" y="275"/>
                  </a:lnTo>
                  <a:lnTo>
                    <a:pt x="25" y="270"/>
                  </a:lnTo>
                  <a:lnTo>
                    <a:pt x="20" y="266"/>
                  </a:lnTo>
                  <a:lnTo>
                    <a:pt x="16" y="262"/>
                  </a:lnTo>
                  <a:lnTo>
                    <a:pt x="12" y="257"/>
                  </a:lnTo>
                  <a:lnTo>
                    <a:pt x="7" y="253"/>
                  </a:lnTo>
                  <a:lnTo>
                    <a:pt x="3" y="248"/>
                  </a:lnTo>
                  <a:lnTo>
                    <a:pt x="65" y="117"/>
                  </a:lnTo>
                  <a:lnTo>
                    <a:pt x="61" y="109"/>
                  </a:lnTo>
                  <a:lnTo>
                    <a:pt x="53" y="102"/>
                  </a:lnTo>
                  <a:lnTo>
                    <a:pt x="44" y="96"/>
                  </a:lnTo>
                  <a:lnTo>
                    <a:pt x="33" y="91"/>
                  </a:lnTo>
                  <a:lnTo>
                    <a:pt x="24" y="85"/>
                  </a:lnTo>
                  <a:lnTo>
                    <a:pt x="13" y="79"/>
                  </a:lnTo>
                  <a:lnTo>
                    <a:pt x="5" y="71"/>
                  </a:lnTo>
                  <a:lnTo>
                    <a:pt x="0" y="62"/>
                  </a:lnTo>
                  <a:lnTo>
                    <a:pt x="0" y="53"/>
                  </a:lnTo>
                  <a:lnTo>
                    <a:pt x="3" y="44"/>
                  </a:lnTo>
                  <a:lnTo>
                    <a:pt x="7" y="37"/>
                  </a:lnTo>
                  <a:lnTo>
                    <a:pt x="12" y="28"/>
                  </a:lnTo>
                  <a:lnTo>
                    <a:pt x="19" y="22"/>
                  </a:lnTo>
                  <a:lnTo>
                    <a:pt x="27" y="15"/>
                  </a:lnTo>
                  <a:lnTo>
                    <a:pt x="37" y="9"/>
                  </a:lnTo>
                  <a:lnTo>
                    <a:pt x="46" y="3"/>
                  </a:lnTo>
                  <a:lnTo>
                    <a:pt x="54" y="0"/>
                  </a:lnTo>
                  <a:lnTo>
                    <a:pt x="61" y="0"/>
                  </a:lnTo>
                  <a:lnTo>
                    <a:pt x="68" y="0"/>
                  </a:lnTo>
                  <a:lnTo>
                    <a:pt x="75" y="3"/>
                  </a:lnTo>
                  <a:lnTo>
                    <a:pt x="82" y="6"/>
                  </a:lnTo>
                  <a:lnTo>
                    <a:pt x="88" y="11"/>
                  </a:lnTo>
                  <a:lnTo>
                    <a:pt x="94" y="15"/>
                  </a:lnTo>
                  <a:lnTo>
                    <a:pt x="98" y="21"/>
                  </a:lnTo>
                  <a:lnTo>
                    <a:pt x="103" y="29"/>
                  </a:lnTo>
                  <a:lnTo>
                    <a:pt x="108" y="38"/>
                  </a:lnTo>
                  <a:lnTo>
                    <a:pt x="116" y="45"/>
                  </a:lnTo>
                  <a:lnTo>
                    <a:pt x="123" y="52"/>
                  </a:lnTo>
                  <a:lnTo>
                    <a:pt x="132" y="57"/>
                  </a:lnTo>
                  <a:lnTo>
                    <a:pt x="141" y="62"/>
                  </a:lnTo>
                  <a:lnTo>
                    <a:pt x="152" y="64"/>
                  </a:lnTo>
                  <a:lnTo>
                    <a:pt x="164" y="66"/>
                  </a:lnTo>
                  <a:lnTo>
                    <a:pt x="175" y="64"/>
                  </a:lnTo>
                  <a:lnTo>
                    <a:pt x="187" y="61"/>
                  </a:lnTo>
                  <a:lnTo>
                    <a:pt x="196" y="57"/>
                  </a:lnTo>
                  <a:lnTo>
                    <a:pt x="206" y="50"/>
                  </a:lnTo>
                  <a:lnTo>
                    <a:pt x="215" y="43"/>
                  </a:lnTo>
                  <a:lnTo>
                    <a:pt x="223" y="34"/>
                  </a:lnTo>
                  <a:lnTo>
                    <a:pt x="230" y="26"/>
                  </a:lnTo>
                  <a:lnTo>
                    <a:pt x="237" y="17"/>
                  </a:lnTo>
                  <a:lnTo>
                    <a:pt x="243" y="16"/>
                  </a:lnTo>
                  <a:lnTo>
                    <a:pt x="249" y="17"/>
                  </a:lnTo>
                  <a:lnTo>
                    <a:pt x="254" y="18"/>
                  </a:lnTo>
                  <a:lnTo>
                    <a:pt x="260" y="20"/>
                  </a:lnTo>
                  <a:lnTo>
                    <a:pt x="265" y="22"/>
                  </a:lnTo>
                  <a:lnTo>
                    <a:pt x="270" y="25"/>
                  </a:lnTo>
                  <a:lnTo>
                    <a:pt x="275" y="27"/>
                  </a:lnTo>
                  <a:lnTo>
                    <a:pt x="279" y="31"/>
                  </a:lnTo>
                  <a:lnTo>
                    <a:pt x="284" y="34"/>
                  </a:lnTo>
                  <a:lnTo>
                    <a:pt x="288" y="38"/>
                  </a:lnTo>
                  <a:lnTo>
                    <a:pt x="293" y="43"/>
                  </a:lnTo>
                  <a:lnTo>
                    <a:pt x="297" y="47"/>
                  </a:lnTo>
                  <a:lnTo>
                    <a:pt x="301" y="52"/>
                  </a:lnTo>
                  <a:lnTo>
                    <a:pt x="305" y="56"/>
                  </a:lnTo>
                  <a:lnTo>
                    <a:pt x="309" y="61"/>
                  </a:lnTo>
                  <a:lnTo>
                    <a:pt x="314" y="66"/>
                  </a:lnTo>
                  <a:lnTo>
                    <a:pt x="318" y="72"/>
                  </a:lnTo>
                  <a:lnTo>
                    <a:pt x="320" y="79"/>
                  </a:lnTo>
                  <a:lnTo>
                    <a:pt x="319" y="85"/>
                  </a:lnTo>
                  <a:lnTo>
                    <a:pt x="317" y="92"/>
                  </a:lnTo>
                  <a:lnTo>
                    <a:pt x="314" y="98"/>
                  </a:lnTo>
                  <a:lnTo>
                    <a:pt x="309" y="104"/>
                  </a:lnTo>
                  <a:lnTo>
                    <a:pt x="305" y="109"/>
                  </a:lnTo>
                  <a:lnTo>
                    <a:pt x="300" y="114"/>
                  </a:lnTo>
                  <a:lnTo>
                    <a:pt x="296" y="115"/>
                  </a:lnTo>
                  <a:lnTo>
                    <a:pt x="291" y="117"/>
                  </a:lnTo>
                  <a:lnTo>
                    <a:pt x="287" y="119"/>
                  </a:lnTo>
                  <a:lnTo>
                    <a:pt x="283" y="120"/>
                  </a:lnTo>
                  <a:lnTo>
                    <a:pt x="278" y="123"/>
                  </a:lnTo>
                  <a:lnTo>
                    <a:pt x="273" y="124"/>
                  </a:lnTo>
                  <a:lnTo>
                    <a:pt x="268" y="126"/>
                  </a:lnTo>
                  <a:lnTo>
                    <a:pt x="262" y="127"/>
                  </a:lnTo>
                  <a:lnTo>
                    <a:pt x="260" y="130"/>
                  </a:lnTo>
                  <a:lnTo>
                    <a:pt x="257" y="135"/>
                  </a:lnTo>
                  <a:lnTo>
                    <a:pt x="254" y="140"/>
                  </a:lnTo>
                  <a:lnTo>
                    <a:pt x="250" y="145"/>
                  </a:lnTo>
                  <a:lnTo>
                    <a:pt x="249" y="152"/>
                  </a:lnTo>
                  <a:lnTo>
                    <a:pt x="248" y="158"/>
                  </a:lnTo>
                  <a:lnTo>
                    <a:pt x="249" y="164"/>
                  </a:lnTo>
                  <a:lnTo>
                    <a:pt x="252" y="169"/>
                  </a:lnTo>
                  <a:lnTo>
                    <a:pt x="257" y="180"/>
                  </a:lnTo>
                  <a:lnTo>
                    <a:pt x="263" y="189"/>
                  </a:lnTo>
                  <a:lnTo>
                    <a:pt x="271" y="196"/>
                  </a:lnTo>
                  <a:lnTo>
                    <a:pt x="279" y="204"/>
                  </a:lnTo>
                  <a:lnTo>
                    <a:pt x="288" y="210"/>
                  </a:lnTo>
                  <a:lnTo>
                    <a:pt x="298" y="217"/>
                  </a:lnTo>
                  <a:lnTo>
                    <a:pt x="308" y="224"/>
                  </a:lnTo>
                  <a:lnTo>
                    <a:pt x="317" y="231"/>
                  </a:lnTo>
                  <a:lnTo>
                    <a:pt x="321" y="231"/>
                  </a:lnTo>
                  <a:lnTo>
                    <a:pt x="326" y="231"/>
                  </a:lnTo>
                  <a:lnTo>
                    <a:pt x="330" y="231"/>
                  </a:lnTo>
                  <a:lnTo>
                    <a:pt x="334" y="231"/>
                  </a:lnTo>
                  <a:lnTo>
                    <a:pt x="339" y="231"/>
                  </a:lnTo>
                  <a:lnTo>
                    <a:pt x="344" y="231"/>
                  </a:lnTo>
                  <a:lnTo>
                    <a:pt x="349" y="231"/>
                  </a:lnTo>
                  <a:lnTo>
                    <a:pt x="354" y="231"/>
                  </a:lnTo>
                  <a:lnTo>
                    <a:pt x="358" y="228"/>
                  </a:lnTo>
                  <a:lnTo>
                    <a:pt x="363" y="222"/>
                  </a:lnTo>
                  <a:lnTo>
                    <a:pt x="368" y="215"/>
                  </a:lnTo>
                  <a:lnTo>
                    <a:pt x="373" y="209"/>
                  </a:lnTo>
                  <a:lnTo>
                    <a:pt x="377" y="200"/>
                  </a:lnTo>
                  <a:lnTo>
                    <a:pt x="380" y="192"/>
                  </a:lnTo>
                  <a:lnTo>
                    <a:pt x="383" y="183"/>
                  </a:lnTo>
                  <a:lnTo>
                    <a:pt x="383" y="176"/>
                  </a:lnTo>
                  <a:lnTo>
                    <a:pt x="385" y="171"/>
                  </a:lnTo>
                  <a:lnTo>
                    <a:pt x="388" y="167"/>
                  </a:lnTo>
                  <a:lnTo>
                    <a:pt x="392" y="163"/>
                  </a:lnTo>
                  <a:lnTo>
                    <a:pt x="398" y="160"/>
                  </a:lnTo>
                  <a:lnTo>
                    <a:pt x="404" y="158"/>
                  </a:lnTo>
                  <a:lnTo>
                    <a:pt x="410" y="156"/>
                  </a:lnTo>
                  <a:lnTo>
                    <a:pt x="417" y="155"/>
                  </a:lnTo>
                  <a:lnTo>
                    <a:pt x="423" y="155"/>
                  </a:lnTo>
                  <a:lnTo>
                    <a:pt x="497" y="213"/>
                  </a:lnTo>
                  <a:lnTo>
                    <a:pt x="495" y="221"/>
                  </a:lnTo>
                  <a:lnTo>
                    <a:pt x="492" y="227"/>
                  </a:lnTo>
                  <a:lnTo>
                    <a:pt x="487" y="232"/>
                  </a:lnTo>
                  <a:lnTo>
                    <a:pt x="482" y="238"/>
                  </a:lnTo>
                  <a:lnTo>
                    <a:pt x="476" y="243"/>
                  </a:lnTo>
                  <a:lnTo>
                    <a:pt x="470" y="248"/>
                  </a:lnTo>
                  <a:lnTo>
                    <a:pt x="464" y="253"/>
                  </a:lnTo>
                  <a:lnTo>
                    <a:pt x="458" y="259"/>
                  </a:lnTo>
                  <a:lnTo>
                    <a:pt x="451" y="264"/>
                  </a:lnTo>
                  <a:lnTo>
                    <a:pt x="446" y="269"/>
                  </a:lnTo>
                  <a:lnTo>
                    <a:pt x="441" y="275"/>
                  </a:lnTo>
                  <a:lnTo>
                    <a:pt x="438" y="282"/>
                  </a:lnTo>
                  <a:lnTo>
                    <a:pt x="434" y="288"/>
                  </a:lnTo>
                  <a:lnTo>
                    <a:pt x="433" y="296"/>
                  </a:lnTo>
                  <a:lnTo>
                    <a:pt x="433" y="304"/>
                  </a:lnTo>
                  <a:lnTo>
                    <a:pt x="434" y="313"/>
                  </a:lnTo>
                  <a:lnTo>
                    <a:pt x="439" y="323"/>
                  </a:lnTo>
                  <a:lnTo>
                    <a:pt x="446" y="329"/>
                  </a:lnTo>
                  <a:lnTo>
                    <a:pt x="456" y="335"/>
                  </a:lnTo>
                  <a:lnTo>
                    <a:pt x="467" y="339"/>
                  </a:lnTo>
                  <a:lnTo>
                    <a:pt x="478" y="343"/>
                  </a:lnTo>
                  <a:lnTo>
                    <a:pt x="488" y="348"/>
                  </a:lnTo>
                  <a:lnTo>
                    <a:pt x="497" y="354"/>
                  </a:lnTo>
                  <a:lnTo>
                    <a:pt x="505" y="362"/>
                  </a:lnTo>
                  <a:lnTo>
                    <a:pt x="442" y="445"/>
                  </a:lnTo>
                  <a:lnTo>
                    <a:pt x="343" y="362"/>
                  </a:lnTo>
                  <a:lnTo>
                    <a:pt x="336" y="366"/>
                  </a:lnTo>
                  <a:lnTo>
                    <a:pt x="329" y="370"/>
                  </a:lnTo>
                  <a:lnTo>
                    <a:pt x="323" y="377"/>
                  </a:lnTo>
                  <a:lnTo>
                    <a:pt x="317" y="382"/>
                  </a:lnTo>
                  <a:lnTo>
                    <a:pt x="312" y="388"/>
                  </a:lnTo>
                  <a:lnTo>
                    <a:pt x="306" y="395"/>
                  </a:lnTo>
                  <a:lnTo>
                    <a:pt x="302" y="401"/>
                  </a:lnTo>
                  <a:lnTo>
                    <a:pt x="296" y="408"/>
                  </a:lnTo>
                  <a:lnTo>
                    <a:pt x="292" y="415"/>
                  </a:lnTo>
                  <a:lnTo>
                    <a:pt x="287" y="423"/>
                  </a:lnTo>
                  <a:lnTo>
                    <a:pt x="283" y="430"/>
                  </a:lnTo>
                  <a:lnTo>
                    <a:pt x="278" y="437"/>
                  </a:lnTo>
                  <a:lnTo>
                    <a:pt x="272" y="445"/>
                  </a:lnTo>
                  <a:lnTo>
                    <a:pt x="267" y="452"/>
                  </a:lnTo>
                  <a:lnTo>
                    <a:pt x="262" y="459"/>
                  </a:lnTo>
                  <a:lnTo>
                    <a:pt x="256" y="465"/>
                  </a:lnTo>
                  <a:lnTo>
                    <a:pt x="252" y="469"/>
                  </a:lnTo>
                </a:path>
              </a:pathLst>
            </a:custGeom>
            <a:solidFill>
              <a:schemeClr val="bg1"/>
            </a:solidFill>
            <a:ln w="9525" cap="rnd">
              <a:noFill/>
              <a:round/>
              <a:headEnd/>
              <a:tailEnd/>
            </a:ln>
            <a:effectLst>
              <a:prstShdw prst="shdw17" dist="17961" dir="2700000">
                <a:schemeClr val="bg1">
                  <a:gamma/>
                  <a:shade val="60000"/>
                  <a:invGamma/>
                </a:schemeClr>
              </a:prstShdw>
            </a:effectLst>
          </p:spPr>
          <p:txBody>
            <a:bodyPr/>
            <a:lstStyle/>
            <a:p>
              <a:endParaRPr lang="en-IN" dirty="0"/>
            </a:p>
          </p:txBody>
        </p:sp>
        <p:sp>
          <p:nvSpPr>
            <p:cNvPr id="1032" name="Freeform 8"/>
            <p:cNvSpPr>
              <a:spLocks/>
            </p:cNvSpPr>
            <p:nvPr/>
          </p:nvSpPr>
          <p:spPr bwMode="grayWhite">
            <a:xfrm>
              <a:off x="538" y="441"/>
              <a:ext cx="512" cy="509"/>
            </a:xfrm>
            <a:custGeom>
              <a:avLst/>
              <a:gdLst/>
              <a:ahLst/>
              <a:cxnLst>
                <a:cxn ang="0">
                  <a:pos x="67" y="492"/>
                </a:cxn>
                <a:cxn ang="0">
                  <a:pos x="45" y="451"/>
                </a:cxn>
                <a:cxn ang="0">
                  <a:pos x="68" y="418"/>
                </a:cxn>
                <a:cxn ang="0">
                  <a:pos x="106" y="391"/>
                </a:cxn>
                <a:cxn ang="0">
                  <a:pos x="105" y="352"/>
                </a:cxn>
                <a:cxn ang="0">
                  <a:pos x="79" y="324"/>
                </a:cxn>
                <a:cxn ang="0">
                  <a:pos x="44" y="302"/>
                </a:cxn>
                <a:cxn ang="0">
                  <a:pos x="7" y="280"/>
                </a:cxn>
                <a:cxn ang="0">
                  <a:pos x="2" y="258"/>
                </a:cxn>
                <a:cxn ang="0">
                  <a:pos x="13" y="239"/>
                </a:cxn>
                <a:cxn ang="0">
                  <a:pos x="29" y="220"/>
                </a:cxn>
                <a:cxn ang="0">
                  <a:pos x="43" y="201"/>
                </a:cxn>
                <a:cxn ang="0">
                  <a:pos x="65" y="184"/>
                </a:cxn>
                <a:cxn ang="0">
                  <a:pos x="100" y="191"/>
                </a:cxn>
                <a:cxn ang="0">
                  <a:pos x="124" y="210"/>
                </a:cxn>
                <a:cxn ang="0">
                  <a:pos x="150" y="233"/>
                </a:cxn>
                <a:cxn ang="0">
                  <a:pos x="179" y="232"/>
                </a:cxn>
                <a:cxn ang="0">
                  <a:pos x="207" y="223"/>
                </a:cxn>
                <a:cxn ang="0">
                  <a:pos x="230" y="198"/>
                </a:cxn>
                <a:cxn ang="0">
                  <a:pos x="242" y="165"/>
                </a:cxn>
                <a:cxn ang="0">
                  <a:pos x="226" y="143"/>
                </a:cxn>
                <a:cxn ang="0">
                  <a:pos x="203" y="132"/>
                </a:cxn>
                <a:cxn ang="0">
                  <a:pos x="176" y="122"/>
                </a:cxn>
                <a:cxn ang="0">
                  <a:pos x="153" y="111"/>
                </a:cxn>
                <a:cxn ang="0">
                  <a:pos x="142" y="80"/>
                </a:cxn>
                <a:cxn ang="0">
                  <a:pos x="163" y="50"/>
                </a:cxn>
                <a:cxn ang="0">
                  <a:pos x="187" y="36"/>
                </a:cxn>
                <a:cxn ang="0">
                  <a:pos x="211" y="18"/>
                </a:cxn>
                <a:cxn ang="0">
                  <a:pos x="243" y="28"/>
                </a:cxn>
                <a:cxn ang="0">
                  <a:pos x="277" y="54"/>
                </a:cxn>
                <a:cxn ang="0">
                  <a:pos x="314" y="72"/>
                </a:cxn>
                <a:cxn ang="0">
                  <a:pos x="355" y="68"/>
                </a:cxn>
                <a:cxn ang="0">
                  <a:pos x="382" y="36"/>
                </a:cxn>
                <a:cxn ang="0">
                  <a:pos x="411" y="3"/>
                </a:cxn>
                <a:cxn ang="0">
                  <a:pos x="453" y="10"/>
                </a:cxn>
                <a:cxn ang="0">
                  <a:pos x="486" y="36"/>
                </a:cxn>
                <a:cxn ang="0">
                  <a:pos x="489" y="68"/>
                </a:cxn>
                <a:cxn ang="0">
                  <a:pos x="466" y="88"/>
                </a:cxn>
                <a:cxn ang="0">
                  <a:pos x="437" y="107"/>
                </a:cxn>
                <a:cxn ang="0">
                  <a:pos x="422" y="133"/>
                </a:cxn>
                <a:cxn ang="0">
                  <a:pos x="419" y="317"/>
                </a:cxn>
                <a:cxn ang="0">
                  <a:pos x="388" y="302"/>
                </a:cxn>
                <a:cxn ang="0">
                  <a:pos x="364" y="273"/>
                </a:cxn>
                <a:cxn ang="0">
                  <a:pos x="336" y="250"/>
                </a:cxn>
                <a:cxn ang="0">
                  <a:pos x="299" y="252"/>
                </a:cxn>
                <a:cxn ang="0">
                  <a:pos x="275" y="270"/>
                </a:cxn>
                <a:cxn ang="0">
                  <a:pos x="255" y="294"/>
                </a:cxn>
                <a:cxn ang="0">
                  <a:pos x="242" y="323"/>
                </a:cxn>
                <a:cxn ang="0">
                  <a:pos x="241" y="353"/>
                </a:cxn>
                <a:cxn ang="0">
                  <a:pos x="257" y="364"/>
                </a:cxn>
                <a:cxn ang="0">
                  <a:pos x="279" y="368"/>
                </a:cxn>
                <a:cxn ang="0">
                  <a:pos x="304" y="370"/>
                </a:cxn>
                <a:cxn ang="0">
                  <a:pos x="330" y="376"/>
                </a:cxn>
                <a:cxn ang="0">
                  <a:pos x="353" y="407"/>
                </a:cxn>
                <a:cxn ang="0">
                  <a:pos x="352" y="443"/>
                </a:cxn>
                <a:cxn ang="0">
                  <a:pos x="334" y="462"/>
                </a:cxn>
                <a:cxn ang="0">
                  <a:pos x="311" y="479"/>
                </a:cxn>
                <a:cxn ang="0">
                  <a:pos x="278" y="465"/>
                </a:cxn>
                <a:cxn ang="0">
                  <a:pos x="241" y="445"/>
                </a:cxn>
                <a:cxn ang="0">
                  <a:pos x="202" y="432"/>
                </a:cxn>
                <a:cxn ang="0">
                  <a:pos x="98" y="508"/>
                </a:cxn>
              </a:cxnLst>
              <a:rect l="0" t="0" r="r" b="b"/>
              <a:pathLst>
                <a:path w="512" h="509">
                  <a:moveTo>
                    <a:pt x="98" y="508"/>
                  </a:moveTo>
                  <a:lnTo>
                    <a:pt x="86" y="504"/>
                  </a:lnTo>
                  <a:lnTo>
                    <a:pt x="76" y="498"/>
                  </a:lnTo>
                  <a:lnTo>
                    <a:pt x="67" y="492"/>
                  </a:lnTo>
                  <a:lnTo>
                    <a:pt x="60" y="483"/>
                  </a:lnTo>
                  <a:lnTo>
                    <a:pt x="53" y="474"/>
                  </a:lnTo>
                  <a:lnTo>
                    <a:pt x="49" y="463"/>
                  </a:lnTo>
                  <a:lnTo>
                    <a:pt x="45" y="451"/>
                  </a:lnTo>
                  <a:lnTo>
                    <a:pt x="43" y="439"/>
                  </a:lnTo>
                  <a:lnTo>
                    <a:pt x="49" y="432"/>
                  </a:lnTo>
                  <a:lnTo>
                    <a:pt x="58" y="425"/>
                  </a:lnTo>
                  <a:lnTo>
                    <a:pt x="68" y="418"/>
                  </a:lnTo>
                  <a:lnTo>
                    <a:pt x="78" y="413"/>
                  </a:lnTo>
                  <a:lnTo>
                    <a:pt x="88" y="407"/>
                  </a:lnTo>
                  <a:lnTo>
                    <a:pt x="98" y="399"/>
                  </a:lnTo>
                  <a:lnTo>
                    <a:pt x="106" y="391"/>
                  </a:lnTo>
                  <a:lnTo>
                    <a:pt x="113" y="380"/>
                  </a:lnTo>
                  <a:lnTo>
                    <a:pt x="112" y="370"/>
                  </a:lnTo>
                  <a:lnTo>
                    <a:pt x="109" y="360"/>
                  </a:lnTo>
                  <a:lnTo>
                    <a:pt x="105" y="352"/>
                  </a:lnTo>
                  <a:lnTo>
                    <a:pt x="100" y="344"/>
                  </a:lnTo>
                  <a:lnTo>
                    <a:pt x="93" y="337"/>
                  </a:lnTo>
                  <a:lnTo>
                    <a:pt x="87" y="330"/>
                  </a:lnTo>
                  <a:lnTo>
                    <a:pt x="79" y="324"/>
                  </a:lnTo>
                  <a:lnTo>
                    <a:pt x="71" y="318"/>
                  </a:lnTo>
                  <a:lnTo>
                    <a:pt x="62" y="313"/>
                  </a:lnTo>
                  <a:lnTo>
                    <a:pt x="53" y="308"/>
                  </a:lnTo>
                  <a:lnTo>
                    <a:pt x="44" y="302"/>
                  </a:lnTo>
                  <a:lnTo>
                    <a:pt x="35" y="297"/>
                  </a:lnTo>
                  <a:lnTo>
                    <a:pt x="25" y="291"/>
                  </a:lnTo>
                  <a:lnTo>
                    <a:pt x="17" y="286"/>
                  </a:lnTo>
                  <a:lnTo>
                    <a:pt x="7" y="280"/>
                  </a:lnTo>
                  <a:lnTo>
                    <a:pt x="0" y="273"/>
                  </a:lnTo>
                  <a:lnTo>
                    <a:pt x="0" y="268"/>
                  </a:lnTo>
                  <a:lnTo>
                    <a:pt x="0" y="263"/>
                  </a:lnTo>
                  <a:lnTo>
                    <a:pt x="2" y="258"/>
                  </a:lnTo>
                  <a:lnTo>
                    <a:pt x="4" y="253"/>
                  </a:lnTo>
                  <a:lnTo>
                    <a:pt x="7" y="248"/>
                  </a:lnTo>
                  <a:lnTo>
                    <a:pt x="10" y="244"/>
                  </a:lnTo>
                  <a:lnTo>
                    <a:pt x="13" y="239"/>
                  </a:lnTo>
                  <a:lnTo>
                    <a:pt x="17" y="234"/>
                  </a:lnTo>
                  <a:lnTo>
                    <a:pt x="20" y="230"/>
                  </a:lnTo>
                  <a:lnTo>
                    <a:pt x="24" y="225"/>
                  </a:lnTo>
                  <a:lnTo>
                    <a:pt x="29" y="220"/>
                  </a:lnTo>
                  <a:lnTo>
                    <a:pt x="32" y="216"/>
                  </a:lnTo>
                  <a:lnTo>
                    <a:pt x="37" y="210"/>
                  </a:lnTo>
                  <a:lnTo>
                    <a:pt x="40" y="205"/>
                  </a:lnTo>
                  <a:lnTo>
                    <a:pt x="43" y="201"/>
                  </a:lnTo>
                  <a:lnTo>
                    <a:pt x="46" y="195"/>
                  </a:lnTo>
                  <a:lnTo>
                    <a:pt x="51" y="190"/>
                  </a:lnTo>
                  <a:lnTo>
                    <a:pt x="58" y="186"/>
                  </a:lnTo>
                  <a:lnTo>
                    <a:pt x="65" y="184"/>
                  </a:lnTo>
                  <a:lnTo>
                    <a:pt x="73" y="184"/>
                  </a:lnTo>
                  <a:lnTo>
                    <a:pt x="82" y="186"/>
                  </a:lnTo>
                  <a:lnTo>
                    <a:pt x="91" y="187"/>
                  </a:lnTo>
                  <a:lnTo>
                    <a:pt x="100" y="191"/>
                  </a:lnTo>
                  <a:lnTo>
                    <a:pt x="109" y="195"/>
                  </a:lnTo>
                  <a:lnTo>
                    <a:pt x="114" y="199"/>
                  </a:lnTo>
                  <a:lnTo>
                    <a:pt x="120" y="205"/>
                  </a:lnTo>
                  <a:lnTo>
                    <a:pt x="124" y="210"/>
                  </a:lnTo>
                  <a:lnTo>
                    <a:pt x="130" y="216"/>
                  </a:lnTo>
                  <a:lnTo>
                    <a:pt x="136" y="222"/>
                  </a:lnTo>
                  <a:lnTo>
                    <a:pt x="143" y="228"/>
                  </a:lnTo>
                  <a:lnTo>
                    <a:pt x="150" y="233"/>
                  </a:lnTo>
                  <a:lnTo>
                    <a:pt x="160" y="237"/>
                  </a:lnTo>
                  <a:lnTo>
                    <a:pt x="166" y="236"/>
                  </a:lnTo>
                  <a:lnTo>
                    <a:pt x="173" y="234"/>
                  </a:lnTo>
                  <a:lnTo>
                    <a:pt x="179" y="232"/>
                  </a:lnTo>
                  <a:lnTo>
                    <a:pt x="186" y="230"/>
                  </a:lnTo>
                  <a:lnTo>
                    <a:pt x="193" y="228"/>
                  </a:lnTo>
                  <a:lnTo>
                    <a:pt x="200" y="225"/>
                  </a:lnTo>
                  <a:lnTo>
                    <a:pt x="207" y="223"/>
                  </a:lnTo>
                  <a:lnTo>
                    <a:pt x="215" y="220"/>
                  </a:lnTo>
                  <a:lnTo>
                    <a:pt x="218" y="213"/>
                  </a:lnTo>
                  <a:lnTo>
                    <a:pt x="224" y="205"/>
                  </a:lnTo>
                  <a:lnTo>
                    <a:pt x="230" y="198"/>
                  </a:lnTo>
                  <a:lnTo>
                    <a:pt x="235" y="190"/>
                  </a:lnTo>
                  <a:lnTo>
                    <a:pt x="239" y="182"/>
                  </a:lnTo>
                  <a:lnTo>
                    <a:pt x="242" y="174"/>
                  </a:lnTo>
                  <a:lnTo>
                    <a:pt x="242" y="165"/>
                  </a:lnTo>
                  <a:lnTo>
                    <a:pt x="238" y="156"/>
                  </a:lnTo>
                  <a:lnTo>
                    <a:pt x="235" y="151"/>
                  </a:lnTo>
                  <a:lnTo>
                    <a:pt x="230" y="147"/>
                  </a:lnTo>
                  <a:lnTo>
                    <a:pt x="226" y="143"/>
                  </a:lnTo>
                  <a:lnTo>
                    <a:pt x="220" y="140"/>
                  </a:lnTo>
                  <a:lnTo>
                    <a:pt x="215" y="136"/>
                  </a:lnTo>
                  <a:lnTo>
                    <a:pt x="209" y="134"/>
                  </a:lnTo>
                  <a:lnTo>
                    <a:pt x="203" y="132"/>
                  </a:lnTo>
                  <a:lnTo>
                    <a:pt x="196" y="129"/>
                  </a:lnTo>
                  <a:lnTo>
                    <a:pt x="189" y="127"/>
                  </a:lnTo>
                  <a:lnTo>
                    <a:pt x="183" y="125"/>
                  </a:lnTo>
                  <a:lnTo>
                    <a:pt x="176" y="122"/>
                  </a:lnTo>
                  <a:lnTo>
                    <a:pt x="170" y="121"/>
                  </a:lnTo>
                  <a:lnTo>
                    <a:pt x="164" y="117"/>
                  </a:lnTo>
                  <a:lnTo>
                    <a:pt x="158" y="114"/>
                  </a:lnTo>
                  <a:lnTo>
                    <a:pt x="153" y="111"/>
                  </a:lnTo>
                  <a:lnTo>
                    <a:pt x="148" y="106"/>
                  </a:lnTo>
                  <a:lnTo>
                    <a:pt x="143" y="98"/>
                  </a:lnTo>
                  <a:lnTo>
                    <a:pt x="142" y="90"/>
                  </a:lnTo>
                  <a:lnTo>
                    <a:pt x="142" y="80"/>
                  </a:lnTo>
                  <a:lnTo>
                    <a:pt x="145" y="72"/>
                  </a:lnTo>
                  <a:lnTo>
                    <a:pt x="149" y="64"/>
                  </a:lnTo>
                  <a:lnTo>
                    <a:pt x="156" y="57"/>
                  </a:lnTo>
                  <a:lnTo>
                    <a:pt x="163" y="50"/>
                  </a:lnTo>
                  <a:lnTo>
                    <a:pt x="172" y="46"/>
                  </a:lnTo>
                  <a:lnTo>
                    <a:pt x="177" y="43"/>
                  </a:lnTo>
                  <a:lnTo>
                    <a:pt x="183" y="39"/>
                  </a:lnTo>
                  <a:lnTo>
                    <a:pt x="187" y="36"/>
                  </a:lnTo>
                  <a:lnTo>
                    <a:pt x="193" y="31"/>
                  </a:lnTo>
                  <a:lnTo>
                    <a:pt x="199" y="27"/>
                  </a:lnTo>
                  <a:lnTo>
                    <a:pt x="205" y="23"/>
                  </a:lnTo>
                  <a:lnTo>
                    <a:pt x="211" y="18"/>
                  </a:lnTo>
                  <a:lnTo>
                    <a:pt x="218" y="14"/>
                  </a:lnTo>
                  <a:lnTo>
                    <a:pt x="226" y="18"/>
                  </a:lnTo>
                  <a:lnTo>
                    <a:pt x="235" y="22"/>
                  </a:lnTo>
                  <a:lnTo>
                    <a:pt x="243" y="28"/>
                  </a:lnTo>
                  <a:lnTo>
                    <a:pt x="251" y="34"/>
                  </a:lnTo>
                  <a:lnTo>
                    <a:pt x="259" y="40"/>
                  </a:lnTo>
                  <a:lnTo>
                    <a:pt x="267" y="47"/>
                  </a:lnTo>
                  <a:lnTo>
                    <a:pt x="277" y="54"/>
                  </a:lnTo>
                  <a:lnTo>
                    <a:pt x="286" y="60"/>
                  </a:lnTo>
                  <a:lnTo>
                    <a:pt x="294" y="65"/>
                  </a:lnTo>
                  <a:lnTo>
                    <a:pt x="304" y="69"/>
                  </a:lnTo>
                  <a:lnTo>
                    <a:pt x="314" y="72"/>
                  </a:lnTo>
                  <a:lnTo>
                    <a:pt x="324" y="75"/>
                  </a:lnTo>
                  <a:lnTo>
                    <a:pt x="334" y="74"/>
                  </a:lnTo>
                  <a:lnTo>
                    <a:pt x="344" y="72"/>
                  </a:lnTo>
                  <a:lnTo>
                    <a:pt x="355" y="68"/>
                  </a:lnTo>
                  <a:lnTo>
                    <a:pt x="367" y="60"/>
                  </a:lnTo>
                  <a:lnTo>
                    <a:pt x="373" y="54"/>
                  </a:lnTo>
                  <a:lnTo>
                    <a:pt x="378" y="46"/>
                  </a:lnTo>
                  <a:lnTo>
                    <a:pt x="382" y="36"/>
                  </a:lnTo>
                  <a:lnTo>
                    <a:pt x="387" y="27"/>
                  </a:lnTo>
                  <a:lnTo>
                    <a:pt x="393" y="18"/>
                  </a:lnTo>
                  <a:lnTo>
                    <a:pt x="401" y="10"/>
                  </a:lnTo>
                  <a:lnTo>
                    <a:pt x="411" y="3"/>
                  </a:lnTo>
                  <a:lnTo>
                    <a:pt x="422" y="0"/>
                  </a:lnTo>
                  <a:lnTo>
                    <a:pt x="432" y="3"/>
                  </a:lnTo>
                  <a:lnTo>
                    <a:pt x="442" y="6"/>
                  </a:lnTo>
                  <a:lnTo>
                    <a:pt x="453" y="10"/>
                  </a:lnTo>
                  <a:lnTo>
                    <a:pt x="463" y="15"/>
                  </a:lnTo>
                  <a:lnTo>
                    <a:pt x="472" y="21"/>
                  </a:lnTo>
                  <a:lnTo>
                    <a:pt x="479" y="28"/>
                  </a:lnTo>
                  <a:lnTo>
                    <a:pt x="486" y="36"/>
                  </a:lnTo>
                  <a:lnTo>
                    <a:pt x="492" y="46"/>
                  </a:lnTo>
                  <a:lnTo>
                    <a:pt x="493" y="54"/>
                  </a:lnTo>
                  <a:lnTo>
                    <a:pt x="492" y="61"/>
                  </a:lnTo>
                  <a:lnTo>
                    <a:pt x="489" y="68"/>
                  </a:lnTo>
                  <a:lnTo>
                    <a:pt x="485" y="73"/>
                  </a:lnTo>
                  <a:lnTo>
                    <a:pt x="479" y="79"/>
                  </a:lnTo>
                  <a:lnTo>
                    <a:pt x="473" y="83"/>
                  </a:lnTo>
                  <a:lnTo>
                    <a:pt x="466" y="88"/>
                  </a:lnTo>
                  <a:lnTo>
                    <a:pt x="458" y="93"/>
                  </a:lnTo>
                  <a:lnTo>
                    <a:pt x="451" y="97"/>
                  </a:lnTo>
                  <a:lnTo>
                    <a:pt x="443" y="101"/>
                  </a:lnTo>
                  <a:lnTo>
                    <a:pt x="437" y="107"/>
                  </a:lnTo>
                  <a:lnTo>
                    <a:pt x="431" y="112"/>
                  </a:lnTo>
                  <a:lnTo>
                    <a:pt x="427" y="118"/>
                  </a:lnTo>
                  <a:lnTo>
                    <a:pt x="423" y="125"/>
                  </a:lnTo>
                  <a:lnTo>
                    <a:pt x="422" y="133"/>
                  </a:lnTo>
                  <a:lnTo>
                    <a:pt x="422" y="142"/>
                  </a:lnTo>
                  <a:lnTo>
                    <a:pt x="511" y="227"/>
                  </a:lnTo>
                  <a:lnTo>
                    <a:pt x="429" y="316"/>
                  </a:lnTo>
                  <a:lnTo>
                    <a:pt x="419" y="317"/>
                  </a:lnTo>
                  <a:lnTo>
                    <a:pt x="411" y="315"/>
                  </a:lnTo>
                  <a:lnTo>
                    <a:pt x="402" y="312"/>
                  </a:lnTo>
                  <a:lnTo>
                    <a:pt x="395" y="308"/>
                  </a:lnTo>
                  <a:lnTo>
                    <a:pt x="388" y="302"/>
                  </a:lnTo>
                  <a:lnTo>
                    <a:pt x="382" y="295"/>
                  </a:lnTo>
                  <a:lnTo>
                    <a:pt x="376" y="288"/>
                  </a:lnTo>
                  <a:lnTo>
                    <a:pt x="370" y="281"/>
                  </a:lnTo>
                  <a:lnTo>
                    <a:pt x="364" y="273"/>
                  </a:lnTo>
                  <a:lnTo>
                    <a:pt x="358" y="266"/>
                  </a:lnTo>
                  <a:lnTo>
                    <a:pt x="351" y="260"/>
                  </a:lnTo>
                  <a:lnTo>
                    <a:pt x="344" y="255"/>
                  </a:lnTo>
                  <a:lnTo>
                    <a:pt x="336" y="250"/>
                  </a:lnTo>
                  <a:lnTo>
                    <a:pt x="327" y="248"/>
                  </a:lnTo>
                  <a:lnTo>
                    <a:pt x="317" y="247"/>
                  </a:lnTo>
                  <a:lnTo>
                    <a:pt x="305" y="248"/>
                  </a:lnTo>
                  <a:lnTo>
                    <a:pt x="299" y="252"/>
                  </a:lnTo>
                  <a:lnTo>
                    <a:pt x="293" y="255"/>
                  </a:lnTo>
                  <a:lnTo>
                    <a:pt x="287" y="260"/>
                  </a:lnTo>
                  <a:lnTo>
                    <a:pt x="281" y="265"/>
                  </a:lnTo>
                  <a:lnTo>
                    <a:pt x="275" y="270"/>
                  </a:lnTo>
                  <a:lnTo>
                    <a:pt x="270" y="275"/>
                  </a:lnTo>
                  <a:lnTo>
                    <a:pt x="265" y="281"/>
                  </a:lnTo>
                  <a:lnTo>
                    <a:pt x="260" y="288"/>
                  </a:lnTo>
                  <a:lnTo>
                    <a:pt x="255" y="294"/>
                  </a:lnTo>
                  <a:lnTo>
                    <a:pt x="251" y="300"/>
                  </a:lnTo>
                  <a:lnTo>
                    <a:pt x="247" y="308"/>
                  </a:lnTo>
                  <a:lnTo>
                    <a:pt x="244" y="315"/>
                  </a:lnTo>
                  <a:lnTo>
                    <a:pt x="242" y="323"/>
                  </a:lnTo>
                  <a:lnTo>
                    <a:pt x="239" y="331"/>
                  </a:lnTo>
                  <a:lnTo>
                    <a:pt x="238" y="339"/>
                  </a:lnTo>
                  <a:lnTo>
                    <a:pt x="238" y="348"/>
                  </a:lnTo>
                  <a:lnTo>
                    <a:pt x="241" y="353"/>
                  </a:lnTo>
                  <a:lnTo>
                    <a:pt x="244" y="356"/>
                  </a:lnTo>
                  <a:lnTo>
                    <a:pt x="248" y="360"/>
                  </a:lnTo>
                  <a:lnTo>
                    <a:pt x="252" y="362"/>
                  </a:lnTo>
                  <a:lnTo>
                    <a:pt x="257" y="364"/>
                  </a:lnTo>
                  <a:lnTo>
                    <a:pt x="262" y="366"/>
                  </a:lnTo>
                  <a:lnTo>
                    <a:pt x="267" y="367"/>
                  </a:lnTo>
                  <a:lnTo>
                    <a:pt x="274" y="368"/>
                  </a:lnTo>
                  <a:lnTo>
                    <a:pt x="279" y="368"/>
                  </a:lnTo>
                  <a:lnTo>
                    <a:pt x="285" y="369"/>
                  </a:lnTo>
                  <a:lnTo>
                    <a:pt x="292" y="370"/>
                  </a:lnTo>
                  <a:lnTo>
                    <a:pt x="298" y="370"/>
                  </a:lnTo>
                  <a:lnTo>
                    <a:pt x="304" y="370"/>
                  </a:lnTo>
                  <a:lnTo>
                    <a:pt x="309" y="371"/>
                  </a:lnTo>
                  <a:lnTo>
                    <a:pt x="315" y="371"/>
                  </a:lnTo>
                  <a:lnTo>
                    <a:pt x="320" y="373"/>
                  </a:lnTo>
                  <a:lnTo>
                    <a:pt x="330" y="376"/>
                  </a:lnTo>
                  <a:lnTo>
                    <a:pt x="337" y="382"/>
                  </a:lnTo>
                  <a:lnTo>
                    <a:pt x="344" y="389"/>
                  </a:lnTo>
                  <a:lnTo>
                    <a:pt x="349" y="398"/>
                  </a:lnTo>
                  <a:lnTo>
                    <a:pt x="353" y="407"/>
                  </a:lnTo>
                  <a:lnTo>
                    <a:pt x="355" y="417"/>
                  </a:lnTo>
                  <a:lnTo>
                    <a:pt x="356" y="427"/>
                  </a:lnTo>
                  <a:lnTo>
                    <a:pt x="355" y="436"/>
                  </a:lnTo>
                  <a:lnTo>
                    <a:pt x="352" y="443"/>
                  </a:lnTo>
                  <a:lnTo>
                    <a:pt x="348" y="448"/>
                  </a:lnTo>
                  <a:lnTo>
                    <a:pt x="343" y="453"/>
                  </a:lnTo>
                  <a:lnTo>
                    <a:pt x="339" y="458"/>
                  </a:lnTo>
                  <a:lnTo>
                    <a:pt x="334" y="462"/>
                  </a:lnTo>
                  <a:lnTo>
                    <a:pt x="330" y="468"/>
                  </a:lnTo>
                  <a:lnTo>
                    <a:pt x="324" y="473"/>
                  </a:lnTo>
                  <a:lnTo>
                    <a:pt x="320" y="479"/>
                  </a:lnTo>
                  <a:lnTo>
                    <a:pt x="311" y="479"/>
                  </a:lnTo>
                  <a:lnTo>
                    <a:pt x="304" y="477"/>
                  </a:lnTo>
                  <a:lnTo>
                    <a:pt x="295" y="474"/>
                  </a:lnTo>
                  <a:lnTo>
                    <a:pt x="286" y="470"/>
                  </a:lnTo>
                  <a:lnTo>
                    <a:pt x="278" y="465"/>
                  </a:lnTo>
                  <a:lnTo>
                    <a:pt x="268" y="461"/>
                  </a:lnTo>
                  <a:lnTo>
                    <a:pt x="259" y="455"/>
                  </a:lnTo>
                  <a:lnTo>
                    <a:pt x="250" y="450"/>
                  </a:lnTo>
                  <a:lnTo>
                    <a:pt x="241" y="445"/>
                  </a:lnTo>
                  <a:lnTo>
                    <a:pt x="231" y="441"/>
                  </a:lnTo>
                  <a:lnTo>
                    <a:pt x="222" y="437"/>
                  </a:lnTo>
                  <a:lnTo>
                    <a:pt x="211" y="435"/>
                  </a:lnTo>
                  <a:lnTo>
                    <a:pt x="202" y="432"/>
                  </a:lnTo>
                  <a:lnTo>
                    <a:pt x="193" y="432"/>
                  </a:lnTo>
                  <a:lnTo>
                    <a:pt x="182" y="433"/>
                  </a:lnTo>
                  <a:lnTo>
                    <a:pt x="172" y="436"/>
                  </a:lnTo>
                  <a:lnTo>
                    <a:pt x="98" y="508"/>
                  </a:lnTo>
                </a:path>
              </a:pathLst>
            </a:custGeom>
            <a:solidFill>
              <a:schemeClr val="bg1"/>
            </a:solidFill>
            <a:ln w="9525" cap="rnd">
              <a:noFill/>
              <a:round/>
              <a:headEnd/>
              <a:tailEnd/>
            </a:ln>
            <a:effectLst>
              <a:prstShdw prst="shdw17" dist="17961" dir="2700000">
                <a:schemeClr val="bg1">
                  <a:gamma/>
                  <a:shade val="60000"/>
                  <a:invGamma/>
                </a:schemeClr>
              </a:prstShdw>
            </a:effectLst>
          </p:spPr>
          <p:txBody>
            <a:bodyPr/>
            <a:lstStyle/>
            <a:p>
              <a:endParaRPr lang="en-IN" dirty="0"/>
            </a:p>
          </p:txBody>
        </p:sp>
        <p:sp>
          <p:nvSpPr>
            <p:cNvPr id="1033" name="Freeform 9"/>
            <p:cNvSpPr>
              <a:spLocks/>
            </p:cNvSpPr>
            <p:nvPr/>
          </p:nvSpPr>
          <p:spPr bwMode="grayWhite">
            <a:xfrm>
              <a:off x="459" y="2344"/>
              <a:ext cx="506" cy="470"/>
            </a:xfrm>
            <a:custGeom>
              <a:avLst/>
              <a:gdLst/>
              <a:ahLst/>
              <a:cxnLst>
                <a:cxn ang="0">
                  <a:pos x="229" y="453"/>
                </a:cxn>
                <a:cxn ang="0">
                  <a:pos x="200" y="429"/>
                </a:cxn>
                <a:cxn ang="0">
                  <a:pos x="175" y="402"/>
                </a:cxn>
                <a:cxn ang="0">
                  <a:pos x="158" y="368"/>
                </a:cxn>
                <a:cxn ang="0">
                  <a:pos x="241" y="275"/>
                </a:cxn>
                <a:cxn ang="0">
                  <a:pos x="224" y="248"/>
                </a:cxn>
                <a:cxn ang="0">
                  <a:pos x="198" y="228"/>
                </a:cxn>
                <a:cxn ang="0">
                  <a:pos x="166" y="214"/>
                </a:cxn>
                <a:cxn ang="0">
                  <a:pos x="139" y="217"/>
                </a:cxn>
                <a:cxn ang="0">
                  <a:pos x="128" y="238"/>
                </a:cxn>
                <a:cxn ang="0">
                  <a:pos x="120" y="262"/>
                </a:cxn>
                <a:cxn ang="0">
                  <a:pos x="104" y="283"/>
                </a:cxn>
                <a:cxn ang="0">
                  <a:pos x="77" y="291"/>
                </a:cxn>
                <a:cxn ang="0">
                  <a:pos x="53" y="288"/>
                </a:cxn>
                <a:cxn ang="0">
                  <a:pos x="31" y="275"/>
                </a:cxn>
                <a:cxn ang="0">
                  <a:pos x="12" y="257"/>
                </a:cxn>
                <a:cxn ang="0">
                  <a:pos x="61" y="109"/>
                </a:cxn>
                <a:cxn ang="0">
                  <a:pos x="24" y="85"/>
                </a:cxn>
                <a:cxn ang="0">
                  <a:pos x="0" y="53"/>
                </a:cxn>
                <a:cxn ang="0">
                  <a:pos x="19" y="22"/>
                </a:cxn>
                <a:cxn ang="0">
                  <a:pos x="54" y="0"/>
                </a:cxn>
                <a:cxn ang="0">
                  <a:pos x="82" y="6"/>
                </a:cxn>
                <a:cxn ang="0">
                  <a:pos x="103" y="29"/>
                </a:cxn>
                <a:cxn ang="0">
                  <a:pos x="132" y="57"/>
                </a:cxn>
                <a:cxn ang="0">
                  <a:pos x="175" y="64"/>
                </a:cxn>
                <a:cxn ang="0">
                  <a:pos x="215" y="43"/>
                </a:cxn>
                <a:cxn ang="0">
                  <a:pos x="243" y="16"/>
                </a:cxn>
                <a:cxn ang="0">
                  <a:pos x="265" y="22"/>
                </a:cxn>
                <a:cxn ang="0">
                  <a:pos x="284" y="34"/>
                </a:cxn>
                <a:cxn ang="0">
                  <a:pos x="301" y="52"/>
                </a:cxn>
                <a:cxn ang="0">
                  <a:pos x="318" y="72"/>
                </a:cxn>
                <a:cxn ang="0">
                  <a:pos x="314" y="98"/>
                </a:cxn>
                <a:cxn ang="0">
                  <a:pos x="296" y="115"/>
                </a:cxn>
                <a:cxn ang="0">
                  <a:pos x="278" y="123"/>
                </a:cxn>
                <a:cxn ang="0">
                  <a:pos x="260" y="130"/>
                </a:cxn>
                <a:cxn ang="0">
                  <a:pos x="249" y="152"/>
                </a:cxn>
                <a:cxn ang="0">
                  <a:pos x="257" y="180"/>
                </a:cxn>
                <a:cxn ang="0">
                  <a:pos x="288" y="210"/>
                </a:cxn>
                <a:cxn ang="0">
                  <a:pos x="321" y="231"/>
                </a:cxn>
                <a:cxn ang="0">
                  <a:pos x="339" y="231"/>
                </a:cxn>
                <a:cxn ang="0">
                  <a:pos x="358" y="228"/>
                </a:cxn>
                <a:cxn ang="0">
                  <a:pos x="377" y="200"/>
                </a:cxn>
                <a:cxn ang="0">
                  <a:pos x="385" y="171"/>
                </a:cxn>
                <a:cxn ang="0">
                  <a:pos x="404" y="158"/>
                </a:cxn>
                <a:cxn ang="0">
                  <a:pos x="497" y="213"/>
                </a:cxn>
                <a:cxn ang="0">
                  <a:pos x="482" y="238"/>
                </a:cxn>
                <a:cxn ang="0">
                  <a:pos x="458" y="259"/>
                </a:cxn>
                <a:cxn ang="0">
                  <a:pos x="438" y="282"/>
                </a:cxn>
                <a:cxn ang="0">
                  <a:pos x="434" y="313"/>
                </a:cxn>
                <a:cxn ang="0">
                  <a:pos x="467" y="339"/>
                </a:cxn>
                <a:cxn ang="0">
                  <a:pos x="505" y="362"/>
                </a:cxn>
                <a:cxn ang="0">
                  <a:pos x="329" y="370"/>
                </a:cxn>
                <a:cxn ang="0">
                  <a:pos x="306" y="395"/>
                </a:cxn>
                <a:cxn ang="0">
                  <a:pos x="287" y="423"/>
                </a:cxn>
                <a:cxn ang="0">
                  <a:pos x="267" y="452"/>
                </a:cxn>
              </a:cxnLst>
              <a:rect l="0" t="0" r="r" b="b"/>
              <a:pathLst>
                <a:path w="506" h="470">
                  <a:moveTo>
                    <a:pt x="252" y="469"/>
                  </a:moveTo>
                  <a:lnTo>
                    <a:pt x="245" y="463"/>
                  </a:lnTo>
                  <a:lnTo>
                    <a:pt x="237" y="458"/>
                  </a:lnTo>
                  <a:lnTo>
                    <a:pt x="229" y="453"/>
                  </a:lnTo>
                  <a:lnTo>
                    <a:pt x="221" y="447"/>
                  </a:lnTo>
                  <a:lnTo>
                    <a:pt x="214" y="441"/>
                  </a:lnTo>
                  <a:lnTo>
                    <a:pt x="207" y="435"/>
                  </a:lnTo>
                  <a:lnTo>
                    <a:pt x="200" y="429"/>
                  </a:lnTo>
                  <a:lnTo>
                    <a:pt x="193" y="423"/>
                  </a:lnTo>
                  <a:lnTo>
                    <a:pt x="187" y="416"/>
                  </a:lnTo>
                  <a:lnTo>
                    <a:pt x="181" y="409"/>
                  </a:lnTo>
                  <a:lnTo>
                    <a:pt x="175" y="402"/>
                  </a:lnTo>
                  <a:lnTo>
                    <a:pt x="171" y="394"/>
                  </a:lnTo>
                  <a:lnTo>
                    <a:pt x="166" y="386"/>
                  </a:lnTo>
                  <a:lnTo>
                    <a:pt x="162" y="377"/>
                  </a:lnTo>
                  <a:lnTo>
                    <a:pt x="158" y="368"/>
                  </a:lnTo>
                  <a:lnTo>
                    <a:pt x="156" y="359"/>
                  </a:lnTo>
                  <a:lnTo>
                    <a:pt x="245" y="290"/>
                  </a:lnTo>
                  <a:lnTo>
                    <a:pt x="242" y="282"/>
                  </a:lnTo>
                  <a:lnTo>
                    <a:pt x="241" y="275"/>
                  </a:lnTo>
                  <a:lnTo>
                    <a:pt x="237" y="267"/>
                  </a:lnTo>
                  <a:lnTo>
                    <a:pt x="233" y="261"/>
                  </a:lnTo>
                  <a:lnTo>
                    <a:pt x="229" y="254"/>
                  </a:lnTo>
                  <a:lnTo>
                    <a:pt x="224" y="248"/>
                  </a:lnTo>
                  <a:lnTo>
                    <a:pt x="218" y="242"/>
                  </a:lnTo>
                  <a:lnTo>
                    <a:pt x="212" y="237"/>
                  </a:lnTo>
                  <a:lnTo>
                    <a:pt x="205" y="232"/>
                  </a:lnTo>
                  <a:lnTo>
                    <a:pt x="198" y="228"/>
                  </a:lnTo>
                  <a:lnTo>
                    <a:pt x="191" y="223"/>
                  </a:lnTo>
                  <a:lnTo>
                    <a:pt x="183" y="219"/>
                  </a:lnTo>
                  <a:lnTo>
                    <a:pt x="175" y="216"/>
                  </a:lnTo>
                  <a:lnTo>
                    <a:pt x="166" y="214"/>
                  </a:lnTo>
                  <a:lnTo>
                    <a:pt x="158" y="212"/>
                  </a:lnTo>
                  <a:lnTo>
                    <a:pt x="150" y="210"/>
                  </a:lnTo>
                  <a:lnTo>
                    <a:pt x="144" y="213"/>
                  </a:lnTo>
                  <a:lnTo>
                    <a:pt x="139" y="217"/>
                  </a:lnTo>
                  <a:lnTo>
                    <a:pt x="135" y="221"/>
                  </a:lnTo>
                  <a:lnTo>
                    <a:pt x="133" y="227"/>
                  </a:lnTo>
                  <a:lnTo>
                    <a:pt x="129" y="232"/>
                  </a:lnTo>
                  <a:lnTo>
                    <a:pt x="128" y="238"/>
                  </a:lnTo>
                  <a:lnTo>
                    <a:pt x="126" y="244"/>
                  </a:lnTo>
                  <a:lnTo>
                    <a:pt x="125" y="250"/>
                  </a:lnTo>
                  <a:lnTo>
                    <a:pt x="122" y="256"/>
                  </a:lnTo>
                  <a:lnTo>
                    <a:pt x="120" y="262"/>
                  </a:lnTo>
                  <a:lnTo>
                    <a:pt x="116" y="268"/>
                  </a:lnTo>
                  <a:lnTo>
                    <a:pt x="113" y="273"/>
                  </a:lnTo>
                  <a:lnTo>
                    <a:pt x="109" y="278"/>
                  </a:lnTo>
                  <a:lnTo>
                    <a:pt x="104" y="283"/>
                  </a:lnTo>
                  <a:lnTo>
                    <a:pt x="98" y="287"/>
                  </a:lnTo>
                  <a:lnTo>
                    <a:pt x="90" y="290"/>
                  </a:lnTo>
                  <a:lnTo>
                    <a:pt x="83" y="291"/>
                  </a:lnTo>
                  <a:lnTo>
                    <a:pt x="77" y="291"/>
                  </a:lnTo>
                  <a:lnTo>
                    <a:pt x="70" y="291"/>
                  </a:lnTo>
                  <a:lnTo>
                    <a:pt x="65" y="291"/>
                  </a:lnTo>
                  <a:lnTo>
                    <a:pt x="58" y="289"/>
                  </a:lnTo>
                  <a:lnTo>
                    <a:pt x="53" y="288"/>
                  </a:lnTo>
                  <a:lnTo>
                    <a:pt x="47" y="285"/>
                  </a:lnTo>
                  <a:lnTo>
                    <a:pt x="41" y="282"/>
                  </a:lnTo>
                  <a:lnTo>
                    <a:pt x="36" y="278"/>
                  </a:lnTo>
                  <a:lnTo>
                    <a:pt x="31" y="275"/>
                  </a:lnTo>
                  <a:lnTo>
                    <a:pt x="25" y="270"/>
                  </a:lnTo>
                  <a:lnTo>
                    <a:pt x="20" y="266"/>
                  </a:lnTo>
                  <a:lnTo>
                    <a:pt x="16" y="262"/>
                  </a:lnTo>
                  <a:lnTo>
                    <a:pt x="12" y="257"/>
                  </a:lnTo>
                  <a:lnTo>
                    <a:pt x="7" y="253"/>
                  </a:lnTo>
                  <a:lnTo>
                    <a:pt x="3" y="248"/>
                  </a:lnTo>
                  <a:lnTo>
                    <a:pt x="65" y="117"/>
                  </a:lnTo>
                  <a:lnTo>
                    <a:pt x="61" y="109"/>
                  </a:lnTo>
                  <a:lnTo>
                    <a:pt x="53" y="102"/>
                  </a:lnTo>
                  <a:lnTo>
                    <a:pt x="44" y="96"/>
                  </a:lnTo>
                  <a:lnTo>
                    <a:pt x="33" y="91"/>
                  </a:lnTo>
                  <a:lnTo>
                    <a:pt x="24" y="85"/>
                  </a:lnTo>
                  <a:lnTo>
                    <a:pt x="13" y="79"/>
                  </a:lnTo>
                  <a:lnTo>
                    <a:pt x="5" y="71"/>
                  </a:lnTo>
                  <a:lnTo>
                    <a:pt x="0" y="62"/>
                  </a:lnTo>
                  <a:lnTo>
                    <a:pt x="0" y="53"/>
                  </a:lnTo>
                  <a:lnTo>
                    <a:pt x="3" y="44"/>
                  </a:lnTo>
                  <a:lnTo>
                    <a:pt x="7" y="37"/>
                  </a:lnTo>
                  <a:lnTo>
                    <a:pt x="12" y="28"/>
                  </a:lnTo>
                  <a:lnTo>
                    <a:pt x="19" y="22"/>
                  </a:lnTo>
                  <a:lnTo>
                    <a:pt x="27" y="15"/>
                  </a:lnTo>
                  <a:lnTo>
                    <a:pt x="37" y="9"/>
                  </a:lnTo>
                  <a:lnTo>
                    <a:pt x="46" y="3"/>
                  </a:lnTo>
                  <a:lnTo>
                    <a:pt x="54" y="0"/>
                  </a:lnTo>
                  <a:lnTo>
                    <a:pt x="61" y="0"/>
                  </a:lnTo>
                  <a:lnTo>
                    <a:pt x="68" y="0"/>
                  </a:lnTo>
                  <a:lnTo>
                    <a:pt x="75" y="3"/>
                  </a:lnTo>
                  <a:lnTo>
                    <a:pt x="82" y="6"/>
                  </a:lnTo>
                  <a:lnTo>
                    <a:pt x="88" y="11"/>
                  </a:lnTo>
                  <a:lnTo>
                    <a:pt x="94" y="15"/>
                  </a:lnTo>
                  <a:lnTo>
                    <a:pt x="98" y="21"/>
                  </a:lnTo>
                  <a:lnTo>
                    <a:pt x="103" y="29"/>
                  </a:lnTo>
                  <a:lnTo>
                    <a:pt x="108" y="38"/>
                  </a:lnTo>
                  <a:lnTo>
                    <a:pt x="116" y="45"/>
                  </a:lnTo>
                  <a:lnTo>
                    <a:pt x="123" y="52"/>
                  </a:lnTo>
                  <a:lnTo>
                    <a:pt x="132" y="57"/>
                  </a:lnTo>
                  <a:lnTo>
                    <a:pt x="141" y="62"/>
                  </a:lnTo>
                  <a:lnTo>
                    <a:pt x="152" y="64"/>
                  </a:lnTo>
                  <a:lnTo>
                    <a:pt x="164" y="66"/>
                  </a:lnTo>
                  <a:lnTo>
                    <a:pt x="175" y="64"/>
                  </a:lnTo>
                  <a:lnTo>
                    <a:pt x="187" y="61"/>
                  </a:lnTo>
                  <a:lnTo>
                    <a:pt x="196" y="57"/>
                  </a:lnTo>
                  <a:lnTo>
                    <a:pt x="206" y="50"/>
                  </a:lnTo>
                  <a:lnTo>
                    <a:pt x="215" y="43"/>
                  </a:lnTo>
                  <a:lnTo>
                    <a:pt x="223" y="34"/>
                  </a:lnTo>
                  <a:lnTo>
                    <a:pt x="230" y="26"/>
                  </a:lnTo>
                  <a:lnTo>
                    <a:pt x="237" y="17"/>
                  </a:lnTo>
                  <a:lnTo>
                    <a:pt x="243" y="16"/>
                  </a:lnTo>
                  <a:lnTo>
                    <a:pt x="249" y="17"/>
                  </a:lnTo>
                  <a:lnTo>
                    <a:pt x="254" y="18"/>
                  </a:lnTo>
                  <a:lnTo>
                    <a:pt x="260" y="20"/>
                  </a:lnTo>
                  <a:lnTo>
                    <a:pt x="265" y="22"/>
                  </a:lnTo>
                  <a:lnTo>
                    <a:pt x="270" y="25"/>
                  </a:lnTo>
                  <a:lnTo>
                    <a:pt x="275" y="27"/>
                  </a:lnTo>
                  <a:lnTo>
                    <a:pt x="279" y="31"/>
                  </a:lnTo>
                  <a:lnTo>
                    <a:pt x="284" y="34"/>
                  </a:lnTo>
                  <a:lnTo>
                    <a:pt x="288" y="38"/>
                  </a:lnTo>
                  <a:lnTo>
                    <a:pt x="293" y="43"/>
                  </a:lnTo>
                  <a:lnTo>
                    <a:pt x="297" y="47"/>
                  </a:lnTo>
                  <a:lnTo>
                    <a:pt x="301" y="52"/>
                  </a:lnTo>
                  <a:lnTo>
                    <a:pt x="305" y="56"/>
                  </a:lnTo>
                  <a:lnTo>
                    <a:pt x="309" y="61"/>
                  </a:lnTo>
                  <a:lnTo>
                    <a:pt x="314" y="66"/>
                  </a:lnTo>
                  <a:lnTo>
                    <a:pt x="318" y="72"/>
                  </a:lnTo>
                  <a:lnTo>
                    <a:pt x="320" y="79"/>
                  </a:lnTo>
                  <a:lnTo>
                    <a:pt x="319" y="85"/>
                  </a:lnTo>
                  <a:lnTo>
                    <a:pt x="317" y="92"/>
                  </a:lnTo>
                  <a:lnTo>
                    <a:pt x="314" y="98"/>
                  </a:lnTo>
                  <a:lnTo>
                    <a:pt x="309" y="104"/>
                  </a:lnTo>
                  <a:lnTo>
                    <a:pt x="305" y="109"/>
                  </a:lnTo>
                  <a:lnTo>
                    <a:pt x="300" y="114"/>
                  </a:lnTo>
                  <a:lnTo>
                    <a:pt x="296" y="115"/>
                  </a:lnTo>
                  <a:lnTo>
                    <a:pt x="291" y="117"/>
                  </a:lnTo>
                  <a:lnTo>
                    <a:pt x="287" y="119"/>
                  </a:lnTo>
                  <a:lnTo>
                    <a:pt x="283" y="120"/>
                  </a:lnTo>
                  <a:lnTo>
                    <a:pt x="278" y="123"/>
                  </a:lnTo>
                  <a:lnTo>
                    <a:pt x="273" y="124"/>
                  </a:lnTo>
                  <a:lnTo>
                    <a:pt x="268" y="126"/>
                  </a:lnTo>
                  <a:lnTo>
                    <a:pt x="262" y="127"/>
                  </a:lnTo>
                  <a:lnTo>
                    <a:pt x="260" y="130"/>
                  </a:lnTo>
                  <a:lnTo>
                    <a:pt x="257" y="135"/>
                  </a:lnTo>
                  <a:lnTo>
                    <a:pt x="254" y="140"/>
                  </a:lnTo>
                  <a:lnTo>
                    <a:pt x="250" y="145"/>
                  </a:lnTo>
                  <a:lnTo>
                    <a:pt x="249" y="152"/>
                  </a:lnTo>
                  <a:lnTo>
                    <a:pt x="248" y="158"/>
                  </a:lnTo>
                  <a:lnTo>
                    <a:pt x="249" y="164"/>
                  </a:lnTo>
                  <a:lnTo>
                    <a:pt x="252" y="169"/>
                  </a:lnTo>
                  <a:lnTo>
                    <a:pt x="257" y="180"/>
                  </a:lnTo>
                  <a:lnTo>
                    <a:pt x="263" y="189"/>
                  </a:lnTo>
                  <a:lnTo>
                    <a:pt x="271" y="196"/>
                  </a:lnTo>
                  <a:lnTo>
                    <a:pt x="279" y="204"/>
                  </a:lnTo>
                  <a:lnTo>
                    <a:pt x="288" y="210"/>
                  </a:lnTo>
                  <a:lnTo>
                    <a:pt x="298" y="217"/>
                  </a:lnTo>
                  <a:lnTo>
                    <a:pt x="308" y="224"/>
                  </a:lnTo>
                  <a:lnTo>
                    <a:pt x="317" y="231"/>
                  </a:lnTo>
                  <a:lnTo>
                    <a:pt x="321" y="231"/>
                  </a:lnTo>
                  <a:lnTo>
                    <a:pt x="326" y="231"/>
                  </a:lnTo>
                  <a:lnTo>
                    <a:pt x="330" y="231"/>
                  </a:lnTo>
                  <a:lnTo>
                    <a:pt x="334" y="231"/>
                  </a:lnTo>
                  <a:lnTo>
                    <a:pt x="339" y="231"/>
                  </a:lnTo>
                  <a:lnTo>
                    <a:pt x="344" y="231"/>
                  </a:lnTo>
                  <a:lnTo>
                    <a:pt x="349" y="231"/>
                  </a:lnTo>
                  <a:lnTo>
                    <a:pt x="354" y="231"/>
                  </a:lnTo>
                  <a:lnTo>
                    <a:pt x="358" y="228"/>
                  </a:lnTo>
                  <a:lnTo>
                    <a:pt x="363" y="222"/>
                  </a:lnTo>
                  <a:lnTo>
                    <a:pt x="368" y="215"/>
                  </a:lnTo>
                  <a:lnTo>
                    <a:pt x="373" y="209"/>
                  </a:lnTo>
                  <a:lnTo>
                    <a:pt x="377" y="200"/>
                  </a:lnTo>
                  <a:lnTo>
                    <a:pt x="380" y="192"/>
                  </a:lnTo>
                  <a:lnTo>
                    <a:pt x="383" y="183"/>
                  </a:lnTo>
                  <a:lnTo>
                    <a:pt x="383" y="176"/>
                  </a:lnTo>
                  <a:lnTo>
                    <a:pt x="385" y="171"/>
                  </a:lnTo>
                  <a:lnTo>
                    <a:pt x="388" y="167"/>
                  </a:lnTo>
                  <a:lnTo>
                    <a:pt x="392" y="163"/>
                  </a:lnTo>
                  <a:lnTo>
                    <a:pt x="398" y="160"/>
                  </a:lnTo>
                  <a:lnTo>
                    <a:pt x="404" y="158"/>
                  </a:lnTo>
                  <a:lnTo>
                    <a:pt x="410" y="156"/>
                  </a:lnTo>
                  <a:lnTo>
                    <a:pt x="417" y="155"/>
                  </a:lnTo>
                  <a:lnTo>
                    <a:pt x="423" y="155"/>
                  </a:lnTo>
                  <a:lnTo>
                    <a:pt x="497" y="213"/>
                  </a:lnTo>
                  <a:lnTo>
                    <a:pt x="495" y="221"/>
                  </a:lnTo>
                  <a:lnTo>
                    <a:pt x="492" y="227"/>
                  </a:lnTo>
                  <a:lnTo>
                    <a:pt x="487" y="232"/>
                  </a:lnTo>
                  <a:lnTo>
                    <a:pt x="482" y="238"/>
                  </a:lnTo>
                  <a:lnTo>
                    <a:pt x="476" y="243"/>
                  </a:lnTo>
                  <a:lnTo>
                    <a:pt x="470" y="248"/>
                  </a:lnTo>
                  <a:lnTo>
                    <a:pt x="464" y="253"/>
                  </a:lnTo>
                  <a:lnTo>
                    <a:pt x="458" y="259"/>
                  </a:lnTo>
                  <a:lnTo>
                    <a:pt x="451" y="264"/>
                  </a:lnTo>
                  <a:lnTo>
                    <a:pt x="446" y="269"/>
                  </a:lnTo>
                  <a:lnTo>
                    <a:pt x="441" y="275"/>
                  </a:lnTo>
                  <a:lnTo>
                    <a:pt x="438" y="282"/>
                  </a:lnTo>
                  <a:lnTo>
                    <a:pt x="434" y="288"/>
                  </a:lnTo>
                  <a:lnTo>
                    <a:pt x="433" y="296"/>
                  </a:lnTo>
                  <a:lnTo>
                    <a:pt x="433" y="304"/>
                  </a:lnTo>
                  <a:lnTo>
                    <a:pt x="434" y="313"/>
                  </a:lnTo>
                  <a:lnTo>
                    <a:pt x="439" y="323"/>
                  </a:lnTo>
                  <a:lnTo>
                    <a:pt x="446" y="329"/>
                  </a:lnTo>
                  <a:lnTo>
                    <a:pt x="456" y="335"/>
                  </a:lnTo>
                  <a:lnTo>
                    <a:pt x="467" y="339"/>
                  </a:lnTo>
                  <a:lnTo>
                    <a:pt x="478" y="343"/>
                  </a:lnTo>
                  <a:lnTo>
                    <a:pt x="488" y="348"/>
                  </a:lnTo>
                  <a:lnTo>
                    <a:pt x="497" y="354"/>
                  </a:lnTo>
                  <a:lnTo>
                    <a:pt x="505" y="362"/>
                  </a:lnTo>
                  <a:lnTo>
                    <a:pt x="442" y="445"/>
                  </a:lnTo>
                  <a:lnTo>
                    <a:pt x="343" y="362"/>
                  </a:lnTo>
                  <a:lnTo>
                    <a:pt x="336" y="366"/>
                  </a:lnTo>
                  <a:lnTo>
                    <a:pt x="329" y="370"/>
                  </a:lnTo>
                  <a:lnTo>
                    <a:pt x="323" y="377"/>
                  </a:lnTo>
                  <a:lnTo>
                    <a:pt x="317" y="382"/>
                  </a:lnTo>
                  <a:lnTo>
                    <a:pt x="312" y="388"/>
                  </a:lnTo>
                  <a:lnTo>
                    <a:pt x="306" y="395"/>
                  </a:lnTo>
                  <a:lnTo>
                    <a:pt x="302" y="401"/>
                  </a:lnTo>
                  <a:lnTo>
                    <a:pt x="296" y="408"/>
                  </a:lnTo>
                  <a:lnTo>
                    <a:pt x="292" y="415"/>
                  </a:lnTo>
                  <a:lnTo>
                    <a:pt x="287" y="423"/>
                  </a:lnTo>
                  <a:lnTo>
                    <a:pt x="283" y="430"/>
                  </a:lnTo>
                  <a:lnTo>
                    <a:pt x="278" y="437"/>
                  </a:lnTo>
                  <a:lnTo>
                    <a:pt x="272" y="445"/>
                  </a:lnTo>
                  <a:lnTo>
                    <a:pt x="267" y="452"/>
                  </a:lnTo>
                  <a:lnTo>
                    <a:pt x="262" y="459"/>
                  </a:lnTo>
                  <a:lnTo>
                    <a:pt x="256" y="465"/>
                  </a:lnTo>
                  <a:lnTo>
                    <a:pt x="252" y="469"/>
                  </a:lnTo>
                </a:path>
              </a:pathLst>
            </a:custGeom>
            <a:solidFill>
              <a:schemeClr val="bg1"/>
            </a:solidFill>
            <a:ln w="9525" cap="rnd">
              <a:noFill/>
              <a:round/>
              <a:headEnd/>
              <a:tailEnd/>
            </a:ln>
            <a:effectLst>
              <a:prstShdw prst="shdw17" dist="17961" dir="2700000">
                <a:schemeClr val="bg1">
                  <a:gamma/>
                  <a:shade val="60000"/>
                  <a:invGamma/>
                </a:schemeClr>
              </a:prstShdw>
            </a:effectLst>
          </p:spPr>
          <p:txBody>
            <a:bodyPr/>
            <a:lstStyle/>
            <a:p>
              <a:endParaRPr lang="en-IN" dirty="0"/>
            </a:p>
          </p:txBody>
        </p:sp>
        <p:sp>
          <p:nvSpPr>
            <p:cNvPr id="1034" name="Freeform 10"/>
            <p:cNvSpPr>
              <a:spLocks/>
            </p:cNvSpPr>
            <p:nvPr/>
          </p:nvSpPr>
          <p:spPr bwMode="grayWhite">
            <a:xfrm>
              <a:off x="477" y="2884"/>
              <a:ext cx="447" cy="520"/>
            </a:xfrm>
            <a:custGeom>
              <a:avLst/>
              <a:gdLst/>
              <a:ahLst/>
              <a:cxnLst>
                <a:cxn ang="0">
                  <a:pos x="254" y="495"/>
                </a:cxn>
                <a:cxn ang="0">
                  <a:pos x="245" y="454"/>
                </a:cxn>
                <a:cxn ang="0">
                  <a:pos x="230" y="417"/>
                </a:cxn>
                <a:cxn ang="0">
                  <a:pos x="193" y="402"/>
                </a:cxn>
                <a:cxn ang="0">
                  <a:pos x="150" y="412"/>
                </a:cxn>
                <a:cxn ang="0">
                  <a:pos x="112" y="417"/>
                </a:cxn>
                <a:cxn ang="0">
                  <a:pos x="93" y="399"/>
                </a:cxn>
                <a:cxn ang="0">
                  <a:pos x="81" y="370"/>
                </a:cxn>
                <a:cxn ang="0">
                  <a:pos x="75" y="339"/>
                </a:cxn>
                <a:cxn ang="0">
                  <a:pos x="76" y="309"/>
                </a:cxn>
                <a:cxn ang="0">
                  <a:pos x="106" y="300"/>
                </a:cxn>
                <a:cxn ang="0">
                  <a:pos x="146" y="307"/>
                </a:cxn>
                <a:cxn ang="0">
                  <a:pos x="175" y="294"/>
                </a:cxn>
                <a:cxn ang="0">
                  <a:pos x="186" y="273"/>
                </a:cxn>
                <a:cxn ang="0">
                  <a:pos x="189" y="246"/>
                </a:cxn>
                <a:cxn ang="0">
                  <a:pos x="188" y="219"/>
                </a:cxn>
                <a:cxn ang="0">
                  <a:pos x="178" y="191"/>
                </a:cxn>
                <a:cxn ang="0">
                  <a:pos x="153" y="171"/>
                </a:cxn>
                <a:cxn ang="0">
                  <a:pos x="123" y="172"/>
                </a:cxn>
                <a:cxn ang="0">
                  <a:pos x="93" y="185"/>
                </a:cxn>
                <a:cxn ang="0">
                  <a:pos x="64" y="194"/>
                </a:cxn>
                <a:cxn ang="0">
                  <a:pos x="34" y="185"/>
                </a:cxn>
                <a:cxn ang="0">
                  <a:pos x="19" y="166"/>
                </a:cxn>
                <a:cxn ang="0">
                  <a:pos x="9" y="146"/>
                </a:cxn>
                <a:cxn ang="0">
                  <a:pos x="2" y="122"/>
                </a:cxn>
                <a:cxn ang="0">
                  <a:pos x="0" y="98"/>
                </a:cxn>
                <a:cxn ang="0">
                  <a:pos x="387" y="12"/>
                </a:cxn>
                <a:cxn ang="0">
                  <a:pos x="399" y="41"/>
                </a:cxn>
                <a:cxn ang="0">
                  <a:pos x="406" y="74"/>
                </a:cxn>
                <a:cxn ang="0">
                  <a:pos x="411" y="107"/>
                </a:cxn>
                <a:cxn ang="0">
                  <a:pos x="396" y="141"/>
                </a:cxn>
                <a:cxn ang="0">
                  <a:pos x="375" y="144"/>
                </a:cxn>
                <a:cxn ang="0">
                  <a:pos x="354" y="141"/>
                </a:cxn>
                <a:cxn ang="0">
                  <a:pos x="332" y="137"/>
                </a:cxn>
                <a:cxn ang="0">
                  <a:pos x="307" y="141"/>
                </a:cxn>
                <a:cxn ang="0">
                  <a:pos x="286" y="166"/>
                </a:cxn>
                <a:cxn ang="0">
                  <a:pos x="285" y="199"/>
                </a:cxn>
                <a:cxn ang="0">
                  <a:pos x="289" y="222"/>
                </a:cxn>
                <a:cxn ang="0">
                  <a:pos x="295" y="247"/>
                </a:cxn>
                <a:cxn ang="0">
                  <a:pos x="308" y="268"/>
                </a:cxn>
                <a:cxn ang="0">
                  <a:pos x="332" y="282"/>
                </a:cxn>
                <a:cxn ang="0">
                  <a:pos x="357" y="282"/>
                </a:cxn>
                <a:cxn ang="0">
                  <a:pos x="379" y="272"/>
                </a:cxn>
                <a:cxn ang="0">
                  <a:pos x="402" y="262"/>
                </a:cxn>
                <a:cxn ang="0">
                  <a:pos x="426" y="265"/>
                </a:cxn>
                <a:cxn ang="0">
                  <a:pos x="436" y="287"/>
                </a:cxn>
                <a:cxn ang="0">
                  <a:pos x="442" y="312"/>
                </a:cxn>
                <a:cxn ang="0">
                  <a:pos x="444" y="338"/>
                </a:cxn>
                <a:cxn ang="0">
                  <a:pos x="436" y="358"/>
                </a:cxn>
                <a:cxn ang="0">
                  <a:pos x="397" y="366"/>
                </a:cxn>
                <a:cxn ang="0">
                  <a:pos x="363" y="380"/>
                </a:cxn>
                <a:cxn ang="0">
                  <a:pos x="347" y="406"/>
                </a:cxn>
                <a:cxn ang="0">
                  <a:pos x="353" y="437"/>
                </a:cxn>
                <a:cxn ang="0">
                  <a:pos x="372" y="464"/>
                </a:cxn>
                <a:cxn ang="0">
                  <a:pos x="369" y="492"/>
                </a:cxn>
                <a:cxn ang="0">
                  <a:pos x="347" y="503"/>
                </a:cxn>
                <a:cxn ang="0">
                  <a:pos x="323" y="511"/>
                </a:cxn>
                <a:cxn ang="0">
                  <a:pos x="298" y="516"/>
                </a:cxn>
                <a:cxn ang="0">
                  <a:pos x="272" y="519"/>
                </a:cxn>
              </a:cxnLst>
              <a:rect l="0" t="0" r="r" b="b"/>
              <a:pathLst>
                <a:path w="447" h="520">
                  <a:moveTo>
                    <a:pt x="272" y="519"/>
                  </a:moveTo>
                  <a:lnTo>
                    <a:pt x="265" y="512"/>
                  </a:lnTo>
                  <a:lnTo>
                    <a:pt x="259" y="505"/>
                  </a:lnTo>
                  <a:lnTo>
                    <a:pt x="254" y="495"/>
                  </a:lnTo>
                  <a:lnTo>
                    <a:pt x="252" y="486"/>
                  </a:lnTo>
                  <a:lnTo>
                    <a:pt x="248" y="475"/>
                  </a:lnTo>
                  <a:lnTo>
                    <a:pt x="246" y="465"/>
                  </a:lnTo>
                  <a:lnTo>
                    <a:pt x="245" y="454"/>
                  </a:lnTo>
                  <a:lnTo>
                    <a:pt x="242" y="444"/>
                  </a:lnTo>
                  <a:lnTo>
                    <a:pt x="239" y="434"/>
                  </a:lnTo>
                  <a:lnTo>
                    <a:pt x="235" y="425"/>
                  </a:lnTo>
                  <a:lnTo>
                    <a:pt x="230" y="417"/>
                  </a:lnTo>
                  <a:lnTo>
                    <a:pt x="223" y="411"/>
                  </a:lnTo>
                  <a:lnTo>
                    <a:pt x="215" y="406"/>
                  </a:lnTo>
                  <a:lnTo>
                    <a:pt x="205" y="403"/>
                  </a:lnTo>
                  <a:lnTo>
                    <a:pt x="193" y="402"/>
                  </a:lnTo>
                  <a:lnTo>
                    <a:pt x="177" y="403"/>
                  </a:lnTo>
                  <a:lnTo>
                    <a:pt x="168" y="407"/>
                  </a:lnTo>
                  <a:lnTo>
                    <a:pt x="159" y="410"/>
                  </a:lnTo>
                  <a:lnTo>
                    <a:pt x="150" y="412"/>
                  </a:lnTo>
                  <a:lnTo>
                    <a:pt x="140" y="415"/>
                  </a:lnTo>
                  <a:lnTo>
                    <a:pt x="131" y="416"/>
                  </a:lnTo>
                  <a:lnTo>
                    <a:pt x="122" y="417"/>
                  </a:lnTo>
                  <a:lnTo>
                    <a:pt x="112" y="417"/>
                  </a:lnTo>
                  <a:lnTo>
                    <a:pt x="102" y="417"/>
                  </a:lnTo>
                  <a:lnTo>
                    <a:pt x="99" y="412"/>
                  </a:lnTo>
                  <a:lnTo>
                    <a:pt x="96" y="406"/>
                  </a:lnTo>
                  <a:lnTo>
                    <a:pt x="93" y="399"/>
                  </a:lnTo>
                  <a:lnTo>
                    <a:pt x="90" y="393"/>
                  </a:lnTo>
                  <a:lnTo>
                    <a:pt x="87" y="385"/>
                  </a:lnTo>
                  <a:lnTo>
                    <a:pt x="84" y="378"/>
                  </a:lnTo>
                  <a:lnTo>
                    <a:pt x="81" y="370"/>
                  </a:lnTo>
                  <a:lnTo>
                    <a:pt x="79" y="362"/>
                  </a:lnTo>
                  <a:lnTo>
                    <a:pt x="78" y="355"/>
                  </a:lnTo>
                  <a:lnTo>
                    <a:pt x="76" y="347"/>
                  </a:lnTo>
                  <a:lnTo>
                    <a:pt x="75" y="339"/>
                  </a:lnTo>
                  <a:lnTo>
                    <a:pt x="74" y="332"/>
                  </a:lnTo>
                  <a:lnTo>
                    <a:pt x="74" y="324"/>
                  </a:lnTo>
                  <a:lnTo>
                    <a:pt x="75" y="316"/>
                  </a:lnTo>
                  <a:lnTo>
                    <a:pt x="76" y="309"/>
                  </a:lnTo>
                  <a:lnTo>
                    <a:pt x="78" y="302"/>
                  </a:lnTo>
                  <a:lnTo>
                    <a:pt x="87" y="299"/>
                  </a:lnTo>
                  <a:lnTo>
                    <a:pt x="97" y="298"/>
                  </a:lnTo>
                  <a:lnTo>
                    <a:pt x="106" y="300"/>
                  </a:lnTo>
                  <a:lnTo>
                    <a:pt x="116" y="302"/>
                  </a:lnTo>
                  <a:lnTo>
                    <a:pt x="126" y="305"/>
                  </a:lnTo>
                  <a:lnTo>
                    <a:pt x="136" y="306"/>
                  </a:lnTo>
                  <a:lnTo>
                    <a:pt x="146" y="307"/>
                  </a:lnTo>
                  <a:lnTo>
                    <a:pt x="157" y="305"/>
                  </a:lnTo>
                  <a:lnTo>
                    <a:pt x="165" y="302"/>
                  </a:lnTo>
                  <a:lnTo>
                    <a:pt x="170" y="298"/>
                  </a:lnTo>
                  <a:lnTo>
                    <a:pt x="175" y="294"/>
                  </a:lnTo>
                  <a:lnTo>
                    <a:pt x="179" y="290"/>
                  </a:lnTo>
                  <a:lnTo>
                    <a:pt x="182" y="284"/>
                  </a:lnTo>
                  <a:lnTo>
                    <a:pt x="185" y="278"/>
                  </a:lnTo>
                  <a:lnTo>
                    <a:pt x="186" y="273"/>
                  </a:lnTo>
                  <a:lnTo>
                    <a:pt x="187" y="266"/>
                  </a:lnTo>
                  <a:lnTo>
                    <a:pt x="188" y="259"/>
                  </a:lnTo>
                  <a:lnTo>
                    <a:pt x="189" y="253"/>
                  </a:lnTo>
                  <a:lnTo>
                    <a:pt x="189" y="246"/>
                  </a:lnTo>
                  <a:lnTo>
                    <a:pt x="189" y="239"/>
                  </a:lnTo>
                  <a:lnTo>
                    <a:pt x="189" y="232"/>
                  </a:lnTo>
                  <a:lnTo>
                    <a:pt x="189" y="226"/>
                  </a:lnTo>
                  <a:lnTo>
                    <a:pt x="188" y="219"/>
                  </a:lnTo>
                  <a:lnTo>
                    <a:pt x="188" y="213"/>
                  </a:lnTo>
                  <a:lnTo>
                    <a:pt x="186" y="204"/>
                  </a:lnTo>
                  <a:lnTo>
                    <a:pt x="182" y="198"/>
                  </a:lnTo>
                  <a:lnTo>
                    <a:pt x="178" y="191"/>
                  </a:lnTo>
                  <a:lnTo>
                    <a:pt x="173" y="185"/>
                  </a:lnTo>
                  <a:lnTo>
                    <a:pt x="167" y="180"/>
                  </a:lnTo>
                  <a:lnTo>
                    <a:pt x="161" y="176"/>
                  </a:lnTo>
                  <a:lnTo>
                    <a:pt x="153" y="171"/>
                  </a:lnTo>
                  <a:lnTo>
                    <a:pt x="146" y="167"/>
                  </a:lnTo>
                  <a:lnTo>
                    <a:pt x="138" y="167"/>
                  </a:lnTo>
                  <a:lnTo>
                    <a:pt x="130" y="170"/>
                  </a:lnTo>
                  <a:lnTo>
                    <a:pt x="123" y="172"/>
                  </a:lnTo>
                  <a:lnTo>
                    <a:pt x="116" y="175"/>
                  </a:lnTo>
                  <a:lnTo>
                    <a:pt x="108" y="178"/>
                  </a:lnTo>
                  <a:lnTo>
                    <a:pt x="100" y="182"/>
                  </a:lnTo>
                  <a:lnTo>
                    <a:pt x="93" y="185"/>
                  </a:lnTo>
                  <a:lnTo>
                    <a:pt x="86" y="189"/>
                  </a:lnTo>
                  <a:lnTo>
                    <a:pt x="79" y="191"/>
                  </a:lnTo>
                  <a:lnTo>
                    <a:pt x="71" y="194"/>
                  </a:lnTo>
                  <a:lnTo>
                    <a:pt x="64" y="194"/>
                  </a:lnTo>
                  <a:lnTo>
                    <a:pt x="56" y="194"/>
                  </a:lnTo>
                  <a:lnTo>
                    <a:pt x="48" y="193"/>
                  </a:lnTo>
                  <a:lnTo>
                    <a:pt x="41" y="190"/>
                  </a:lnTo>
                  <a:lnTo>
                    <a:pt x="34" y="185"/>
                  </a:lnTo>
                  <a:lnTo>
                    <a:pt x="26" y="179"/>
                  </a:lnTo>
                  <a:lnTo>
                    <a:pt x="24" y="175"/>
                  </a:lnTo>
                  <a:lnTo>
                    <a:pt x="21" y="171"/>
                  </a:lnTo>
                  <a:lnTo>
                    <a:pt x="19" y="166"/>
                  </a:lnTo>
                  <a:lnTo>
                    <a:pt x="15" y="162"/>
                  </a:lnTo>
                  <a:lnTo>
                    <a:pt x="13" y="157"/>
                  </a:lnTo>
                  <a:lnTo>
                    <a:pt x="11" y="151"/>
                  </a:lnTo>
                  <a:lnTo>
                    <a:pt x="9" y="146"/>
                  </a:lnTo>
                  <a:lnTo>
                    <a:pt x="7" y="139"/>
                  </a:lnTo>
                  <a:lnTo>
                    <a:pt x="6" y="134"/>
                  </a:lnTo>
                  <a:lnTo>
                    <a:pt x="4" y="129"/>
                  </a:lnTo>
                  <a:lnTo>
                    <a:pt x="2" y="122"/>
                  </a:lnTo>
                  <a:lnTo>
                    <a:pt x="1" y="116"/>
                  </a:lnTo>
                  <a:lnTo>
                    <a:pt x="0" y="111"/>
                  </a:lnTo>
                  <a:lnTo>
                    <a:pt x="0" y="104"/>
                  </a:lnTo>
                  <a:lnTo>
                    <a:pt x="0" y="98"/>
                  </a:lnTo>
                  <a:lnTo>
                    <a:pt x="0" y="92"/>
                  </a:lnTo>
                  <a:lnTo>
                    <a:pt x="378" y="0"/>
                  </a:lnTo>
                  <a:lnTo>
                    <a:pt x="383" y="5"/>
                  </a:lnTo>
                  <a:lnTo>
                    <a:pt x="387" y="12"/>
                  </a:lnTo>
                  <a:lnTo>
                    <a:pt x="391" y="18"/>
                  </a:lnTo>
                  <a:lnTo>
                    <a:pt x="394" y="26"/>
                  </a:lnTo>
                  <a:lnTo>
                    <a:pt x="397" y="33"/>
                  </a:lnTo>
                  <a:lnTo>
                    <a:pt x="399" y="41"/>
                  </a:lnTo>
                  <a:lnTo>
                    <a:pt x="401" y="49"/>
                  </a:lnTo>
                  <a:lnTo>
                    <a:pt x="403" y="57"/>
                  </a:lnTo>
                  <a:lnTo>
                    <a:pt x="405" y="65"/>
                  </a:lnTo>
                  <a:lnTo>
                    <a:pt x="406" y="74"/>
                  </a:lnTo>
                  <a:lnTo>
                    <a:pt x="407" y="82"/>
                  </a:lnTo>
                  <a:lnTo>
                    <a:pt x="408" y="91"/>
                  </a:lnTo>
                  <a:lnTo>
                    <a:pt x="410" y="99"/>
                  </a:lnTo>
                  <a:lnTo>
                    <a:pt x="411" y="107"/>
                  </a:lnTo>
                  <a:lnTo>
                    <a:pt x="412" y="115"/>
                  </a:lnTo>
                  <a:lnTo>
                    <a:pt x="413" y="123"/>
                  </a:lnTo>
                  <a:lnTo>
                    <a:pt x="401" y="138"/>
                  </a:lnTo>
                  <a:lnTo>
                    <a:pt x="396" y="141"/>
                  </a:lnTo>
                  <a:lnTo>
                    <a:pt x="391" y="143"/>
                  </a:lnTo>
                  <a:lnTo>
                    <a:pt x="386" y="144"/>
                  </a:lnTo>
                  <a:lnTo>
                    <a:pt x="380" y="144"/>
                  </a:lnTo>
                  <a:lnTo>
                    <a:pt x="375" y="144"/>
                  </a:lnTo>
                  <a:lnTo>
                    <a:pt x="370" y="144"/>
                  </a:lnTo>
                  <a:lnTo>
                    <a:pt x="365" y="143"/>
                  </a:lnTo>
                  <a:lnTo>
                    <a:pt x="359" y="142"/>
                  </a:lnTo>
                  <a:lnTo>
                    <a:pt x="354" y="141"/>
                  </a:lnTo>
                  <a:lnTo>
                    <a:pt x="348" y="139"/>
                  </a:lnTo>
                  <a:lnTo>
                    <a:pt x="343" y="139"/>
                  </a:lnTo>
                  <a:lnTo>
                    <a:pt x="338" y="138"/>
                  </a:lnTo>
                  <a:lnTo>
                    <a:pt x="332" y="137"/>
                  </a:lnTo>
                  <a:lnTo>
                    <a:pt x="326" y="136"/>
                  </a:lnTo>
                  <a:lnTo>
                    <a:pt x="320" y="137"/>
                  </a:lnTo>
                  <a:lnTo>
                    <a:pt x="314" y="138"/>
                  </a:lnTo>
                  <a:lnTo>
                    <a:pt x="307" y="141"/>
                  </a:lnTo>
                  <a:lnTo>
                    <a:pt x="301" y="146"/>
                  </a:lnTo>
                  <a:lnTo>
                    <a:pt x="295" y="152"/>
                  </a:lnTo>
                  <a:lnTo>
                    <a:pt x="290" y="159"/>
                  </a:lnTo>
                  <a:lnTo>
                    <a:pt x="286" y="166"/>
                  </a:lnTo>
                  <a:lnTo>
                    <a:pt x="284" y="175"/>
                  </a:lnTo>
                  <a:lnTo>
                    <a:pt x="282" y="184"/>
                  </a:lnTo>
                  <a:lnTo>
                    <a:pt x="283" y="194"/>
                  </a:lnTo>
                  <a:lnTo>
                    <a:pt x="285" y="199"/>
                  </a:lnTo>
                  <a:lnTo>
                    <a:pt x="286" y="204"/>
                  </a:lnTo>
                  <a:lnTo>
                    <a:pt x="286" y="210"/>
                  </a:lnTo>
                  <a:lnTo>
                    <a:pt x="287" y="217"/>
                  </a:lnTo>
                  <a:lnTo>
                    <a:pt x="289" y="222"/>
                  </a:lnTo>
                  <a:lnTo>
                    <a:pt x="290" y="229"/>
                  </a:lnTo>
                  <a:lnTo>
                    <a:pt x="292" y="235"/>
                  </a:lnTo>
                  <a:lnTo>
                    <a:pt x="293" y="241"/>
                  </a:lnTo>
                  <a:lnTo>
                    <a:pt x="295" y="247"/>
                  </a:lnTo>
                  <a:lnTo>
                    <a:pt x="298" y="253"/>
                  </a:lnTo>
                  <a:lnTo>
                    <a:pt x="300" y="259"/>
                  </a:lnTo>
                  <a:lnTo>
                    <a:pt x="304" y="264"/>
                  </a:lnTo>
                  <a:lnTo>
                    <a:pt x="308" y="268"/>
                  </a:lnTo>
                  <a:lnTo>
                    <a:pt x="313" y="273"/>
                  </a:lnTo>
                  <a:lnTo>
                    <a:pt x="319" y="276"/>
                  </a:lnTo>
                  <a:lnTo>
                    <a:pt x="326" y="279"/>
                  </a:lnTo>
                  <a:lnTo>
                    <a:pt x="332" y="282"/>
                  </a:lnTo>
                  <a:lnTo>
                    <a:pt x="339" y="284"/>
                  </a:lnTo>
                  <a:lnTo>
                    <a:pt x="345" y="284"/>
                  </a:lnTo>
                  <a:lnTo>
                    <a:pt x="351" y="284"/>
                  </a:lnTo>
                  <a:lnTo>
                    <a:pt x="357" y="282"/>
                  </a:lnTo>
                  <a:lnTo>
                    <a:pt x="362" y="280"/>
                  </a:lnTo>
                  <a:lnTo>
                    <a:pt x="367" y="278"/>
                  </a:lnTo>
                  <a:lnTo>
                    <a:pt x="373" y="274"/>
                  </a:lnTo>
                  <a:lnTo>
                    <a:pt x="379" y="272"/>
                  </a:lnTo>
                  <a:lnTo>
                    <a:pt x="385" y="268"/>
                  </a:lnTo>
                  <a:lnTo>
                    <a:pt x="390" y="266"/>
                  </a:lnTo>
                  <a:lnTo>
                    <a:pt x="396" y="264"/>
                  </a:lnTo>
                  <a:lnTo>
                    <a:pt x="402" y="262"/>
                  </a:lnTo>
                  <a:lnTo>
                    <a:pt x="407" y="260"/>
                  </a:lnTo>
                  <a:lnTo>
                    <a:pt x="414" y="260"/>
                  </a:lnTo>
                  <a:lnTo>
                    <a:pt x="420" y="261"/>
                  </a:lnTo>
                  <a:lnTo>
                    <a:pt x="426" y="265"/>
                  </a:lnTo>
                  <a:lnTo>
                    <a:pt x="429" y="270"/>
                  </a:lnTo>
                  <a:lnTo>
                    <a:pt x="432" y="275"/>
                  </a:lnTo>
                  <a:lnTo>
                    <a:pt x="434" y="281"/>
                  </a:lnTo>
                  <a:lnTo>
                    <a:pt x="436" y="287"/>
                  </a:lnTo>
                  <a:lnTo>
                    <a:pt x="439" y="292"/>
                  </a:lnTo>
                  <a:lnTo>
                    <a:pt x="439" y="299"/>
                  </a:lnTo>
                  <a:lnTo>
                    <a:pt x="440" y="305"/>
                  </a:lnTo>
                  <a:lnTo>
                    <a:pt x="442" y="312"/>
                  </a:lnTo>
                  <a:lnTo>
                    <a:pt x="442" y="319"/>
                  </a:lnTo>
                  <a:lnTo>
                    <a:pt x="443" y="325"/>
                  </a:lnTo>
                  <a:lnTo>
                    <a:pt x="443" y="332"/>
                  </a:lnTo>
                  <a:lnTo>
                    <a:pt x="444" y="338"/>
                  </a:lnTo>
                  <a:lnTo>
                    <a:pt x="445" y="345"/>
                  </a:lnTo>
                  <a:lnTo>
                    <a:pt x="445" y="352"/>
                  </a:lnTo>
                  <a:lnTo>
                    <a:pt x="446" y="358"/>
                  </a:lnTo>
                  <a:lnTo>
                    <a:pt x="436" y="358"/>
                  </a:lnTo>
                  <a:lnTo>
                    <a:pt x="426" y="359"/>
                  </a:lnTo>
                  <a:lnTo>
                    <a:pt x="417" y="361"/>
                  </a:lnTo>
                  <a:lnTo>
                    <a:pt x="406" y="363"/>
                  </a:lnTo>
                  <a:lnTo>
                    <a:pt x="397" y="366"/>
                  </a:lnTo>
                  <a:lnTo>
                    <a:pt x="386" y="369"/>
                  </a:lnTo>
                  <a:lnTo>
                    <a:pt x="377" y="372"/>
                  </a:lnTo>
                  <a:lnTo>
                    <a:pt x="366" y="377"/>
                  </a:lnTo>
                  <a:lnTo>
                    <a:pt x="363" y="380"/>
                  </a:lnTo>
                  <a:lnTo>
                    <a:pt x="359" y="385"/>
                  </a:lnTo>
                  <a:lnTo>
                    <a:pt x="354" y="391"/>
                  </a:lnTo>
                  <a:lnTo>
                    <a:pt x="351" y="398"/>
                  </a:lnTo>
                  <a:lnTo>
                    <a:pt x="347" y="406"/>
                  </a:lnTo>
                  <a:lnTo>
                    <a:pt x="346" y="414"/>
                  </a:lnTo>
                  <a:lnTo>
                    <a:pt x="347" y="421"/>
                  </a:lnTo>
                  <a:lnTo>
                    <a:pt x="350" y="429"/>
                  </a:lnTo>
                  <a:lnTo>
                    <a:pt x="353" y="437"/>
                  </a:lnTo>
                  <a:lnTo>
                    <a:pt x="358" y="444"/>
                  </a:lnTo>
                  <a:lnTo>
                    <a:pt x="363" y="450"/>
                  </a:lnTo>
                  <a:lnTo>
                    <a:pt x="368" y="458"/>
                  </a:lnTo>
                  <a:lnTo>
                    <a:pt x="372" y="464"/>
                  </a:lnTo>
                  <a:lnTo>
                    <a:pt x="374" y="472"/>
                  </a:lnTo>
                  <a:lnTo>
                    <a:pt x="375" y="480"/>
                  </a:lnTo>
                  <a:lnTo>
                    <a:pt x="373" y="489"/>
                  </a:lnTo>
                  <a:lnTo>
                    <a:pt x="369" y="492"/>
                  </a:lnTo>
                  <a:lnTo>
                    <a:pt x="364" y="495"/>
                  </a:lnTo>
                  <a:lnTo>
                    <a:pt x="359" y="498"/>
                  </a:lnTo>
                  <a:lnTo>
                    <a:pt x="353" y="500"/>
                  </a:lnTo>
                  <a:lnTo>
                    <a:pt x="347" y="503"/>
                  </a:lnTo>
                  <a:lnTo>
                    <a:pt x="341" y="505"/>
                  </a:lnTo>
                  <a:lnTo>
                    <a:pt x="336" y="508"/>
                  </a:lnTo>
                  <a:lnTo>
                    <a:pt x="330" y="509"/>
                  </a:lnTo>
                  <a:lnTo>
                    <a:pt x="323" y="511"/>
                  </a:lnTo>
                  <a:lnTo>
                    <a:pt x="317" y="512"/>
                  </a:lnTo>
                  <a:lnTo>
                    <a:pt x="311" y="514"/>
                  </a:lnTo>
                  <a:lnTo>
                    <a:pt x="304" y="515"/>
                  </a:lnTo>
                  <a:lnTo>
                    <a:pt x="298" y="516"/>
                  </a:lnTo>
                  <a:lnTo>
                    <a:pt x="292" y="517"/>
                  </a:lnTo>
                  <a:lnTo>
                    <a:pt x="285" y="518"/>
                  </a:lnTo>
                  <a:lnTo>
                    <a:pt x="279" y="519"/>
                  </a:lnTo>
                  <a:lnTo>
                    <a:pt x="272" y="519"/>
                  </a:lnTo>
                </a:path>
              </a:pathLst>
            </a:custGeom>
            <a:solidFill>
              <a:schemeClr val="bg1"/>
            </a:solidFill>
            <a:ln w="9525" cap="rnd">
              <a:noFill/>
              <a:round/>
              <a:headEnd/>
              <a:tailEnd/>
            </a:ln>
            <a:effectLst>
              <a:prstShdw prst="shdw17" dist="17961" dir="2700000">
                <a:schemeClr val="bg1">
                  <a:gamma/>
                  <a:shade val="60000"/>
                  <a:invGamma/>
                </a:schemeClr>
              </a:prstShdw>
            </a:effectLst>
          </p:spPr>
          <p:txBody>
            <a:bodyPr/>
            <a:lstStyle/>
            <a:p>
              <a:endParaRPr lang="en-IN" dirty="0"/>
            </a:p>
          </p:txBody>
        </p:sp>
        <p:sp>
          <p:nvSpPr>
            <p:cNvPr id="1035" name="Freeform 11"/>
            <p:cNvSpPr>
              <a:spLocks/>
            </p:cNvSpPr>
            <p:nvPr/>
          </p:nvSpPr>
          <p:spPr bwMode="grayWhite">
            <a:xfrm>
              <a:off x="49" y="2440"/>
              <a:ext cx="409" cy="621"/>
            </a:xfrm>
            <a:custGeom>
              <a:avLst/>
              <a:gdLst/>
              <a:ahLst/>
              <a:cxnLst>
                <a:cxn ang="0">
                  <a:pos x="232" y="620"/>
                </a:cxn>
                <a:cxn ang="0">
                  <a:pos x="189" y="605"/>
                </a:cxn>
                <a:cxn ang="0">
                  <a:pos x="182" y="565"/>
                </a:cxn>
                <a:cxn ang="0">
                  <a:pos x="193" y="519"/>
                </a:cxn>
                <a:cxn ang="0">
                  <a:pos x="165" y="492"/>
                </a:cxn>
                <a:cxn ang="0">
                  <a:pos x="126" y="490"/>
                </a:cxn>
                <a:cxn ang="0">
                  <a:pos x="87" y="497"/>
                </a:cxn>
                <a:cxn ang="0">
                  <a:pos x="44" y="505"/>
                </a:cxn>
                <a:cxn ang="0">
                  <a:pos x="25" y="493"/>
                </a:cxn>
                <a:cxn ang="0">
                  <a:pos x="21" y="472"/>
                </a:cxn>
                <a:cxn ang="0">
                  <a:pos x="19" y="448"/>
                </a:cxn>
                <a:cxn ang="0">
                  <a:pos x="17" y="423"/>
                </a:cxn>
                <a:cxn ang="0">
                  <a:pos x="21" y="396"/>
                </a:cxn>
                <a:cxn ang="0">
                  <a:pos x="52" y="377"/>
                </a:cxn>
                <a:cxn ang="0">
                  <a:pos x="82" y="375"/>
                </a:cxn>
                <a:cxn ang="0">
                  <a:pos x="116" y="373"/>
                </a:cxn>
                <a:cxn ang="0">
                  <a:pos x="137" y="354"/>
                </a:cxn>
                <a:cxn ang="0">
                  <a:pos x="151" y="327"/>
                </a:cxn>
                <a:cxn ang="0">
                  <a:pos x="151" y="294"/>
                </a:cxn>
                <a:cxn ang="0">
                  <a:pos x="137" y="262"/>
                </a:cxn>
                <a:cxn ang="0">
                  <a:pos x="111" y="256"/>
                </a:cxn>
                <a:cxn ang="0">
                  <a:pos x="86" y="264"/>
                </a:cxn>
                <a:cxn ang="0">
                  <a:pos x="60" y="275"/>
                </a:cxn>
                <a:cxn ang="0">
                  <a:pos x="35" y="282"/>
                </a:cxn>
                <a:cxn ang="0">
                  <a:pos x="6" y="268"/>
                </a:cxn>
                <a:cxn ang="0">
                  <a:pos x="1" y="231"/>
                </a:cxn>
                <a:cxn ang="0">
                  <a:pos x="9" y="205"/>
                </a:cxn>
                <a:cxn ang="0">
                  <a:pos x="15" y="175"/>
                </a:cxn>
                <a:cxn ang="0">
                  <a:pos x="44" y="161"/>
                </a:cxn>
                <a:cxn ang="0">
                  <a:pos x="87" y="156"/>
                </a:cxn>
                <a:cxn ang="0">
                  <a:pos x="127" y="145"/>
                </a:cxn>
                <a:cxn ang="0">
                  <a:pos x="154" y="113"/>
                </a:cxn>
                <a:cxn ang="0">
                  <a:pos x="152" y="72"/>
                </a:cxn>
                <a:cxn ang="0">
                  <a:pos x="150" y="29"/>
                </a:cxn>
                <a:cxn ang="0">
                  <a:pos x="186" y="4"/>
                </a:cxn>
                <a:cxn ang="0">
                  <a:pos x="228" y="1"/>
                </a:cxn>
                <a:cxn ang="0">
                  <a:pos x="252" y="22"/>
                </a:cxn>
                <a:cxn ang="0">
                  <a:pos x="248" y="53"/>
                </a:cxn>
                <a:cxn ang="0">
                  <a:pos x="241" y="86"/>
                </a:cxn>
                <a:cxn ang="0">
                  <a:pos x="247" y="116"/>
                </a:cxn>
                <a:cxn ang="0">
                  <a:pos x="371" y="252"/>
                </a:cxn>
                <a:cxn ang="0">
                  <a:pos x="338" y="262"/>
                </a:cxn>
                <a:cxn ang="0">
                  <a:pos x="301" y="257"/>
                </a:cxn>
                <a:cxn ang="0">
                  <a:pos x="264" y="260"/>
                </a:cxn>
                <a:cxn ang="0">
                  <a:pos x="237" y="286"/>
                </a:cxn>
                <a:cxn ang="0">
                  <a:pos x="233" y="316"/>
                </a:cxn>
                <a:cxn ang="0">
                  <a:pos x="234" y="348"/>
                </a:cxn>
                <a:cxn ang="0">
                  <a:pos x="245" y="377"/>
                </a:cxn>
                <a:cxn ang="0">
                  <a:pos x="265" y="400"/>
                </a:cxn>
                <a:cxn ang="0">
                  <a:pos x="284" y="397"/>
                </a:cxn>
                <a:cxn ang="0">
                  <a:pos x="303" y="385"/>
                </a:cxn>
                <a:cxn ang="0">
                  <a:pos x="322" y="370"/>
                </a:cxn>
                <a:cxn ang="0">
                  <a:pos x="345" y="356"/>
                </a:cxn>
                <a:cxn ang="0">
                  <a:pos x="383" y="363"/>
                </a:cxn>
                <a:cxn ang="0">
                  <a:pos x="407" y="390"/>
                </a:cxn>
                <a:cxn ang="0">
                  <a:pos x="407" y="416"/>
                </a:cxn>
                <a:cxn ang="0">
                  <a:pos x="402" y="444"/>
                </a:cxn>
                <a:cxn ang="0">
                  <a:pos x="368" y="456"/>
                </a:cxn>
                <a:cxn ang="0">
                  <a:pos x="327" y="467"/>
                </a:cxn>
                <a:cxn ang="0">
                  <a:pos x="291" y="485"/>
                </a:cxn>
                <a:cxn ang="0">
                  <a:pos x="266" y="611"/>
                </a:cxn>
              </a:cxnLst>
              <a:rect l="0" t="0" r="r" b="b"/>
              <a:pathLst>
                <a:path w="409" h="621">
                  <a:moveTo>
                    <a:pt x="266" y="611"/>
                  </a:moveTo>
                  <a:lnTo>
                    <a:pt x="254" y="616"/>
                  </a:lnTo>
                  <a:lnTo>
                    <a:pt x="243" y="618"/>
                  </a:lnTo>
                  <a:lnTo>
                    <a:pt x="232" y="620"/>
                  </a:lnTo>
                  <a:lnTo>
                    <a:pt x="221" y="619"/>
                  </a:lnTo>
                  <a:lnTo>
                    <a:pt x="210" y="617"/>
                  </a:lnTo>
                  <a:lnTo>
                    <a:pt x="199" y="611"/>
                  </a:lnTo>
                  <a:lnTo>
                    <a:pt x="189" y="605"/>
                  </a:lnTo>
                  <a:lnTo>
                    <a:pt x="179" y="598"/>
                  </a:lnTo>
                  <a:lnTo>
                    <a:pt x="179" y="588"/>
                  </a:lnTo>
                  <a:lnTo>
                    <a:pt x="180" y="577"/>
                  </a:lnTo>
                  <a:lnTo>
                    <a:pt x="182" y="565"/>
                  </a:lnTo>
                  <a:lnTo>
                    <a:pt x="186" y="555"/>
                  </a:lnTo>
                  <a:lnTo>
                    <a:pt x="190" y="543"/>
                  </a:lnTo>
                  <a:lnTo>
                    <a:pt x="192" y="531"/>
                  </a:lnTo>
                  <a:lnTo>
                    <a:pt x="193" y="519"/>
                  </a:lnTo>
                  <a:lnTo>
                    <a:pt x="189" y="506"/>
                  </a:lnTo>
                  <a:lnTo>
                    <a:pt x="182" y="500"/>
                  </a:lnTo>
                  <a:lnTo>
                    <a:pt x="173" y="495"/>
                  </a:lnTo>
                  <a:lnTo>
                    <a:pt x="165" y="492"/>
                  </a:lnTo>
                  <a:lnTo>
                    <a:pt x="155" y="489"/>
                  </a:lnTo>
                  <a:lnTo>
                    <a:pt x="146" y="489"/>
                  </a:lnTo>
                  <a:lnTo>
                    <a:pt x="136" y="488"/>
                  </a:lnTo>
                  <a:lnTo>
                    <a:pt x="126" y="490"/>
                  </a:lnTo>
                  <a:lnTo>
                    <a:pt x="117" y="490"/>
                  </a:lnTo>
                  <a:lnTo>
                    <a:pt x="107" y="493"/>
                  </a:lnTo>
                  <a:lnTo>
                    <a:pt x="97" y="495"/>
                  </a:lnTo>
                  <a:lnTo>
                    <a:pt x="87" y="497"/>
                  </a:lnTo>
                  <a:lnTo>
                    <a:pt x="76" y="499"/>
                  </a:lnTo>
                  <a:lnTo>
                    <a:pt x="65" y="502"/>
                  </a:lnTo>
                  <a:lnTo>
                    <a:pt x="55" y="503"/>
                  </a:lnTo>
                  <a:lnTo>
                    <a:pt x="44" y="505"/>
                  </a:lnTo>
                  <a:lnTo>
                    <a:pt x="34" y="506"/>
                  </a:lnTo>
                  <a:lnTo>
                    <a:pt x="30" y="502"/>
                  </a:lnTo>
                  <a:lnTo>
                    <a:pt x="28" y="498"/>
                  </a:lnTo>
                  <a:lnTo>
                    <a:pt x="25" y="493"/>
                  </a:lnTo>
                  <a:lnTo>
                    <a:pt x="23" y="489"/>
                  </a:lnTo>
                  <a:lnTo>
                    <a:pt x="23" y="483"/>
                  </a:lnTo>
                  <a:lnTo>
                    <a:pt x="21" y="478"/>
                  </a:lnTo>
                  <a:lnTo>
                    <a:pt x="21" y="472"/>
                  </a:lnTo>
                  <a:lnTo>
                    <a:pt x="20" y="466"/>
                  </a:lnTo>
                  <a:lnTo>
                    <a:pt x="19" y="460"/>
                  </a:lnTo>
                  <a:lnTo>
                    <a:pt x="19" y="454"/>
                  </a:lnTo>
                  <a:lnTo>
                    <a:pt x="19" y="448"/>
                  </a:lnTo>
                  <a:lnTo>
                    <a:pt x="19" y="442"/>
                  </a:lnTo>
                  <a:lnTo>
                    <a:pt x="18" y="435"/>
                  </a:lnTo>
                  <a:lnTo>
                    <a:pt x="17" y="429"/>
                  </a:lnTo>
                  <a:lnTo>
                    <a:pt x="17" y="423"/>
                  </a:lnTo>
                  <a:lnTo>
                    <a:pt x="15" y="417"/>
                  </a:lnTo>
                  <a:lnTo>
                    <a:pt x="14" y="410"/>
                  </a:lnTo>
                  <a:lnTo>
                    <a:pt x="17" y="402"/>
                  </a:lnTo>
                  <a:lnTo>
                    <a:pt x="21" y="396"/>
                  </a:lnTo>
                  <a:lnTo>
                    <a:pt x="26" y="391"/>
                  </a:lnTo>
                  <a:lnTo>
                    <a:pt x="35" y="386"/>
                  </a:lnTo>
                  <a:lnTo>
                    <a:pt x="42" y="381"/>
                  </a:lnTo>
                  <a:lnTo>
                    <a:pt x="52" y="377"/>
                  </a:lnTo>
                  <a:lnTo>
                    <a:pt x="61" y="374"/>
                  </a:lnTo>
                  <a:lnTo>
                    <a:pt x="67" y="373"/>
                  </a:lnTo>
                  <a:lnTo>
                    <a:pt x="75" y="374"/>
                  </a:lnTo>
                  <a:lnTo>
                    <a:pt x="82" y="375"/>
                  </a:lnTo>
                  <a:lnTo>
                    <a:pt x="91" y="375"/>
                  </a:lnTo>
                  <a:lnTo>
                    <a:pt x="98" y="376"/>
                  </a:lnTo>
                  <a:lnTo>
                    <a:pt x="107" y="375"/>
                  </a:lnTo>
                  <a:lnTo>
                    <a:pt x="116" y="373"/>
                  </a:lnTo>
                  <a:lnTo>
                    <a:pt x="127" y="371"/>
                  </a:lnTo>
                  <a:lnTo>
                    <a:pt x="130" y="366"/>
                  </a:lnTo>
                  <a:lnTo>
                    <a:pt x="134" y="359"/>
                  </a:lnTo>
                  <a:lnTo>
                    <a:pt x="137" y="354"/>
                  </a:lnTo>
                  <a:lnTo>
                    <a:pt x="140" y="348"/>
                  </a:lnTo>
                  <a:lnTo>
                    <a:pt x="144" y="341"/>
                  </a:lnTo>
                  <a:lnTo>
                    <a:pt x="148" y="334"/>
                  </a:lnTo>
                  <a:lnTo>
                    <a:pt x="151" y="327"/>
                  </a:lnTo>
                  <a:lnTo>
                    <a:pt x="156" y="321"/>
                  </a:lnTo>
                  <a:lnTo>
                    <a:pt x="153" y="313"/>
                  </a:lnTo>
                  <a:lnTo>
                    <a:pt x="151" y="304"/>
                  </a:lnTo>
                  <a:lnTo>
                    <a:pt x="151" y="294"/>
                  </a:lnTo>
                  <a:lnTo>
                    <a:pt x="149" y="285"/>
                  </a:lnTo>
                  <a:lnTo>
                    <a:pt x="147" y="275"/>
                  </a:lnTo>
                  <a:lnTo>
                    <a:pt x="143" y="269"/>
                  </a:lnTo>
                  <a:lnTo>
                    <a:pt x="137" y="262"/>
                  </a:lnTo>
                  <a:lnTo>
                    <a:pt x="129" y="257"/>
                  </a:lnTo>
                  <a:lnTo>
                    <a:pt x="123" y="257"/>
                  </a:lnTo>
                  <a:lnTo>
                    <a:pt x="117" y="257"/>
                  </a:lnTo>
                  <a:lnTo>
                    <a:pt x="111" y="256"/>
                  </a:lnTo>
                  <a:lnTo>
                    <a:pt x="104" y="258"/>
                  </a:lnTo>
                  <a:lnTo>
                    <a:pt x="98" y="259"/>
                  </a:lnTo>
                  <a:lnTo>
                    <a:pt x="92" y="261"/>
                  </a:lnTo>
                  <a:lnTo>
                    <a:pt x="86" y="264"/>
                  </a:lnTo>
                  <a:lnTo>
                    <a:pt x="80" y="266"/>
                  </a:lnTo>
                  <a:lnTo>
                    <a:pt x="73" y="270"/>
                  </a:lnTo>
                  <a:lnTo>
                    <a:pt x="67" y="273"/>
                  </a:lnTo>
                  <a:lnTo>
                    <a:pt x="60" y="275"/>
                  </a:lnTo>
                  <a:lnTo>
                    <a:pt x="55" y="278"/>
                  </a:lnTo>
                  <a:lnTo>
                    <a:pt x="48" y="280"/>
                  </a:lnTo>
                  <a:lnTo>
                    <a:pt x="41" y="282"/>
                  </a:lnTo>
                  <a:lnTo>
                    <a:pt x="35" y="282"/>
                  </a:lnTo>
                  <a:lnTo>
                    <a:pt x="28" y="283"/>
                  </a:lnTo>
                  <a:lnTo>
                    <a:pt x="20" y="280"/>
                  </a:lnTo>
                  <a:lnTo>
                    <a:pt x="12" y="275"/>
                  </a:lnTo>
                  <a:lnTo>
                    <a:pt x="6" y="268"/>
                  </a:lnTo>
                  <a:lnTo>
                    <a:pt x="2" y="259"/>
                  </a:lnTo>
                  <a:lnTo>
                    <a:pt x="2" y="252"/>
                  </a:lnTo>
                  <a:lnTo>
                    <a:pt x="0" y="241"/>
                  </a:lnTo>
                  <a:lnTo>
                    <a:pt x="1" y="231"/>
                  </a:lnTo>
                  <a:lnTo>
                    <a:pt x="5" y="222"/>
                  </a:lnTo>
                  <a:lnTo>
                    <a:pt x="6" y="217"/>
                  </a:lnTo>
                  <a:lnTo>
                    <a:pt x="8" y="210"/>
                  </a:lnTo>
                  <a:lnTo>
                    <a:pt x="9" y="205"/>
                  </a:lnTo>
                  <a:lnTo>
                    <a:pt x="10" y="196"/>
                  </a:lnTo>
                  <a:lnTo>
                    <a:pt x="12" y="190"/>
                  </a:lnTo>
                  <a:lnTo>
                    <a:pt x="13" y="183"/>
                  </a:lnTo>
                  <a:lnTo>
                    <a:pt x="15" y="175"/>
                  </a:lnTo>
                  <a:lnTo>
                    <a:pt x="17" y="167"/>
                  </a:lnTo>
                  <a:lnTo>
                    <a:pt x="26" y="165"/>
                  </a:lnTo>
                  <a:lnTo>
                    <a:pt x="34" y="163"/>
                  </a:lnTo>
                  <a:lnTo>
                    <a:pt x="44" y="161"/>
                  </a:lnTo>
                  <a:lnTo>
                    <a:pt x="54" y="160"/>
                  </a:lnTo>
                  <a:lnTo>
                    <a:pt x="64" y="158"/>
                  </a:lnTo>
                  <a:lnTo>
                    <a:pt x="75" y="158"/>
                  </a:lnTo>
                  <a:lnTo>
                    <a:pt x="87" y="156"/>
                  </a:lnTo>
                  <a:lnTo>
                    <a:pt x="97" y="155"/>
                  </a:lnTo>
                  <a:lnTo>
                    <a:pt x="108" y="153"/>
                  </a:lnTo>
                  <a:lnTo>
                    <a:pt x="118" y="150"/>
                  </a:lnTo>
                  <a:lnTo>
                    <a:pt x="127" y="145"/>
                  </a:lnTo>
                  <a:lnTo>
                    <a:pt x="136" y="140"/>
                  </a:lnTo>
                  <a:lnTo>
                    <a:pt x="142" y="132"/>
                  </a:lnTo>
                  <a:lnTo>
                    <a:pt x="148" y="124"/>
                  </a:lnTo>
                  <a:lnTo>
                    <a:pt x="154" y="113"/>
                  </a:lnTo>
                  <a:lnTo>
                    <a:pt x="157" y="99"/>
                  </a:lnTo>
                  <a:lnTo>
                    <a:pt x="157" y="91"/>
                  </a:lnTo>
                  <a:lnTo>
                    <a:pt x="156" y="81"/>
                  </a:lnTo>
                  <a:lnTo>
                    <a:pt x="152" y="72"/>
                  </a:lnTo>
                  <a:lnTo>
                    <a:pt x="149" y="61"/>
                  </a:lnTo>
                  <a:lnTo>
                    <a:pt x="147" y="51"/>
                  </a:lnTo>
                  <a:lnTo>
                    <a:pt x="147" y="39"/>
                  </a:lnTo>
                  <a:lnTo>
                    <a:pt x="150" y="29"/>
                  </a:lnTo>
                  <a:lnTo>
                    <a:pt x="156" y="18"/>
                  </a:lnTo>
                  <a:lnTo>
                    <a:pt x="166" y="13"/>
                  </a:lnTo>
                  <a:lnTo>
                    <a:pt x="175" y="8"/>
                  </a:lnTo>
                  <a:lnTo>
                    <a:pt x="186" y="4"/>
                  </a:lnTo>
                  <a:lnTo>
                    <a:pt x="196" y="1"/>
                  </a:lnTo>
                  <a:lnTo>
                    <a:pt x="207" y="0"/>
                  </a:lnTo>
                  <a:lnTo>
                    <a:pt x="217" y="0"/>
                  </a:lnTo>
                  <a:lnTo>
                    <a:pt x="228" y="1"/>
                  </a:lnTo>
                  <a:lnTo>
                    <a:pt x="239" y="3"/>
                  </a:lnTo>
                  <a:lnTo>
                    <a:pt x="246" y="9"/>
                  </a:lnTo>
                  <a:lnTo>
                    <a:pt x="249" y="14"/>
                  </a:lnTo>
                  <a:lnTo>
                    <a:pt x="252" y="22"/>
                  </a:lnTo>
                  <a:lnTo>
                    <a:pt x="252" y="29"/>
                  </a:lnTo>
                  <a:lnTo>
                    <a:pt x="252" y="36"/>
                  </a:lnTo>
                  <a:lnTo>
                    <a:pt x="250" y="44"/>
                  </a:lnTo>
                  <a:lnTo>
                    <a:pt x="248" y="53"/>
                  </a:lnTo>
                  <a:lnTo>
                    <a:pt x="246" y="61"/>
                  </a:lnTo>
                  <a:lnTo>
                    <a:pt x="244" y="69"/>
                  </a:lnTo>
                  <a:lnTo>
                    <a:pt x="241" y="78"/>
                  </a:lnTo>
                  <a:lnTo>
                    <a:pt x="241" y="86"/>
                  </a:lnTo>
                  <a:lnTo>
                    <a:pt x="239" y="94"/>
                  </a:lnTo>
                  <a:lnTo>
                    <a:pt x="241" y="102"/>
                  </a:lnTo>
                  <a:lnTo>
                    <a:pt x="242" y="109"/>
                  </a:lnTo>
                  <a:lnTo>
                    <a:pt x="247" y="116"/>
                  </a:lnTo>
                  <a:lnTo>
                    <a:pt x="253" y="122"/>
                  </a:lnTo>
                  <a:lnTo>
                    <a:pt x="376" y="124"/>
                  </a:lnTo>
                  <a:lnTo>
                    <a:pt x="377" y="244"/>
                  </a:lnTo>
                  <a:lnTo>
                    <a:pt x="371" y="252"/>
                  </a:lnTo>
                  <a:lnTo>
                    <a:pt x="363" y="257"/>
                  </a:lnTo>
                  <a:lnTo>
                    <a:pt x="354" y="260"/>
                  </a:lnTo>
                  <a:lnTo>
                    <a:pt x="347" y="262"/>
                  </a:lnTo>
                  <a:lnTo>
                    <a:pt x="338" y="262"/>
                  </a:lnTo>
                  <a:lnTo>
                    <a:pt x="328" y="261"/>
                  </a:lnTo>
                  <a:lnTo>
                    <a:pt x="319" y="260"/>
                  </a:lnTo>
                  <a:lnTo>
                    <a:pt x="310" y="259"/>
                  </a:lnTo>
                  <a:lnTo>
                    <a:pt x="301" y="257"/>
                  </a:lnTo>
                  <a:lnTo>
                    <a:pt x="292" y="256"/>
                  </a:lnTo>
                  <a:lnTo>
                    <a:pt x="282" y="257"/>
                  </a:lnTo>
                  <a:lnTo>
                    <a:pt x="274" y="257"/>
                  </a:lnTo>
                  <a:lnTo>
                    <a:pt x="264" y="260"/>
                  </a:lnTo>
                  <a:lnTo>
                    <a:pt x="256" y="264"/>
                  </a:lnTo>
                  <a:lnTo>
                    <a:pt x="248" y="271"/>
                  </a:lnTo>
                  <a:lnTo>
                    <a:pt x="240" y="280"/>
                  </a:lnTo>
                  <a:lnTo>
                    <a:pt x="237" y="286"/>
                  </a:lnTo>
                  <a:lnTo>
                    <a:pt x="236" y="293"/>
                  </a:lnTo>
                  <a:lnTo>
                    <a:pt x="235" y="300"/>
                  </a:lnTo>
                  <a:lnTo>
                    <a:pt x="234" y="308"/>
                  </a:lnTo>
                  <a:lnTo>
                    <a:pt x="233" y="316"/>
                  </a:lnTo>
                  <a:lnTo>
                    <a:pt x="233" y="323"/>
                  </a:lnTo>
                  <a:lnTo>
                    <a:pt x="233" y="331"/>
                  </a:lnTo>
                  <a:lnTo>
                    <a:pt x="234" y="339"/>
                  </a:lnTo>
                  <a:lnTo>
                    <a:pt x="234" y="348"/>
                  </a:lnTo>
                  <a:lnTo>
                    <a:pt x="237" y="355"/>
                  </a:lnTo>
                  <a:lnTo>
                    <a:pt x="238" y="362"/>
                  </a:lnTo>
                  <a:lnTo>
                    <a:pt x="241" y="370"/>
                  </a:lnTo>
                  <a:lnTo>
                    <a:pt x="245" y="377"/>
                  </a:lnTo>
                  <a:lnTo>
                    <a:pt x="249" y="385"/>
                  </a:lnTo>
                  <a:lnTo>
                    <a:pt x="254" y="392"/>
                  </a:lnTo>
                  <a:lnTo>
                    <a:pt x="259" y="397"/>
                  </a:lnTo>
                  <a:lnTo>
                    <a:pt x="265" y="400"/>
                  </a:lnTo>
                  <a:lnTo>
                    <a:pt x="270" y="400"/>
                  </a:lnTo>
                  <a:lnTo>
                    <a:pt x="275" y="400"/>
                  </a:lnTo>
                  <a:lnTo>
                    <a:pt x="278" y="398"/>
                  </a:lnTo>
                  <a:lnTo>
                    <a:pt x="284" y="397"/>
                  </a:lnTo>
                  <a:lnTo>
                    <a:pt x="289" y="394"/>
                  </a:lnTo>
                  <a:lnTo>
                    <a:pt x="294" y="392"/>
                  </a:lnTo>
                  <a:lnTo>
                    <a:pt x="298" y="388"/>
                  </a:lnTo>
                  <a:lnTo>
                    <a:pt x="303" y="385"/>
                  </a:lnTo>
                  <a:lnTo>
                    <a:pt x="308" y="381"/>
                  </a:lnTo>
                  <a:lnTo>
                    <a:pt x="313" y="378"/>
                  </a:lnTo>
                  <a:lnTo>
                    <a:pt x="318" y="373"/>
                  </a:lnTo>
                  <a:lnTo>
                    <a:pt x="322" y="370"/>
                  </a:lnTo>
                  <a:lnTo>
                    <a:pt x="326" y="366"/>
                  </a:lnTo>
                  <a:lnTo>
                    <a:pt x="331" y="363"/>
                  </a:lnTo>
                  <a:lnTo>
                    <a:pt x="336" y="360"/>
                  </a:lnTo>
                  <a:lnTo>
                    <a:pt x="345" y="356"/>
                  </a:lnTo>
                  <a:lnTo>
                    <a:pt x="355" y="355"/>
                  </a:lnTo>
                  <a:lnTo>
                    <a:pt x="365" y="356"/>
                  </a:lnTo>
                  <a:lnTo>
                    <a:pt x="375" y="359"/>
                  </a:lnTo>
                  <a:lnTo>
                    <a:pt x="383" y="363"/>
                  </a:lnTo>
                  <a:lnTo>
                    <a:pt x="392" y="369"/>
                  </a:lnTo>
                  <a:lnTo>
                    <a:pt x="400" y="376"/>
                  </a:lnTo>
                  <a:lnTo>
                    <a:pt x="406" y="383"/>
                  </a:lnTo>
                  <a:lnTo>
                    <a:pt x="407" y="390"/>
                  </a:lnTo>
                  <a:lnTo>
                    <a:pt x="408" y="396"/>
                  </a:lnTo>
                  <a:lnTo>
                    <a:pt x="408" y="403"/>
                  </a:lnTo>
                  <a:lnTo>
                    <a:pt x="408" y="410"/>
                  </a:lnTo>
                  <a:lnTo>
                    <a:pt x="407" y="416"/>
                  </a:lnTo>
                  <a:lnTo>
                    <a:pt x="408" y="423"/>
                  </a:lnTo>
                  <a:lnTo>
                    <a:pt x="408" y="431"/>
                  </a:lnTo>
                  <a:lnTo>
                    <a:pt x="408" y="438"/>
                  </a:lnTo>
                  <a:lnTo>
                    <a:pt x="402" y="444"/>
                  </a:lnTo>
                  <a:lnTo>
                    <a:pt x="395" y="447"/>
                  </a:lnTo>
                  <a:lnTo>
                    <a:pt x="387" y="451"/>
                  </a:lnTo>
                  <a:lnTo>
                    <a:pt x="378" y="454"/>
                  </a:lnTo>
                  <a:lnTo>
                    <a:pt x="368" y="456"/>
                  </a:lnTo>
                  <a:lnTo>
                    <a:pt x="358" y="459"/>
                  </a:lnTo>
                  <a:lnTo>
                    <a:pt x="348" y="463"/>
                  </a:lnTo>
                  <a:lnTo>
                    <a:pt x="338" y="465"/>
                  </a:lnTo>
                  <a:lnTo>
                    <a:pt x="327" y="467"/>
                  </a:lnTo>
                  <a:lnTo>
                    <a:pt x="317" y="471"/>
                  </a:lnTo>
                  <a:lnTo>
                    <a:pt x="309" y="475"/>
                  </a:lnTo>
                  <a:lnTo>
                    <a:pt x="299" y="480"/>
                  </a:lnTo>
                  <a:lnTo>
                    <a:pt x="291" y="485"/>
                  </a:lnTo>
                  <a:lnTo>
                    <a:pt x="283" y="490"/>
                  </a:lnTo>
                  <a:lnTo>
                    <a:pt x="277" y="498"/>
                  </a:lnTo>
                  <a:lnTo>
                    <a:pt x="271" y="508"/>
                  </a:lnTo>
                  <a:lnTo>
                    <a:pt x="266" y="611"/>
                  </a:lnTo>
                </a:path>
              </a:pathLst>
            </a:custGeom>
            <a:solidFill>
              <a:schemeClr val="bg1"/>
            </a:solidFill>
            <a:ln w="9525" cap="rnd">
              <a:noFill/>
              <a:round/>
              <a:headEnd/>
              <a:tailEnd/>
            </a:ln>
            <a:effectLst>
              <a:prstShdw prst="shdw17" dist="17961" dir="2700000">
                <a:schemeClr val="bg1">
                  <a:gamma/>
                  <a:shade val="60000"/>
                  <a:invGamma/>
                </a:schemeClr>
              </a:prstShdw>
            </a:effectLst>
          </p:spPr>
          <p:txBody>
            <a:bodyPr/>
            <a:lstStyle/>
            <a:p>
              <a:endParaRPr lang="en-IN" dirty="0"/>
            </a:p>
          </p:txBody>
        </p:sp>
        <p:sp>
          <p:nvSpPr>
            <p:cNvPr id="1036" name="Freeform 12"/>
            <p:cNvSpPr>
              <a:spLocks/>
            </p:cNvSpPr>
            <p:nvPr/>
          </p:nvSpPr>
          <p:spPr bwMode="grayWhite">
            <a:xfrm>
              <a:off x="548" y="-13"/>
              <a:ext cx="439" cy="396"/>
            </a:xfrm>
            <a:custGeom>
              <a:avLst/>
              <a:gdLst/>
              <a:ahLst/>
              <a:cxnLst>
                <a:cxn ang="0">
                  <a:pos x="246" y="372"/>
                </a:cxn>
                <a:cxn ang="0">
                  <a:pos x="237" y="330"/>
                </a:cxn>
                <a:cxn ang="0">
                  <a:pos x="222" y="293"/>
                </a:cxn>
                <a:cxn ang="0">
                  <a:pos x="185" y="278"/>
                </a:cxn>
                <a:cxn ang="0">
                  <a:pos x="142" y="289"/>
                </a:cxn>
                <a:cxn ang="0">
                  <a:pos x="104" y="293"/>
                </a:cxn>
                <a:cxn ang="0">
                  <a:pos x="85" y="275"/>
                </a:cxn>
                <a:cxn ang="0">
                  <a:pos x="73" y="247"/>
                </a:cxn>
                <a:cxn ang="0">
                  <a:pos x="67" y="215"/>
                </a:cxn>
                <a:cxn ang="0">
                  <a:pos x="68" y="185"/>
                </a:cxn>
                <a:cxn ang="0">
                  <a:pos x="99" y="176"/>
                </a:cxn>
                <a:cxn ang="0">
                  <a:pos x="139" y="183"/>
                </a:cxn>
                <a:cxn ang="0">
                  <a:pos x="167" y="170"/>
                </a:cxn>
                <a:cxn ang="0">
                  <a:pos x="179" y="149"/>
                </a:cxn>
                <a:cxn ang="0">
                  <a:pos x="181" y="123"/>
                </a:cxn>
                <a:cxn ang="0">
                  <a:pos x="180" y="96"/>
                </a:cxn>
                <a:cxn ang="0">
                  <a:pos x="170" y="68"/>
                </a:cxn>
                <a:cxn ang="0">
                  <a:pos x="146" y="48"/>
                </a:cxn>
                <a:cxn ang="0">
                  <a:pos x="115" y="49"/>
                </a:cxn>
                <a:cxn ang="0">
                  <a:pos x="86" y="62"/>
                </a:cxn>
                <a:cxn ang="0">
                  <a:pos x="56" y="71"/>
                </a:cxn>
                <a:cxn ang="0">
                  <a:pos x="26" y="62"/>
                </a:cxn>
                <a:cxn ang="0">
                  <a:pos x="11" y="43"/>
                </a:cxn>
                <a:cxn ang="0">
                  <a:pos x="1" y="22"/>
                </a:cxn>
                <a:cxn ang="0">
                  <a:pos x="388" y="18"/>
                </a:cxn>
                <a:cxn ang="0">
                  <a:pos x="367" y="21"/>
                </a:cxn>
                <a:cxn ang="0">
                  <a:pos x="346" y="18"/>
                </a:cxn>
                <a:cxn ang="0">
                  <a:pos x="324" y="13"/>
                </a:cxn>
                <a:cxn ang="0">
                  <a:pos x="299" y="18"/>
                </a:cxn>
                <a:cxn ang="0">
                  <a:pos x="278" y="43"/>
                </a:cxn>
                <a:cxn ang="0">
                  <a:pos x="277" y="75"/>
                </a:cxn>
                <a:cxn ang="0">
                  <a:pos x="281" y="99"/>
                </a:cxn>
                <a:cxn ang="0">
                  <a:pos x="287" y="124"/>
                </a:cxn>
                <a:cxn ang="0">
                  <a:pos x="300" y="145"/>
                </a:cxn>
                <a:cxn ang="0">
                  <a:pos x="325" y="159"/>
                </a:cxn>
                <a:cxn ang="0">
                  <a:pos x="349" y="158"/>
                </a:cxn>
                <a:cxn ang="0">
                  <a:pos x="371" y="148"/>
                </a:cxn>
                <a:cxn ang="0">
                  <a:pos x="394" y="138"/>
                </a:cxn>
                <a:cxn ang="0">
                  <a:pos x="418" y="142"/>
                </a:cxn>
                <a:cxn ang="0">
                  <a:pos x="428" y="163"/>
                </a:cxn>
                <a:cxn ang="0">
                  <a:pos x="434" y="188"/>
                </a:cxn>
                <a:cxn ang="0">
                  <a:pos x="436" y="215"/>
                </a:cxn>
                <a:cxn ang="0">
                  <a:pos x="428" y="234"/>
                </a:cxn>
                <a:cxn ang="0">
                  <a:pos x="389" y="242"/>
                </a:cxn>
                <a:cxn ang="0">
                  <a:pos x="355" y="257"/>
                </a:cxn>
                <a:cxn ang="0">
                  <a:pos x="339" y="282"/>
                </a:cxn>
                <a:cxn ang="0">
                  <a:pos x="345" y="313"/>
                </a:cxn>
                <a:cxn ang="0">
                  <a:pos x="364" y="340"/>
                </a:cxn>
                <a:cxn ang="0">
                  <a:pos x="361" y="368"/>
                </a:cxn>
                <a:cxn ang="0">
                  <a:pos x="339" y="379"/>
                </a:cxn>
                <a:cxn ang="0">
                  <a:pos x="315" y="387"/>
                </a:cxn>
                <a:cxn ang="0">
                  <a:pos x="290" y="392"/>
                </a:cxn>
                <a:cxn ang="0">
                  <a:pos x="264" y="395"/>
                </a:cxn>
              </a:cxnLst>
              <a:rect l="0" t="0" r="r" b="b"/>
              <a:pathLst>
                <a:path w="439" h="396">
                  <a:moveTo>
                    <a:pt x="264" y="395"/>
                  </a:moveTo>
                  <a:lnTo>
                    <a:pt x="257" y="388"/>
                  </a:lnTo>
                  <a:lnTo>
                    <a:pt x="251" y="381"/>
                  </a:lnTo>
                  <a:lnTo>
                    <a:pt x="246" y="372"/>
                  </a:lnTo>
                  <a:lnTo>
                    <a:pt x="244" y="362"/>
                  </a:lnTo>
                  <a:lnTo>
                    <a:pt x="240" y="351"/>
                  </a:lnTo>
                  <a:lnTo>
                    <a:pt x="238" y="341"/>
                  </a:lnTo>
                  <a:lnTo>
                    <a:pt x="237" y="330"/>
                  </a:lnTo>
                  <a:lnTo>
                    <a:pt x="234" y="320"/>
                  </a:lnTo>
                  <a:lnTo>
                    <a:pt x="231" y="310"/>
                  </a:lnTo>
                  <a:lnTo>
                    <a:pt x="227" y="301"/>
                  </a:lnTo>
                  <a:lnTo>
                    <a:pt x="222" y="293"/>
                  </a:lnTo>
                  <a:lnTo>
                    <a:pt x="215" y="287"/>
                  </a:lnTo>
                  <a:lnTo>
                    <a:pt x="207" y="282"/>
                  </a:lnTo>
                  <a:lnTo>
                    <a:pt x="197" y="279"/>
                  </a:lnTo>
                  <a:lnTo>
                    <a:pt x="185" y="278"/>
                  </a:lnTo>
                  <a:lnTo>
                    <a:pt x="169" y="280"/>
                  </a:lnTo>
                  <a:lnTo>
                    <a:pt x="160" y="283"/>
                  </a:lnTo>
                  <a:lnTo>
                    <a:pt x="151" y="286"/>
                  </a:lnTo>
                  <a:lnTo>
                    <a:pt x="142" y="289"/>
                  </a:lnTo>
                  <a:lnTo>
                    <a:pt x="132" y="291"/>
                  </a:lnTo>
                  <a:lnTo>
                    <a:pt x="123" y="292"/>
                  </a:lnTo>
                  <a:lnTo>
                    <a:pt x="114" y="293"/>
                  </a:lnTo>
                  <a:lnTo>
                    <a:pt x="104" y="293"/>
                  </a:lnTo>
                  <a:lnTo>
                    <a:pt x="94" y="293"/>
                  </a:lnTo>
                  <a:lnTo>
                    <a:pt x="91" y="288"/>
                  </a:lnTo>
                  <a:lnTo>
                    <a:pt x="88" y="282"/>
                  </a:lnTo>
                  <a:lnTo>
                    <a:pt x="85" y="275"/>
                  </a:lnTo>
                  <a:lnTo>
                    <a:pt x="82" y="269"/>
                  </a:lnTo>
                  <a:lnTo>
                    <a:pt x="79" y="261"/>
                  </a:lnTo>
                  <a:lnTo>
                    <a:pt x="76" y="254"/>
                  </a:lnTo>
                  <a:lnTo>
                    <a:pt x="73" y="247"/>
                  </a:lnTo>
                  <a:lnTo>
                    <a:pt x="72" y="238"/>
                  </a:lnTo>
                  <a:lnTo>
                    <a:pt x="70" y="231"/>
                  </a:lnTo>
                  <a:lnTo>
                    <a:pt x="68" y="224"/>
                  </a:lnTo>
                  <a:lnTo>
                    <a:pt x="67" y="215"/>
                  </a:lnTo>
                  <a:lnTo>
                    <a:pt x="66" y="208"/>
                  </a:lnTo>
                  <a:lnTo>
                    <a:pt x="66" y="201"/>
                  </a:lnTo>
                  <a:lnTo>
                    <a:pt x="67" y="192"/>
                  </a:lnTo>
                  <a:lnTo>
                    <a:pt x="68" y="185"/>
                  </a:lnTo>
                  <a:lnTo>
                    <a:pt x="70" y="179"/>
                  </a:lnTo>
                  <a:lnTo>
                    <a:pt x="79" y="175"/>
                  </a:lnTo>
                  <a:lnTo>
                    <a:pt x="89" y="174"/>
                  </a:lnTo>
                  <a:lnTo>
                    <a:pt x="99" y="176"/>
                  </a:lnTo>
                  <a:lnTo>
                    <a:pt x="108" y="179"/>
                  </a:lnTo>
                  <a:lnTo>
                    <a:pt x="119" y="181"/>
                  </a:lnTo>
                  <a:lnTo>
                    <a:pt x="128" y="183"/>
                  </a:lnTo>
                  <a:lnTo>
                    <a:pt x="139" y="183"/>
                  </a:lnTo>
                  <a:lnTo>
                    <a:pt x="149" y="182"/>
                  </a:lnTo>
                  <a:lnTo>
                    <a:pt x="157" y="179"/>
                  </a:lnTo>
                  <a:lnTo>
                    <a:pt x="162" y="174"/>
                  </a:lnTo>
                  <a:lnTo>
                    <a:pt x="167" y="170"/>
                  </a:lnTo>
                  <a:lnTo>
                    <a:pt x="171" y="166"/>
                  </a:lnTo>
                  <a:lnTo>
                    <a:pt x="174" y="160"/>
                  </a:lnTo>
                  <a:lnTo>
                    <a:pt x="177" y="155"/>
                  </a:lnTo>
                  <a:lnTo>
                    <a:pt x="179" y="149"/>
                  </a:lnTo>
                  <a:lnTo>
                    <a:pt x="179" y="142"/>
                  </a:lnTo>
                  <a:lnTo>
                    <a:pt x="180" y="136"/>
                  </a:lnTo>
                  <a:lnTo>
                    <a:pt x="181" y="129"/>
                  </a:lnTo>
                  <a:lnTo>
                    <a:pt x="181" y="123"/>
                  </a:lnTo>
                  <a:lnTo>
                    <a:pt x="181" y="115"/>
                  </a:lnTo>
                  <a:lnTo>
                    <a:pt x="181" y="109"/>
                  </a:lnTo>
                  <a:lnTo>
                    <a:pt x="181" y="102"/>
                  </a:lnTo>
                  <a:lnTo>
                    <a:pt x="180" y="96"/>
                  </a:lnTo>
                  <a:lnTo>
                    <a:pt x="180" y="89"/>
                  </a:lnTo>
                  <a:lnTo>
                    <a:pt x="178" y="81"/>
                  </a:lnTo>
                  <a:lnTo>
                    <a:pt x="174" y="74"/>
                  </a:lnTo>
                  <a:lnTo>
                    <a:pt x="170" y="68"/>
                  </a:lnTo>
                  <a:lnTo>
                    <a:pt x="165" y="62"/>
                  </a:lnTo>
                  <a:lnTo>
                    <a:pt x="159" y="57"/>
                  </a:lnTo>
                  <a:lnTo>
                    <a:pt x="153" y="52"/>
                  </a:lnTo>
                  <a:lnTo>
                    <a:pt x="146" y="48"/>
                  </a:lnTo>
                  <a:lnTo>
                    <a:pt x="138" y="44"/>
                  </a:lnTo>
                  <a:lnTo>
                    <a:pt x="130" y="44"/>
                  </a:lnTo>
                  <a:lnTo>
                    <a:pt x="122" y="46"/>
                  </a:lnTo>
                  <a:lnTo>
                    <a:pt x="115" y="49"/>
                  </a:lnTo>
                  <a:lnTo>
                    <a:pt x="108" y="51"/>
                  </a:lnTo>
                  <a:lnTo>
                    <a:pt x="100" y="55"/>
                  </a:lnTo>
                  <a:lnTo>
                    <a:pt x="92" y="59"/>
                  </a:lnTo>
                  <a:lnTo>
                    <a:pt x="86" y="62"/>
                  </a:lnTo>
                  <a:lnTo>
                    <a:pt x="79" y="65"/>
                  </a:lnTo>
                  <a:lnTo>
                    <a:pt x="71" y="68"/>
                  </a:lnTo>
                  <a:lnTo>
                    <a:pt x="63" y="70"/>
                  </a:lnTo>
                  <a:lnTo>
                    <a:pt x="56" y="71"/>
                  </a:lnTo>
                  <a:lnTo>
                    <a:pt x="48" y="71"/>
                  </a:lnTo>
                  <a:lnTo>
                    <a:pt x="40" y="69"/>
                  </a:lnTo>
                  <a:lnTo>
                    <a:pt x="33" y="67"/>
                  </a:lnTo>
                  <a:lnTo>
                    <a:pt x="26" y="62"/>
                  </a:lnTo>
                  <a:lnTo>
                    <a:pt x="19" y="55"/>
                  </a:lnTo>
                  <a:lnTo>
                    <a:pt x="16" y="51"/>
                  </a:lnTo>
                  <a:lnTo>
                    <a:pt x="13" y="48"/>
                  </a:lnTo>
                  <a:lnTo>
                    <a:pt x="11" y="43"/>
                  </a:lnTo>
                  <a:lnTo>
                    <a:pt x="7" y="38"/>
                  </a:lnTo>
                  <a:lnTo>
                    <a:pt x="6" y="33"/>
                  </a:lnTo>
                  <a:lnTo>
                    <a:pt x="3" y="27"/>
                  </a:lnTo>
                  <a:lnTo>
                    <a:pt x="1" y="22"/>
                  </a:lnTo>
                  <a:lnTo>
                    <a:pt x="0" y="16"/>
                  </a:lnTo>
                  <a:lnTo>
                    <a:pt x="405" y="0"/>
                  </a:lnTo>
                  <a:lnTo>
                    <a:pt x="393" y="14"/>
                  </a:lnTo>
                  <a:lnTo>
                    <a:pt x="388" y="18"/>
                  </a:lnTo>
                  <a:lnTo>
                    <a:pt x="383" y="20"/>
                  </a:lnTo>
                  <a:lnTo>
                    <a:pt x="378" y="21"/>
                  </a:lnTo>
                  <a:lnTo>
                    <a:pt x="372" y="21"/>
                  </a:lnTo>
                  <a:lnTo>
                    <a:pt x="367" y="21"/>
                  </a:lnTo>
                  <a:lnTo>
                    <a:pt x="362" y="21"/>
                  </a:lnTo>
                  <a:lnTo>
                    <a:pt x="357" y="20"/>
                  </a:lnTo>
                  <a:lnTo>
                    <a:pt x="351" y="18"/>
                  </a:lnTo>
                  <a:lnTo>
                    <a:pt x="346" y="18"/>
                  </a:lnTo>
                  <a:lnTo>
                    <a:pt x="340" y="16"/>
                  </a:lnTo>
                  <a:lnTo>
                    <a:pt x="335" y="15"/>
                  </a:lnTo>
                  <a:lnTo>
                    <a:pt x="330" y="14"/>
                  </a:lnTo>
                  <a:lnTo>
                    <a:pt x="324" y="13"/>
                  </a:lnTo>
                  <a:lnTo>
                    <a:pt x="318" y="13"/>
                  </a:lnTo>
                  <a:lnTo>
                    <a:pt x="312" y="13"/>
                  </a:lnTo>
                  <a:lnTo>
                    <a:pt x="306" y="14"/>
                  </a:lnTo>
                  <a:lnTo>
                    <a:pt x="299" y="18"/>
                  </a:lnTo>
                  <a:lnTo>
                    <a:pt x="293" y="22"/>
                  </a:lnTo>
                  <a:lnTo>
                    <a:pt x="287" y="28"/>
                  </a:lnTo>
                  <a:lnTo>
                    <a:pt x="282" y="36"/>
                  </a:lnTo>
                  <a:lnTo>
                    <a:pt x="278" y="43"/>
                  </a:lnTo>
                  <a:lnTo>
                    <a:pt x="276" y="51"/>
                  </a:lnTo>
                  <a:lnTo>
                    <a:pt x="274" y="60"/>
                  </a:lnTo>
                  <a:lnTo>
                    <a:pt x="275" y="70"/>
                  </a:lnTo>
                  <a:lnTo>
                    <a:pt x="277" y="75"/>
                  </a:lnTo>
                  <a:lnTo>
                    <a:pt x="278" y="81"/>
                  </a:lnTo>
                  <a:lnTo>
                    <a:pt x="278" y="87"/>
                  </a:lnTo>
                  <a:lnTo>
                    <a:pt x="279" y="93"/>
                  </a:lnTo>
                  <a:lnTo>
                    <a:pt x="281" y="99"/>
                  </a:lnTo>
                  <a:lnTo>
                    <a:pt x="282" y="105"/>
                  </a:lnTo>
                  <a:lnTo>
                    <a:pt x="284" y="111"/>
                  </a:lnTo>
                  <a:lnTo>
                    <a:pt x="285" y="118"/>
                  </a:lnTo>
                  <a:lnTo>
                    <a:pt x="287" y="124"/>
                  </a:lnTo>
                  <a:lnTo>
                    <a:pt x="290" y="129"/>
                  </a:lnTo>
                  <a:lnTo>
                    <a:pt x="292" y="135"/>
                  </a:lnTo>
                  <a:lnTo>
                    <a:pt x="296" y="140"/>
                  </a:lnTo>
                  <a:lnTo>
                    <a:pt x="300" y="145"/>
                  </a:lnTo>
                  <a:lnTo>
                    <a:pt x="305" y="149"/>
                  </a:lnTo>
                  <a:lnTo>
                    <a:pt x="311" y="152"/>
                  </a:lnTo>
                  <a:lnTo>
                    <a:pt x="318" y="156"/>
                  </a:lnTo>
                  <a:lnTo>
                    <a:pt x="325" y="159"/>
                  </a:lnTo>
                  <a:lnTo>
                    <a:pt x="331" y="160"/>
                  </a:lnTo>
                  <a:lnTo>
                    <a:pt x="337" y="160"/>
                  </a:lnTo>
                  <a:lnTo>
                    <a:pt x="343" y="160"/>
                  </a:lnTo>
                  <a:lnTo>
                    <a:pt x="349" y="158"/>
                  </a:lnTo>
                  <a:lnTo>
                    <a:pt x="354" y="156"/>
                  </a:lnTo>
                  <a:lnTo>
                    <a:pt x="359" y="154"/>
                  </a:lnTo>
                  <a:lnTo>
                    <a:pt x="365" y="151"/>
                  </a:lnTo>
                  <a:lnTo>
                    <a:pt x="371" y="148"/>
                  </a:lnTo>
                  <a:lnTo>
                    <a:pt x="377" y="145"/>
                  </a:lnTo>
                  <a:lnTo>
                    <a:pt x="382" y="142"/>
                  </a:lnTo>
                  <a:lnTo>
                    <a:pt x="388" y="140"/>
                  </a:lnTo>
                  <a:lnTo>
                    <a:pt x="394" y="138"/>
                  </a:lnTo>
                  <a:lnTo>
                    <a:pt x="399" y="137"/>
                  </a:lnTo>
                  <a:lnTo>
                    <a:pt x="406" y="137"/>
                  </a:lnTo>
                  <a:lnTo>
                    <a:pt x="412" y="137"/>
                  </a:lnTo>
                  <a:lnTo>
                    <a:pt x="418" y="142"/>
                  </a:lnTo>
                  <a:lnTo>
                    <a:pt x="421" y="146"/>
                  </a:lnTo>
                  <a:lnTo>
                    <a:pt x="424" y="151"/>
                  </a:lnTo>
                  <a:lnTo>
                    <a:pt x="426" y="157"/>
                  </a:lnTo>
                  <a:lnTo>
                    <a:pt x="428" y="163"/>
                  </a:lnTo>
                  <a:lnTo>
                    <a:pt x="431" y="169"/>
                  </a:lnTo>
                  <a:lnTo>
                    <a:pt x="431" y="175"/>
                  </a:lnTo>
                  <a:lnTo>
                    <a:pt x="432" y="182"/>
                  </a:lnTo>
                  <a:lnTo>
                    <a:pt x="434" y="188"/>
                  </a:lnTo>
                  <a:lnTo>
                    <a:pt x="434" y="195"/>
                  </a:lnTo>
                  <a:lnTo>
                    <a:pt x="435" y="202"/>
                  </a:lnTo>
                  <a:lnTo>
                    <a:pt x="435" y="208"/>
                  </a:lnTo>
                  <a:lnTo>
                    <a:pt x="436" y="215"/>
                  </a:lnTo>
                  <a:lnTo>
                    <a:pt x="437" y="221"/>
                  </a:lnTo>
                  <a:lnTo>
                    <a:pt x="437" y="228"/>
                  </a:lnTo>
                  <a:lnTo>
                    <a:pt x="438" y="234"/>
                  </a:lnTo>
                  <a:lnTo>
                    <a:pt x="428" y="234"/>
                  </a:lnTo>
                  <a:lnTo>
                    <a:pt x="418" y="235"/>
                  </a:lnTo>
                  <a:lnTo>
                    <a:pt x="409" y="237"/>
                  </a:lnTo>
                  <a:lnTo>
                    <a:pt x="398" y="239"/>
                  </a:lnTo>
                  <a:lnTo>
                    <a:pt x="389" y="242"/>
                  </a:lnTo>
                  <a:lnTo>
                    <a:pt x="378" y="245"/>
                  </a:lnTo>
                  <a:lnTo>
                    <a:pt x="369" y="248"/>
                  </a:lnTo>
                  <a:lnTo>
                    <a:pt x="358" y="253"/>
                  </a:lnTo>
                  <a:lnTo>
                    <a:pt x="355" y="257"/>
                  </a:lnTo>
                  <a:lnTo>
                    <a:pt x="351" y="261"/>
                  </a:lnTo>
                  <a:lnTo>
                    <a:pt x="346" y="267"/>
                  </a:lnTo>
                  <a:lnTo>
                    <a:pt x="343" y="275"/>
                  </a:lnTo>
                  <a:lnTo>
                    <a:pt x="339" y="282"/>
                  </a:lnTo>
                  <a:lnTo>
                    <a:pt x="338" y="290"/>
                  </a:lnTo>
                  <a:lnTo>
                    <a:pt x="339" y="298"/>
                  </a:lnTo>
                  <a:lnTo>
                    <a:pt x="342" y="305"/>
                  </a:lnTo>
                  <a:lnTo>
                    <a:pt x="345" y="313"/>
                  </a:lnTo>
                  <a:lnTo>
                    <a:pt x="350" y="320"/>
                  </a:lnTo>
                  <a:lnTo>
                    <a:pt x="355" y="326"/>
                  </a:lnTo>
                  <a:lnTo>
                    <a:pt x="360" y="334"/>
                  </a:lnTo>
                  <a:lnTo>
                    <a:pt x="364" y="340"/>
                  </a:lnTo>
                  <a:lnTo>
                    <a:pt x="366" y="348"/>
                  </a:lnTo>
                  <a:lnTo>
                    <a:pt x="367" y="356"/>
                  </a:lnTo>
                  <a:lnTo>
                    <a:pt x="365" y="365"/>
                  </a:lnTo>
                  <a:lnTo>
                    <a:pt x="361" y="368"/>
                  </a:lnTo>
                  <a:lnTo>
                    <a:pt x="356" y="372"/>
                  </a:lnTo>
                  <a:lnTo>
                    <a:pt x="351" y="374"/>
                  </a:lnTo>
                  <a:lnTo>
                    <a:pt x="345" y="376"/>
                  </a:lnTo>
                  <a:lnTo>
                    <a:pt x="339" y="379"/>
                  </a:lnTo>
                  <a:lnTo>
                    <a:pt x="333" y="381"/>
                  </a:lnTo>
                  <a:lnTo>
                    <a:pt x="328" y="384"/>
                  </a:lnTo>
                  <a:lnTo>
                    <a:pt x="322" y="385"/>
                  </a:lnTo>
                  <a:lnTo>
                    <a:pt x="315" y="387"/>
                  </a:lnTo>
                  <a:lnTo>
                    <a:pt x="309" y="388"/>
                  </a:lnTo>
                  <a:lnTo>
                    <a:pt x="303" y="390"/>
                  </a:lnTo>
                  <a:lnTo>
                    <a:pt x="296" y="391"/>
                  </a:lnTo>
                  <a:lnTo>
                    <a:pt x="290" y="392"/>
                  </a:lnTo>
                  <a:lnTo>
                    <a:pt x="284" y="393"/>
                  </a:lnTo>
                  <a:lnTo>
                    <a:pt x="277" y="394"/>
                  </a:lnTo>
                  <a:lnTo>
                    <a:pt x="271" y="395"/>
                  </a:lnTo>
                  <a:lnTo>
                    <a:pt x="264" y="395"/>
                  </a:lnTo>
                </a:path>
              </a:pathLst>
            </a:custGeom>
            <a:solidFill>
              <a:schemeClr val="bg1"/>
            </a:solidFill>
            <a:ln w="9525" cap="rnd">
              <a:noFill/>
              <a:round/>
              <a:headEnd/>
              <a:tailEnd/>
            </a:ln>
            <a:effectLst>
              <a:prstShdw prst="shdw17" dist="17961" dir="2700000">
                <a:schemeClr val="bg1">
                  <a:gamma/>
                  <a:shade val="60000"/>
                  <a:invGamma/>
                </a:schemeClr>
              </a:prstShdw>
            </a:effectLst>
          </p:spPr>
          <p:txBody>
            <a:bodyPr/>
            <a:lstStyle/>
            <a:p>
              <a:endParaRPr lang="en-IN" dirty="0"/>
            </a:p>
          </p:txBody>
        </p:sp>
        <p:sp>
          <p:nvSpPr>
            <p:cNvPr id="1037" name="Freeform 13"/>
            <p:cNvSpPr>
              <a:spLocks/>
            </p:cNvSpPr>
            <p:nvPr/>
          </p:nvSpPr>
          <p:spPr bwMode="grayWhite">
            <a:xfrm>
              <a:off x="-11" y="3121"/>
              <a:ext cx="513" cy="493"/>
            </a:xfrm>
            <a:custGeom>
              <a:avLst/>
              <a:gdLst/>
              <a:ahLst/>
              <a:cxnLst>
                <a:cxn ang="0">
                  <a:pos x="111" y="481"/>
                </a:cxn>
                <a:cxn ang="0">
                  <a:pos x="85" y="463"/>
                </a:cxn>
                <a:cxn ang="0">
                  <a:pos x="64" y="433"/>
                </a:cxn>
                <a:cxn ang="0">
                  <a:pos x="0" y="275"/>
                </a:cxn>
                <a:cxn ang="0">
                  <a:pos x="3" y="259"/>
                </a:cxn>
                <a:cxn ang="0">
                  <a:pos x="10" y="240"/>
                </a:cxn>
                <a:cxn ang="0">
                  <a:pos x="21" y="222"/>
                </a:cxn>
                <a:cxn ang="0">
                  <a:pos x="35" y="205"/>
                </a:cxn>
                <a:cxn ang="0">
                  <a:pos x="49" y="193"/>
                </a:cxn>
                <a:cxn ang="0">
                  <a:pos x="81" y="193"/>
                </a:cxn>
                <a:cxn ang="0">
                  <a:pos x="112" y="205"/>
                </a:cxn>
                <a:cxn ang="0">
                  <a:pos x="142" y="220"/>
                </a:cxn>
                <a:cxn ang="0">
                  <a:pos x="169" y="226"/>
                </a:cxn>
                <a:cxn ang="0">
                  <a:pos x="194" y="211"/>
                </a:cxn>
                <a:cxn ang="0">
                  <a:pos x="212" y="183"/>
                </a:cxn>
                <a:cxn ang="0">
                  <a:pos x="222" y="156"/>
                </a:cxn>
                <a:cxn ang="0">
                  <a:pos x="213" y="128"/>
                </a:cxn>
                <a:cxn ang="0">
                  <a:pos x="198" y="115"/>
                </a:cxn>
                <a:cxn ang="0">
                  <a:pos x="178" y="105"/>
                </a:cxn>
                <a:cxn ang="0">
                  <a:pos x="158" y="95"/>
                </a:cxn>
                <a:cxn ang="0">
                  <a:pos x="142" y="81"/>
                </a:cxn>
                <a:cxn ang="0">
                  <a:pos x="137" y="60"/>
                </a:cxn>
                <a:cxn ang="0">
                  <a:pos x="146" y="38"/>
                </a:cxn>
                <a:cxn ang="0">
                  <a:pos x="160" y="20"/>
                </a:cxn>
                <a:cxn ang="0">
                  <a:pos x="176" y="0"/>
                </a:cxn>
                <a:cxn ang="0">
                  <a:pos x="198" y="15"/>
                </a:cxn>
                <a:cxn ang="0">
                  <a:pos x="224" y="26"/>
                </a:cxn>
                <a:cxn ang="0">
                  <a:pos x="251" y="34"/>
                </a:cxn>
                <a:cxn ang="0">
                  <a:pos x="279" y="38"/>
                </a:cxn>
                <a:cxn ang="0">
                  <a:pos x="307" y="37"/>
                </a:cxn>
                <a:cxn ang="0">
                  <a:pos x="285" y="123"/>
                </a:cxn>
                <a:cxn ang="0">
                  <a:pos x="295" y="131"/>
                </a:cxn>
                <a:cxn ang="0">
                  <a:pos x="308" y="140"/>
                </a:cxn>
                <a:cxn ang="0">
                  <a:pos x="337" y="134"/>
                </a:cxn>
                <a:cxn ang="0">
                  <a:pos x="357" y="101"/>
                </a:cxn>
                <a:cxn ang="0">
                  <a:pos x="382" y="69"/>
                </a:cxn>
                <a:cxn ang="0">
                  <a:pos x="395" y="94"/>
                </a:cxn>
                <a:cxn ang="0">
                  <a:pos x="416" y="117"/>
                </a:cxn>
                <a:cxn ang="0">
                  <a:pos x="441" y="137"/>
                </a:cxn>
                <a:cxn ang="0">
                  <a:pos x="469" y="154"/>
                </a:cxn>
                <a:cxn ang="0">
                  <a:pos x="501" y="170"/>
                </a:cxn>
                <a:cxn ang="0">
                  <a:pos x="431" y="287"/>
                </a:cxn>
                <a:cxn ang="0">
                  <a:pos x="316" y="222"/>
                </a:cxn>
                <a:cxn ang="0">
                  <a:pos x="299" y="240"/>
                </a:cxn>
                <a:cxn ang="0">
                  <a:pos x="283" y="261"/>
                </a:cxn>
                <a:cxn ang="0">
                  <a:pos x="271" y="284"/>
                </a:cxn>
                <a:cxn ang="0">
                  <a:pos x="262" y="308"/>
                </a:cxn>
                <a:cxn ang="0">
                  <a:pos x="265" y="334"/>
                </a:cxn>
                <a:cxn ang="0">
                  <a:pos x="290" y="351"/>
                </a:cxn>
                <a:cxn ang="0">
                  <a:pos x="325" y="356"/>
                </a:cxn>
                <a:cxn ang="0">
                  <a:pos x="360" y="359"/>
                </a:cxn>
                <a:cxn ang="0">
                  <a:pos x="388" y="370"/>
                </a:cxn>
                <a:cxn ang="0">
                  <a:pos x="400" y="401"/>
                </a:cxn>
                <a:cxn ang="0">
                  <a:pos x="202" y="404"/>
                </a:cxn>
                <a:cxn ang="0">
                  <a:pos x="162" y="479"/>
                </a:cxn>
                <a:cxn ang="0">
                  <a:pos x="150" y="484"/>
                </a:cxn>
                <a:cxn ang="0">
                  <a:pos x="138" y="492"/>
                </a:cxn>
              </a:cxnLst>
              <a:rect l="0" t="0" r="r" b="b"/>
              <a:pathLst>
                <a:path w="513" h="493">
                  <a:moveTo>
                    <a:pt x="130" y="492"/>
                  </a:moveTo>
                  <a:lnTo>
                    <a:pt x="120" y="486"/>
                  </a:lnTo>
                  <a:lnTo>
                    <a:pt x="111" y="481"/>
                  </a:lnTo>
                  <a:lnTo>
                    <a:pt x="101" y="475"/>
                  </a:lnTo>
                  <a:lnTo>
                    <a:pt x="93" y="469"/>
                  </a:lnTo>
                  <a:lnTo>
                    <a:pt x="85" y="463"/>
                  </a:lnTo>
                  <a:lnTo>
                    <a:pt x="78" y="454"/>
                  </a:lnTo>
                  <a:lnTo>
                    <a:pt x="71" y="444"/>
                  </a:lnTo>
                  <a:lnTo>
                    <a:pt x="64" y="433"/>
                  </a:lnTo>
                  <a:lnTo>
                    <a:pt x="111" y="353"/>
                  </a:lnTo>
                  <a:lnTo>
                    <a:pt x="0" y="280"/>
                  </a:lnTo>
                  <a:lnTo>
                    <a:pt x="0" y="275"/>
                  </a:lnTo>
                  <a:lnTo>
                    <a:pt x="0" y="270"/>
                  </a:lnTo>
                  <a:lnTo>
                    <a:pt x="1" y="264"/>
                  </a:lnTo>
                  <a:lnTo>
                    <a:pt x="3" y="259"/>
                  </a:lnTo>
                  <a:lnTo>
                    <a:pt x="5" y="252"/>
                  </a:lnTo>
                  <a:lnTo>
                    <a:pt x="7" y="246"/>
                  </a:lnTo>
                  <a:lnTo>
                    <a:pt x="10" y="240"/>
                  </a:lnTo>
                  <a:lnTo>
                    <a:pt x="13" y="234"/>
                  </a:lnTo>
                  <a:lnTo>
                    <a:pt x="17" y="227"/>
                  </a:lnTo>
                  <a:lnTo>
                    <a:pt x="21" y="222"/>
                  </a:lnTo>
                  <a:lnTo>
                    <a:pt x="26" y="216"/>
                  </a:lnTo>
                  <a:lnTo>
                    <a:pt x="30" y="211"/>
                  </a:lnTo>
                  <a:lnTo>
                    <a:pt x="35" y="205"/>
                  </a:lnTo>
                  <a:lnTo>
                    <a:pt x="40" y="201"/>
                  </a:lnTo>
                  <a:lnTo>
                    <a:pt x="44" y="196"/>
                  </a:lnTo>
                  <a:lnTo>
                    <a:pt x="49" y="193"/>
                  </a:lnTo>
                  <a:lnTo>
                    <a:pt x="60" y="191"/>
                  </a:lnTo>
                  <a:lnTo>
                    <a:pt x="70" y="191"/>
                  </a:lnTo>
                  <a:lnTo>
                    <a:pt x="81" y="193"/>
                  </a:lnTo>
                  <a:lnTo>
                    <a:pt x="92" y="196"/>
                  </a:lnTo>
                  <a:lnTo>
                    <a:pt x="102" y="201"/>
                  </a:lnTo>
                  <a:lnTo>
                    <a:pt x="112" y="205"/>
                  </a:lnTo>
                  <a:lnTo>
                    <a:pt x="122" y="211"/>
                  </a:lnTo>
                  <a:lnTo>
                    <a:pt x="132" y="216"/>
                  </a:lnTo>
                  <a:lnTo>
                    <a:pt x="142" y="220"/>
                  </a:lnTo>
                  <a:lnTo>
                    <a:pt x="150" y="223"/>
                  </a:lnTo>
                  <a:lnTo>
                    <a:pt x="160" y="226"/>
                  </a:lnTo>
                  <a:lnTo>
                    <a:pt x="169" y="226"/>
                  </a:lnTo>
                  <a:lnTo>
                    <a:pt x="178" y="223"/>
                  </a:lnTo>
                  <a:lnTo>
                    <a:pt x="186" y="219"/>
                  </a:lnTo>
                  <a:lnTo>
                    <a:pt x="194" y="211"/>
                  </a:lnTo>
                  <a:lnTo>
                    <a:pt x="202" y="200"/>
                  </a:lnTo>
                  <a:lnTo>
                    <a:pt x="207" y="192"/>
                  </a:lnTo>
                  <a:lnTo>
                    <a:pt x="212" y="183"/>
                  </a:lnTo>
                  <a:lnTo>
                    <a:pt x="216" y="174"/>
                  </a:lnTo>
                  <a:lnTo>
                    <a:pt x="219" y="165"/>
                  </a:lnTo>
                  <a:lnTo>
                    <a:pt x="222" y="156"/>
                  </a:lnTo>
                  <a:lnTo>
                    <a:pt x="222" y="146"/>
                  </a:lnTo>
                  <a:lnTo>
                    <a:pt x="219" y="138"/>
                  </a:lnTo>
                  <a:lnTo>
                    <a:pt x="213" y="128"/>
                  </a:lnTo>
                  <a:lnTo>
                    <a:pt x="210" y="123"/>
                  </a:lnTo>
                  <a:lnTo>
                    <a:pt x="204" y="119"/>
                  </a:lnTo>
                  <a:lnTo>
                    <a:pt x="198" y="115"/>
                  </a:lnTo>
                  <a:lnTo>
                    <a:pt x="192" y="112"/>
                  </a:lnTo>
                  <a:lnTo>
                    <a:pt x="186" y="109"/>
                  </a:lnTo>
                  <a:lnTo>
                    <a:pt x="178" y="105"/>
                  </a:lnTo>
                  <a:lnTo>
                    <a:pt x="171" y="102"/>
                  </a:lnTo>
                  <a:lnTo>
                    <a:pt x="165" y="98"/>
                  </a:lnTo>
                  <a:lnTo>
                    <a:pt x="158" y="95"/>
                  </a:lnTo>
                  <a:lnTo>
                    <a:pt x="152" y="91"/>
                  </a:lnTo>
                  <a:lnTo>
                    <a:pt x="146" y="86"/>
                  </a:lnTo>
                  <a:lnTo>
                    <a:pt x="142" y="81"/>
                  </a:lnTo>
                  <a:lnTo>
                    <a:pt x="139" y="74"/>
                  </a:lnTo>
                  <a:lnTo>
                    <a:pt x="137" y="68"/>
                  </a:lnTo>
                  <a:lnTo>
                    <a:pt x="137" y="60"/>
                  </a:lnTo>
                  <a:lnTo>
                    <a:pt x="138" y="51"/>
                  </a:lnTo>
                  <a:lnTo>
                    <a:pt x="142" y="44"/>
                  </a:lnTo>
                  <a:lnTo>
                    <a:pt x="146" y="38"/>
                  </a:lnTo>
                  <a:lnTo>
                    <a:pt x="150" y="32"/>
                  </a:lnTo>
                  <a:lnTo>
                    <a:pt x="155" y="26"/>
                  </a:lnTo>
                  <a:lnTo>
                    <a:pt x="160" y="20"/>
                  </a:lnTo>
                  <a:lnTo>
                    <a:pt x="165" y="14"/>
                  </a:lnTo>
                  <a:lnTo>
                    <a:pt x="170" y="8"/>
                  </a:lnTo>
                  <a:lnTo>
                    <a:pt x="176" y="0"/>
                  </a:lnTo>
                  <a:lnTo>
                    <a:pt x="183" y="5"/>
                  </a:lnTo>
                  <a:lnTo>
                    <a:pt x="191" y="10"/>
                  </a:lnTo>
                  <a:lnTo>
                    <a:pt x="198" y="15"/>
                  </a:lnTo>
                  <a:lnTo>
                    <a:pt x="207" y="19"/>
                  </a:lnTo>
                  <a:lnTo>
                    <a:pt x="215" y="23"/>
                  </a:lnTo>
                  <a:lnTo>
                    <a:pt x="224" y="26"/>
                  </a:lnTo>
                  <a:lnTo>
                    <a:pt x="233" y="29"/>
                  </a:lnTo>
                  <a:lnTo>
                    <a:pt x="242" y="32"/>
                  </a:lnTo>
                  <a:lnTo>
                    <a:pt x="251" y="34"/>
                  </a:lnTo>
                  <a:lnTo>
                    <a:pt x="261" y="36"/>
                  </a:lnTo>
                  <a:lnTo>
                    <a:pt x="270" y="37"/>
                  </a:lnTo>
                  <a:lnTo>
                    <a:pt x="279" y="38"/>
                  </a:lnTo>
                  <a:lnTo>
                    <a:pt x="288" y="38"/>
                  </a:lnTo>
                  <a:lnTo>
                    <a:pt x="298" y="38"/>
                  </a:lnTo>
                  <a:lnTo>
                    <a:pt x="307" y="37"/>
                  </a:lnTo>
                  <a:lnTo>
                    <a:pt x="316" y="36"/>
                  </a:lnTo>
                  <a:lnTo>
                    <a:pt x="282" y="120"/>
                  </a:lnTo>
                  <a:lnTo>
                    <a:pt x="285" y="123"/>
                  </a:lnTo>
                  <a:lnTo>
                    <a:pt x="288" y="126"/>
                  </a:lnTo>
                  <a:lnTo>
                    <a:pt x="291" y="129"/>
                  </a:lnTo>
                  <a:lnTo>
                    <a:pt x="295" y="131"/>
                  </a:lnTo>
                  <a:lnTo>
                    <a:pt x="298" y="134"/>
                  </a:lnTo>
                  <a:lnTo>
                    <a:pt x="303" y="137"/>
                  </a:lnTo>
                  <a:lnTo>
                    <a:pt x="308" y="140"/>
                  </a:lnTo>
                  <a:lnTo>
                    <a:pt x="313" y="142"/>
                  </a:lnTo>
                  <a:lnTo>
                    <a:pt x="327" y="140"/>
                  </a:lnTo>
                  <a:lnTo>
                    <a:pt x="337" y="134"/>
                  </a:lnTo>
                  <a:lnTo>
                    <a:pt x="345" y="125"/>
                  </a:lnTo>
                  <a:lnTo>
                    <a:pt x="352" y="113"/>
                  </a:lnTo>
                  <a:lnTo>
                    <a:pt x="357" y="101"/>
                  </a:lnTo>
                  <a:lnTo>
                    <a:pt x="363" y="89"/>
                  </a:lnTo>
                  <a:lnTo>
                    <a:pt x="372" y="78"/>
                  </a:lnTo>
                  <a:lnTo>
                    <a:pt x="382" y="69"/>
                  </a:lnTo>
                  <a:lnTo>
                    <a:pt x="385" y="77"/>
                  </a:lnTo>
                  <a:lnTo>
                    <a:pt x="390" y="86"/>
                  </a:lnTo>
                  <a:lnTo>
                    <a:pt x="395" y="94"/>
                  </a:lnTo>
                  <a:lnTo>
                    <a:pt x="402" y="101"/>
                  </a:lnTo>
                  <a:lnTo>
                    <a:pt x="409" y="109"/>
                  </a:lnTo>
                  <a:lnTo>
                    <a:pt x="416" y="117"/>
                  </a:lnTo>
                  <a:lnTo>
                    <a:pt x="424" y="123"/>
                  </a:lnTo>
                  <a:lnTo>
                    <a:pt x="432" y="130"/>
                  </a:lnTo>
                  <a:lnTo>
                    <a:pt x="441" y="137"/>
                  </a:lnTo>
                  <a:lnTo>
                    <a:pt x="450" y="143"/>
                  </a:lnTo>
                  <a:lnTo>
                    <a:pt x="459" y="149"/>
                  </a:lnTo>
                  <a:lnTo>
                    <a:pt x="469" y="154"/>
                  </a:lnTo>
                  <a:lnTo>
                    <a:pt x="480" y="159"/>
                  </a:lnTo>
                  <a:lnTo>
                    <a:pt x="490" y="165"/>
                  </a:lnTo>
                  <a:lnTo>
                    <a:pt x="501" y="170"/>
                  </a:lnTo>
                  <a:lnTo>
                    <a:pt x="512" y="174"/>
                  </a:lnTo>
                  <a:lnTo>
                    <a:pt x="447" y="287"/>
                  </a:lnTo>
                  <a:lnTo>
                    <a:pt x="431" y="287"/>
                  </a:lnTo>
                  <a:lnTo>
                    <a:pt x="328" y="211"/>
                  </a:lnTo>
                  <a:lnTo>
                    <a:pt x="322" y="216"/>
                  </a:lnTo>
                  <a:lnTo>
                    <a:pt x="316" y="222"/>
                  </a:lnTo>
                  <a:lnTo>
                    <a:pt x="311" y="227"/>
                  </a:lnTo>
                  <a:lnTo>
                    <a:pt x="305" y="234"/>
                  </a:lnTo>
                  <a:lnTo>
                    <a:pt x="299" y="240"/>
                  </a:lnTo>
                  <a:lnTo>
                    <a:pt x="293" y="247"/>
                  </a:lnTo>
                  <a:lnTo>
                    <a:pt x="288" y="253"/>
                  </a:lnTo>
                  <a:lnTo>
                    <a:pt x="283" y="261"/>
                  </a:lnTo>
                  <a:lnTo>
                    <a:pt x="279" y="268"/>
                  </a:lnTo>
                  <a:lnTo>
                    <a:pt x="275" y="276"/>
                  </a:lnTo>
                  <a:lnTo>
                    <a:pt x="271" y="284"/>
                  </a:lnTo>
                  <a:lnTo>
                    <a:pt x="267" y="292"/>
                  </a:lnTo>
                  <a:lnTo>
                    <a:pt x="265" y="300"/>
                  </a:lnTo>
                  <a:lnTo>
                    <a:pt x="262" y="308"/>
                  </a:lnTo>
                  <a:lnTo>
                    <a:pt x="261" y="316"/>
                  </a:lnTo>
                  <a:lnTo>
                    <a:pt x="259" y="324"/>
                  </a:lnTo>
                  <a:lnTo>
                    <a:pt x="265" y="334"/>
                  </a:lnTo>
                  <a:lnTo>
                    <a:pt x="272" y="342"/>
                  </a:lnTo>
                  <a:lnTo>
                    <a:pt x="281" y="347"/>
                  </a:lnTo>
                  <a:lnTo>
                    <a:pt x="290" y="351"/>
                  </a:lnTo>
                  <a:lnTo>
                    <a:pt x="302" y="353"/>
                  </a:lnTo>
                  <a:lnTo>
                    <a:pt x="313" y="355"/>
                  </a:lnTo>
                  <a:lnTo>
                    <a:pt x="325" y="356"/>
                  </a:lnTo>
                  <a:lnTo>
                    <a:pt x="337" y="357"/>
                  </a:lnTo>
                  <a:lnTo>
                    <a:pt x="348" y="357"/>
                  </a:lnTo>
                  <a:lnTo>
                    <a:pt x="360" y="359"/>
                  </a:lnTo>
                  <a:lnTo>
                    <a:pt x="370" y="361"/>
                  </a:lnTo>
                  <a:lnTo>
                    <a:pt x="380" y="365"/>
                  </a:lnTo>
                  <a:lnTo>
                    <a:pt x="388" y="370"/>
                  </a:lnTo>
                  <a:lnTo>
                    <a:pt x="394" y="378"/>
                  </a:lnTo>
                  <a:lnTo>
                    <a:pt x="399" y="387"/>
                  </a:lnTo>
                  <a:lnTo>
                    <a:pt x="400" y="401"/>
                  </a:lnTo>
                  <a:lnTo>
                    <a:pt x="347" y="480"/>
                  </a:lnTo>
                  <a:lnTo>
                    <a:pt x="225" y="398"/>
                  </a:lnTo>
                  <a:lnTo>
                    <a:pt x="202" y="404"/>
                  </a:lnTo>
                  <a:lnTo>
                    <a:pt x="168" y="477"/>
                  </a:lnTo>
                  <a:lnTo>
                    <a:pt x="165" y="478"/>
                  </a:lnTo>
                  <a:lnTo>
                    <a:pt x="162" y="479"/>
                  </a:lnTo>
                  <a:lnTo>
                    <a:pt x="158" y="481"/>
                  </a:lnTo>
                  <a:lnTo>
                    <a:pt x="154" y="483"/>
                  </a:lnTo>
                  <a:lnTo>
                    <a:pt x="150" y="484"/>
                  </a:lnTo>
                  <a:lnTo>
                    <a:pt x="146" y="487"/>
                  </a:lnTo>
                  <a:lnTo>
                    <a:pt x="142" y="489"/>
                  </a:lnTo>
                  <a:lnTo>
                    <a:pt x="138" y="492"/>
                  </a:lnTo>
                  <a:lnTo>
                    <a:pt x="130" y="492"/>
                  </a:lnTo>
                </a:path>
              </a:pathLst>
            </a:custGeom>
            <a:solidFill>
              <a:schemeClr val="bg1"/>
            </a:solidFill>
            <a:ln w="9525" cap="rnd">
              <a:noFill/>
              <a:round/>
              <a:headEnd/>
              <a:tailEnd/>
            </a:ln>
            <a:effectLst>
              <a:prstShdw prst="shdw17" dist="17961" dir="2700000">
                <a:schemeClr val="bg1">
                  <a:gamma/>
                  <a:shade val="60000"/>
                  <a:invGamma/>
                </a:schemeClr>
              </a:prstShdw>
            </a:effectLst>
          </p:spPr>
          <p:txBody>
            <a:bodyPr/>
            <a:lstStyle/>
            <a:p>
              <a:endParaRPr lang="en-IN" dirty="0"/>
            </a:p>
          </p:txBody>
        </p:sp>
        <p:sp>
          <p:nvSpPr>
            <p:cNvPr id="1038" name="Freeform 14"/>
            <p:cNvSpPr>
              <a:spLocks/>
            </p:cNvSpPr>
            <p:nvPr/>
          </p:nvSpPr>
          <p:spPr bwMode="grayWhite">
            <a:xfrm>
              <a:off x="380" y="3463"/>
              <a:ext cx="512" cy="509"/>
            </a:xfrm>
            <a:custGeom>
              <a:avLst/>
              <a:gdLst/>
              <a:ahLst/>
              <a:cxnLst>
                <a:cxn ang="0">
                  <a:pos x="67" y="492"/>
                </a:cxn>
                <a:cxn ang="0">
                  <a:pos x="45" y="451"/>
                </a:cxn>
                <a:cxn ang="0">
                  <a:pos x="68" y="418"/>
                </a:cxn>
                <a:cxn ang="0">
                  <a:pos x="106" y="391"/>
                </a:cxn>
                <a:cxn ang="0">
                  <a:pos x="105" y="352"/>
                </a:cxn>
                <a:cxn ang="0">
                  <a:pos x="79" y="324"/>
                </a:cxn>
                <a:cxn ang="0">
                  <a:pos x="44" y="302"/>
                </a:cxn>
                <a:cxn ang="0">
                  <a:pos x="7" y="280"/>
                </a:cxn>
                <a:cxn ang="0">
                  <a:pos x="2" y="258"/>
                </a:cxn>
                <a:cxn ang="0">
                  <a:pos x="13" y="239"/>
                </a:cxn>
                <a:cxn ang="0">
                  <a:pos x="29" y="220"/>
                </a:cxn>
                <a:cxn ang="0">
                  <a:pos x="43" y="201"/>
                </a:cxn>
                <a:cxn ang="0">
                  <a:pos x="65" y="184"/>
                </a:cxn>
                <a:cxn ang="0">
                  <a:pos x="100" y="191"/>
                </a:cxn>
                <a:cxn ang="0">
                  <a:pos x="124" y="210"/>
                </a:cxn>
                <a:cxn ang="0">
                  <a:pos x="150" y="233"/>
                </a:cxn>
                <a:cxn ang="0">
                  <a:pos x="179" y="232"/>
                </a:cxn>
                <a:cxn ang="0">
                  <a:pos x="207" y="223"/>
                </a:cxn>
                <a:cxn ang="0">
                  <a:pos x="230" y="198"/>
                </a:cxn>
                <a:cxn ang="0">
                  <a:pos x="242" y="165"/>
                </a:cxn>
                <a:cxn ang="0">
                  <a:pos x="226" y="143"/>
                </a:cxn>
                <a:cxn ang="0">
                  <a:pos x="203" y="132"/>
                </a:cxn>
                <a:cxn ang="0">
                  <a:pos x="176" y="122"/>
                </a:cxn>
                <a:cxn ang="0">
                  <a:pos x="153" y="111"/>
                </a:cxn>
                <a:cxn ang="0">
                  <a:pos x="142" y="80"/>
                </a:cxn>
                <a:cxn ang="0">
                  <a:pos x="163" y="50"/>
                </a:cxn>
                <a:cxn ang="0">
                  <a:pos x="187" y="36"/>
                </a:cxn>
                <a:cxn ang="0">
                  <a:pos x="211" y="18"/>
                </a:cxn>
                <a:cxn ang="0">
                  <a:pos x="243" y="28"/>
                </a:cxn>
                <a:cxn ang="0">
                  <a:pos x="277" y="54"/>
                </a:cxn>
                <a:cxn ang="0">
                  <a:pos x="314" y="72"/>
                </a:cxn>
                <a:cxn ang="0">
                  <a:pos x="355" y="68"/>
                </a:cxn>
                <a:cxn ang="0">
                  <a:pos x="382" y="36"/>
                </a:cxn>
                <a:cxn ang="0">
                  <a:pos x="411" y="3"/>
                </a:cxn>
                <a:cxn ang="0">
                  <a:pos x="453" y="10"/>
                </a:cxn>
                <a:cxn ang="0">
                  <a:pos x="486" y="36"/>
                </a:cxn>
                <a:cxn ang="0">
                  <a:pos x="489" y="68"/>
                </a:cxn>
                <a:cxn ang="0">
                  <a:pos x="466" y="88"/>
                </a:cxn>
                <a:cxn ang="0">
                  <a:pos x="437" y="107"/>
                </a:cxn>
                <a:cxn ang="0">
                  <a:pos x="422" y="133"/>
                </a:cxn>
                <a:cxn ang="0">
                  <a:pos x="419" y="317"/>
                </a:cxn>
                <a:cxn ang="0">
                  <a:pos x="388" y="302"/>
                </a:cxn>
                <a:cxn ang="0">
                  <a:pos x="364" y="273"/>
                </a:cxn>
                <a:cxn ang="0">
                  <a:pos x="336" y="250"/>
                </a:cxn>
                <a:cxn ang="0">
                  <a:pos x="299" y="252"/>
                </a:cxn>
                <a:cxn ang="0">
                  <a:pos x="275" y="270"/>
                </a:cxn>
                <a:cxn ang="0">
                  <a:pos x="255" y="294"/>
                </a:cxn>
                <a:cxn ang="0">
                  <a:pos x="242" y="323"/>
                </a:cxn>
                <a:cxn ang="0">
                  <a:pos x="241" y="353"/>
                </a:cxn>
                <a:cxn ang="0">
                  <a:pos x="257" y="364"/>
                </a:cxn>
                <a:cxn ang="0">
                  <a:pos x="279" y="368"/>
                </a:cxn>
                <a:cxn ang="0">
                  <a:pos x="304" y="370"/>
                </a:cxn>
                <a:cxn ang="0">
                  <a:pos x="330" y="376"/>
                </a:cxn>
                <a:cxn ang="0">
                  <a:pos x="353" y="407"/>
                </a:cxn>
                <a:cxn ang="0">
                  <a:pos x="352" y="443"/>
                </a:cxn>
                <a:cxn ang="0">
                  <a:pos x="334" y="462"/>
                </a:cxn>
                <a:cxn ang="0">
                  <a:pos x="311" y="479"/>
                </a:cxn>
                <a:cxn ang="0">
                  <a:pos x="278" y="465"/>
                </a:cxn>
                <a:cxn ang="0">
                  <a:pos x="241" y="445"/>
                </a:cxn>
                <a:cxn ang="0">
                  <a:pos x="202" y="432"/>
                </a:cxn>
                <a:cxn ang="0">
                  <a:pos x="98" y="508"/>
                </a:cxn>
              </a:cxnLst>
              <a:rect l="0" t="0" r="r" b="b"/>
              <a:pathLst>
                <a:path w="512" h="509">
                  <a:moveTo>
                    <a:pt x="98" y="508"/>
                  </a:moveTo>
                  <a:lnTo>
                    <a:pt x="86" y="504"/>
                  </a:lnTo>
                  <a:lnTo>
                    <a:pt x="76" y="498"/>
                  </a:lnTo>
                  <a:lnTo>
                    <a:pt x="67" y="492"/>
                  </a:lnTo>
                  <a:lnTo>
                    <a:pt x="60" y="483"/>
                  </a:lnTo>
                  <a:lnTo>
                    <a:pt x="53" y="474"/>
                  </a:lnTo>
                  <a:lnTo>
                    <a:pt x="49" y="463"/>
                  </a:lnTo>
                  <a:lnTo>
                    <a:pt x="45" y="451"/>
                  </a:lnTo>
                  <a:lnTo>
                    <a:pt x="43" y="439"/>
                  </a:lnTo>
                  <a:lnTo>
                    <a:pt x="49" y="432"/>
                  </a:lnTo>
                  <a:lnTo>
                    <a:pt x="58" y="425"/>
                  </a:lnTo>
                  <a:lnTo>
                    <a:pt x="68" y="418"/>
                  </a:lnTo>
                  <a:lnTo>
                    <a:pt x="78" y="413"/>
                  </a:lnTo>
                  <a:lnTo>
                    <a:pt x="88" y="407"/>
                  </a:lnTo>
                  <a:lnTo>
                    <a:pt x="98" y="399"/>
                  </a:lnTo>
                  <a:lnTo>
                    <a:pt x="106" y="391"/>
                  </a:lnTo>
                  <a:lnTo>
                    <a:pt x="113" y="380"/>
                  </a:lnTo>
                  <a:lnTo>
                    <a:pt x="112" y="370"/>
                  </a:lnTo>
                  <a:lnTo>
                    <a:pt x="109" y="360"/>
                  </a:lnTo>
                  <a:lnTo>
                    <a:pt x="105" y="352"/>
                  </a:lnTo>
                  <a:lnTo>
                    <a:pt x="100" y="344"/>
                  </a:lnTo>
                  <a:lnTo>
                    <a:pt x="93" y="337"/>
                  </a:lnTo>
                  <a:lnTo>
                    <a:pt x="87" y="330"/>
                  </a:lnTo>
                  <a:lnTo>
                    <a:pt x="79" y="324"/>
                  </a:lnTo>
                  <a:lnTo>
                    <a:pt x="71" y="318"/>
                  </a:lnTo>
                  <a:lnTo>
                    <a:pt x="62" y="313"/>
                  </a:lnTo>
                  <a:lnTo>
                    <a:pt x="53" y="308"/>
                  </a:lnTo>
                  <a:lnTo>
                    <a:pt x="44" y="302"/>
                  </a:lnTo>
                  <a:lnTo>
                    <a:pt x="35" y="297"/>
                  </a:lnTo>
                  <a:lnTo>
                    <a:pt x="25" y="291"/>
                  </a:lnTo>
                  <a:lnTo>
                    <a:pt x="17" y="286"/>
                  </a:lnTo>
                  <a:lnTo>
                    <a:pt x="7" y="280"/>
                  </a:lnTo>
                  <a:lnTo>
                    <a:pt x="0" y="273"/>
                  </a:lnTo>
                  <a:lnTo>
                    <a:pt x="0" y="268"/>
                  </a:lnTo>
                  <a:lnTo>
                    <a:pt x="0" y="263"/>
                  </a:lnTo>
                  <a:lnTo>
                    <a:pt x="2" y="258"/>
                  </a:lnTo>
                  <a:lnTo>
                    <a:pt x="4" y="253"/>
                  </a:lnTo>
                  <a:lnTo>
                    <a:pt x="7" y="248"/>
                  </a:lnTo>
                  <a:lnTo>
                    <a:pt x="10" y="244"/>
                  </a:lnTo>
                  <a:lnTo>
                    <a:pt x="13" y="239"/>
                  </a:lnTo>
                  <a:lnTo>
                    <a:pt x="17" y="234"/>
                  </a:lnTo>
                  <a:lnTo>
                    <a:pt x="20" y="230"/>
                  </a:lnTo>
                  <a:lnTo>
                    <a:pt x="24" y="225"/>
                  </a:lnTo>
                  <a:lnTo>
                    <a:pt x="29" y="220"/>
                  </a:lnTo>
                  <a:lnTo>
                    <a:pt x="32" y="216"/>
                  </a:lnTo>
                  <a:lnTo>
                    <a:pt x="37" y="210"/>
                  </a:lnTo>
                  <a:lnTo>
                    <a:pt x="40" y="205"/>
                  </a:lnTo>
                  <a:lnTo>
                    <a:pt x="43" y="201"/>
                  </a:lnTo>
                  <a:lnTo>
                    <a:pt x="46" y="195"/>
                  </a:lnTo>
                  <a:lnTo>
                    <a:pt x="51" y="190"/>
                  </a:lnTo>
                  <a:lnTo>
                    <a:pt x="58" y="186"/>
                  </a:lnTo>
                  <a:lnTo>
                    <a:pt x="65" y="184"/>
                  </a:lnTo>
                  <a:lnTo>
                    <a:pt x="73" y="184"/>
                  </a:lnTo>
                  <a:lnTo>
                    <a:pt x="82" y="186"/>
                  </a:lnTo>
                  <a:lnTo>
                    <a:pt x="91" y="187"/>
                  </a:lnTo>
                  <a:lnTo>
                    <a:pt x="100" y="191"/>
                  </a:lnTo>
                  <a:lnTo>
                    <a:pt x="109" y="195"/>
                  </a:lnTo>
                  <a:lnTo>
                    <a:pt x="114" y="199"/>
                  </a:lnTo>
                  <a:lnTo>
                    <a:pt x="120" y="205"/>
                  </a:lnTo>
                  <a:lnTo>
                    <a:pt x="124" y="210"/>
                  </a:lnTo>
                  <a:lnTo>
                    <a:pt x="130" y="216"/>
                  </a:lnTo>
                  <a:lnTo>
                    <a:pt x="136" y="222"/>
                  </a:lnTo>
                  <a:lnTo>
                    <a:pt x="143" y="228"/>
                  </a:lnTo>
                  <a:lnTo>
                    <a:pt x="150" y="233"/>
                  </a:lnTo>
                  <a:lnTo>
                    <a:pt x="160" y="237"/>
                  </a:lnTo>
                  <a:lnTo>
                    <a:pt x="166" y="236"/>
                  </a:lnTo>
                  <a:lnTo>
                    <a:pt x="173" y="234"/>
                  </a:lnTo>
                  <a:lnTo>
                    <a:pt x="179" y="232"/>
                  </a:lnTo>
                  <a:lnTo>
                    <a:pt x="186" y="230"/>
                  </a:lnTo>
                  <a:lnTo>
                    <a:pt x="193" y="228"/>
                  </a:lnTo>
                  <a:lnTo>
                    <a:pt x="200" y="225"/>
                  </a:lnTo>
                  <a:lnTo>
                    <a:pt x="207" y="223"/>
                  </a:lnTo>
                  <a:lnTo>
                    <a:pt x="215" y="220"/>
                  </a:lnTo>
                  <a:lnTo>
                    <a:pt x="218" y="213"/>
                  </a:lnTo>
                  <a:lnTo>
                    <a:pt x="224" y="205"/>
                  </a:lnTo>
                  <a:lnTo>
                    <a:pt x="230" y="198"/>
                  </a:lnTo>
                  <a:lnTo>
                    <a:pt x="235" y="190"/>
                  </a:lnTo>
                  <a:lnTo>
                    <a:pt x="239" y="182"/>
                  </a:lnTo>
                  <a:lnTo>
                    <a:pt x="242" y="174"/>
                  </a:lnTo>
                  <a:lnTo>
                    <a:pt x="242" y="165"/>
                  </a:lnTo>
                  <a:lnTo>
                    <a:pt x="238" y="156"/>
                  </a:lnTo>
                  <a:lnTo>
                    <a:pt x="235" y="151"/>
                  </a:lnTo>
                  <a:lnTo>
                    <a:pt x="230" y="147"/>
                  </a:lnTo>
                  <a:lnTo>
                    <a:pt x="226" y="143"/>
                  </a:lnTo>
                  <a:lnTo>
                    <a:pt x="220" y="140"/>
                  </a:lnTo>
                  <a:lnTo>
                    <a:pt x="215" y="136"/>
                  </a:lnTo>
                  <a:lnTo>
                    <a:pt x="209" y="134"/>
                  </a:lnTo>
                  <a:lnTo>
                    <a:pt x="203" y="132"/>
                  </a:lnTo>
                  <a:lnTo>
                    <a:pt x="196" y="129"/>
                  </a:lnTo>
                  <a:lnTo>
                    <a:pt x="189" y="127"/>
                  </a:lnTo>
                  <a:lnTo>
                    <a:pt x="183" y="125"/>
                  </a:lnTo>
                  <a:lnTo>
                    <a:pt x="176" y="122"/>
                  </a:lnTo>
                  <a:lnTo>
                    <a:pt x="170" y="121"/>
                  </a:lnTo>
                  <a:lnTo>
                    <a:pt x="164" y="117"/>
                  </a:lnTo>
                  <a:lnTo>
                    <a:pt x="158" y="114"/>
                  </a:lnTo>
                  <a:lnTo>
                    <a:pt x="153" y="111"/>
                  </a:lnTo>
                  <a:lnTo>
                    <a:pt x="148" y="106"/>
                  </a:lnTo>
                  <a:lnTo>
                    <a:pt x="143" y="98"/>
                  </a:lnTo>
                  <a:lnTo>
                    <a:pt x="142" y="90"/>
                  </a:lnTo>
                  <a:lnTo>
                    <a:pt x="142" y="80"/>
                  </a:lnTo>
                  <a:lnTo>
                    <a:pt x="145" y="72"/>
                  </a:lnTo>
                  <a:lnTo>
                    <a:pt x="149" y="64"/>
                  </a:lnTo>
                  <a:lnTo>
                    <a:pt x="156" y="57"/>
                  </a:lnTo>
                  <a:lnTo>
                    <a:pt x="163" y="50"/>
                  </a:lnTo>
                  <a:lnTo>
                    <a:pt x="172" y="46"/>
                  </a:lnTo>
                  <a:lnTo>
                    <a:pt x="177" y="43"/>
                  </a:lnTo>
                  <a:lnTo>
                    <a:pt x="183" y="39"/>
                  </a:lnTo>
                  <a:lnTo>
                    <a:pt x="187" y="36"/>
                  </a:lnTo>
                  <a:lnTo>
                    <a:pt x="193" y="31"/>
                  </a:lnTo>
                  <a:lnTo>
                    <a:pt x="199" y="27"/>
                  </a:lnTo>
                  <a:lnTo>
                    <a:pt x="205" y="23"/>
                  </a:lnTo>
                  <a:lnTo>
                    <a:pt x="211" y="18"/>
                  </a:lnTo>
                  <a:lnTo>
                    <a:pt x="218" y="14"/>
                  </a:lnTo>
                  <a:lnTo>
                    <a:pt x="226" y="18"/>
                  </a:lnTo>
                  <a:lnTo>
                    <a:pt x="235" y="22"/>
                  </a:lnTo>
                  <a:lnTo>
                    <a:pt x="243" y="28"/>
                  </a:lnTo>
                  <a:lnTo>
                    <a:pt x="251" y="34"/>
                  </a:lnTo>
                  <a:lnTo>
                    <a:pt x="259" y="40"/>
                  </a:lnTo>
                  <a:lnTo>
                    <a:pt x="267" y="47"/>
                  </a:lnTo>
                  <a:lnTo>
                    <a:pt x="277" y="54"/>
                  </a:lnTo>
                  <a:lnTo>
                    <a:pt x="286" y="60"/>
                  </a:lnTo>
                  <a:lnTo>
                    <a:pt x="294" y="65"/>
                  </a:lnTo>
                  <a:lnTo>
                    <a:pt x="304" y="69"/>
                  </a:lnTo>
                  <a:lnTo>
                    <a:pt x="314" y="72"/>
                  </a:lnTo>
                  <a:lnTo>
                    <a:pt x="324" y="75"/>
                  </a:lnTo>
                  <a:lnTo>
                    <a:pt x="334" y="74"/>
                  </a:lnTo>
                  <a:lnTo>
                    <a:pt x="344" y="72"/>
                  </a:lnTo>
                  <a:lnTo>
                    <a:pt x="355" y="68"/>
                  </a:lnTo>
                  <a:lnTo>
                    <a:pt x="367" y="60"/>
                  </a:lnTo>
                  <a:lnTo>
                    <a:pt x="373" y="54"/>
                  </a:lnTo>
                  <a:lnTo>
                    <a:pt x="378" y="46"/>
                  </a:lnTo>
                  <a:lnTo>
                    <a:pt x="382" y="36"/>
                  </a:lnTo>
                  <a:lnTo>
                    <a:pt x="387" y="27"/>
                  </a:lnTo>
                  <a:lnTo>
                    <a:pt x="393" y="18"/>
                  </a:lnTo>
                  <a:lnTo>
                    <a:pt x="401" y="10"/>
                  </a:lnTo>
                  <a:lnTo>
                    <a:pt x="411" y="3"/>
                  </a:lnTo>
                  <a:lnTo>
                    <a:pt x="422" y="0"/>
                  </a:lnTo>
                  <a:lnTo>
                    <a:pt x="432" y="3"/>
                  </a:lnTo>
                  <a:lnTo>
                    <a:pt x="442" y="6"/>
                  </a:lnTo>
                  <a:lnTo>
                    <a:pt x="453" y="10"/>
                  </a:lnTo>
                  <a:lnTo>
                    <a:pt x="463" y="15"/>
                  </a:lnTo>
                  <a:lnTo>
                    <a:pt x="472" y="21"/>
                  </a:lnTo>
                  <a:lnTo>
                    <a:pt x="479" y="28"/>
                  </a:lnTo>
                  <a:lnTo>
                    <a:pt x="486" y="36"/>
                  </a:lnTo>
                  <a:lnTo>
                    <a:pt x="492" y="46"/>
                  </a:lnTo>
                  <a:lnTo>
                    <a:pt x="493" y="54"/>
                  </a:lnTo>
                  <a:lnTo>
                    <a:pt x="492" y="61"/>
                  </a:lnTo>
                  <a:lnTo>
                    <a:pt x="489" y="68"/>
                  </a:lnTo>
                  <a:lnTo>
                    <a:pt x="485" y="73"/>
                  </a:lnTo>
                  <a:lnTo>
                    <a:pt x="479" y="79"/>
                  </a:lnTo>
                  <a:lnTo>
                    <a:pt x="473" y="83"/>
                  </a:lnTo>
                  <a:lnTo>
                    <a:pt x="466" y="88"/>
                  </a:lnTo>
                  <a:lnTo>
                    <a:pt x="458" y="93"/>
                  </a:lnTo>
                  <a:lnTo>
                    <a:pt x="451" y="97"/>
                  </a:lnTo>
                  <a:lnTo>
                    <a:pt x="443" y="101"/>
                  </a:lnTo>
                  <a:lnTo>
                    <a:pt x="437" y="107"/>
                  </a:lnTo>
                  <a:lnTo>
                    <a:pt x="431" y="112"/>
                  </a:lnTo>
                  <a:lnTo>
                    <a:pt x="427" y="118"/>
                  </a:lnTo>
                  <a:lnTo>
                    <a:pt x="423" y="125"/>
                  </a:lnTo>
                  <a:lnTo>
                    <a:pt x="422" y="133"/>
                  </a:lnTo>
                  <a:lnTo>
                    <a:pt x="422" y="142"/>
                  </a:lnTo>
                  <a:lnTo>
                    <a:pt x="511" y="227"/>
                  </a:lnTo>
                  <a:lnTo>
                    <a:pt x="429" y="316"/>
                  </a:lnTo>
                  <a:lnTo>
                    <a:pt x="419" y="317"/>
                  </a:lnTo>
                  <a:lnTo>
                    <a:pt x="411" y="315"/>
                  </a:lnTo>
                  <a:lnTo>
                    <a:pt x="402" y="312"/>
                  </a:lnTo>
                  <a:lnTo>
                    <a:pt x="395" y="308"/>
                  </a:lnTo>
                  <a:lnTo>
                    <a:pt x="388" y="302"/>
                  </a:lnTo>
                  <a:lnTo>
                    <a:pt x="382" y="295"/>
                  </a:lnTo>
                  <a:lnTo>
                    <a:pt x="376" y="288"/>
                  </a:lnTo>
                  <a:lnTo>
                    <a:pt x="370" y="281"/>
                  </a:lnTo>
                  <a:lnTo>
                    <a:pt x="364" y="273"/>
                  </a:lnTo>
                  <a:lnTo>
                    <a:pt x="358" y="266"/>
                  </a:lnTo>
                  <a:lnTo>
                    <a:pt x="351" y="260"/>
                  </a:lnTo>
                  <a:lnTo>
                    <a:pt x="344" y="255"/>
                  </a:lnTo>
                  <a:lnTo>
                    <a:pt x="336" y="250"/>
                  </a:lnTo>
                  <a:lnTo>
                    <a:pt x="327" y="248"/>
                  </a:lnTo>
                  <a:lnTo>
                    <a:pt x="317" y="247"/>
                  </a:lnTo>
                  <a:lnTo>
                    <a:pt x="305" y="248"/>
                  </a:lnTo>
                  <a:lnTo>
                    <a:pt x="299" y="252"/>
                  </a:lnTo>
                  <a:lnTo>
                    <a:pt x="293" y="255"/>
                  </a:lnTo>
                  <a:lnTo>
                    <a:pt x="287" y="260"/>
                  </a:lnTo>
                  <a:lnTo>
                    <a:pt x="281" y="265"/>
                  </a:lnTo>
                  <a:lnTo>
                    <a:pt x="275" y="270"/>
                  </a:lnTo>
                  <a:lnTo>
                    <a:pt x="270" y="275"/>
                  </a:lnTo>
                  <a:lnTo>
                    <a:pt x="265" y="281"/>
                  </a:lnTo>
                  <a:lnTo>
                    <a:pt x="260" y="288"/>
                  </a:lnTo>
                  <a:lnTo>
                    <a:pt x="255" y="294"/>
                  </a:lnTo>
                  <a:lnTo>
                    <a:pt x="251" y="300"/>
                  </a:lnTo>
                  <a:lnTo>
                    <a:pt x="247" y="308"/>
                  </a:lnTo>
                  <a:lnTo>
                    <a:pt x="244" y="315"/>
                  </a:lnTo>
                  <a:lnTo>
                    <a:pt x="242" y="323"/>
                  </a:lnTo>
                  <a:lnTo>
                    <a:pt x="239" y="331"/>
                  </a:lnTo>
                  <a:lnTo>
                    <a:pt x="238" y="339"/>
                  </a:lnTo>
                  <a:lnTo>
                    <a:pt x="238" y="348"/>
                  </a:lnTo>
                  <a:lnTo>
                    <a:pt x="241" y="353"/>
                  </a:lnTo>
                  <a:lnTo>
                    <a:pt x="244" y="356"/>
                  </a:lnTo>
                  <a:lnTo>
                    <a:pt x="248" y="360"/>
                  </a:lnTo>
                  <a:lnTo>
                    <a:pt x="252" y="362"/>
                  </a:lnTo>
                  <a:lnTo>
                    <a:pt x="257" y="364"/>
                  </a:lnTo>
                  <a:lnTo>
                    <a:pt x="262" y="366"/>
                  </a:lnTo>
                  <a:lnTo>
                    <a:pt x="267" y="367"/>
                  </a:lnTo>
                  <a:lnTo>
                    <a:pt x="274" y="368"/>
                  </a:lnTo>
                  <a:lnTo>
                    <a:pt x="279" y="368"/>
                  </a:lnTo>
                  <a:lnTo>
                    <a:pt x="285" y="369"/>
                  </a:lnTo>
                  <a:lnTo>
                    <a:pt x="292" y="370"/>
                  </a:lnTo>
                  <a:lnTo>
                    <a:pt x="298" y="370"/>
                  </a:lnTo>
                  <a:lnTo>
                    <a:pt x="304" y="370"/>
                  </a:lnTo>
                  <a:lnTo>
                    <a:pt x="309" y="371"/>
                  </a:lnTo>
                  <a:lnTo>
                    <a:pt x="315" y="371"/>
                  </a:lnTo>
                  <a:lnTo>
                    <a:pt x="320" y="373"/>
                  </a:lnTo>
                  <a:lnTo>
                    <a:pt x="330" y="376"/>
                  </a:lnTo>
                  <a:lnTo>
                    <a:pt x="337" y="382"/>
                  </a:lnTo>
                  <a:lnTo>
                    <a:pt x="344" y="389"/>
                  </a:lnTo>
                  <a:lnTo>
                    <a:pt x="349" y="398"/>
                  </a:lnTo>
                  <a:lnTo>
                    <a:pt x="353" y="407"/>
                  </a:lnTo>
                  <a:lnTo>
                    <a:pt x="355" y="417"/>
                  </a:lnTo>
                  <a:lnTo>
                    <a:pt x="356" y="427"/>
                  </a:lnTo>
                  <a:lnTo>
                    <a:pt x="355" y="436"/>
                  </a:lnTo>
                  <a:lnTo>
                    <a:pt x="352" y="443"/>
                  </a:lnTo>
                  <a:lnTo>
                    <a:pt x="348" y="448"/>
                  </a:lnTo>
                  <a:lnTo>
                    <a:pt x="343" y="453"/>
                  </a:lnTo>
                  <a:lnTo>
                    <a:pt x="339" y="458"/>
                  </a:lnTo>
                  <a:lnTo>
                    <a:pt x="334" y="462"/>
                  </a:lnTo>
                  <a:lnTo>
                    <a:pt x="330" y="468"/>
                  </a:lnTo>
                  <a:lnTo>
                    <a:pt x="324" y="473"/>
                  </a:lnTo>
                  <a:lnTo>
                    <a:pt x="320" y="479"/>
                  </a:lnTo>
                  <a:lnTo>
                    <a:pt x="311" y="479"/>
                  </a:lnTo>
                  <a:lnTo>
                    <a:pt x="304" y="477"/>
                  </a:lnTo>
                  <a:lnTo>
                    <a:pt x="295" y="474"/>
                  </a:lnTo>
                  <a:lnTo>
                    <a:pt x="286" y="470"/>
                  </a:lnTo>
                  <a:lnTo>
                    <a:pt x="278" y="465"/>
                  </a:lnTo>
                  <a:lnTo>
                    <a:pt x="268" y="461"/>
                  </a:lnTo>
                  <a:lnTo>
                    <a:pt x="259" y="455"/>
                  </a:lnTo>
                  <a:lnTo>
                    <a:pt x="250" y="450"/>
                  </a:lnTo>
                  <a:lnTo>
                    <a:pt x="241" y="445"/>
                  </a:lnTo>
                  <a:lnTo>
                    <a:pt x="231" y="441"/>
                  </a:lnTo>
                  <a:lnTo>
                    <a:pt x="222" y="437"/>
                  </a:lnTo>
                  <a:lnTo>
                    <a:pt x="211" y="435"/>
                  </a:lnTo>
                  <a:lnTo>
                    <a:pt x="202" y="432"/>
                  </a:lnTo>
                  <a:lnTo>
                    <a:pt x="193" y="432"/>
                  </a:lnTo>
                  <a:lnTo>
                    <a:pt x="182" y="433"/>
                  </a:lnTo>
                  <a:lnTo>
                    <a:pt x="172" y="436"/>
                  </a:lnTo>
                  <a:lnTo>
                    <a:pt x="98" y="508"/>
                  </a:lnTo>
                </a:path>
              </a:pathLst>
            </a:custGeom>
            <a:solidFill>
              <a:schemeClr val="bg1"/>
            </a:solidFill>
            <a:ln w="9525" cap="rnd">
              <a:noFill/>
              <a:round/>
              <a:headEnd/>
              <a:tailEnd/>
            </a:ln>
            <a:effectLst>
              <a:prstShdw prst="shdw17" dist="17961" dir="2700000">
                <a:schemeClr val="bg1">
                  <a:gamma/>
                  <a:shade val="60000"/>
                  <a:invGamma/>
                </a:schemeClr>
              </a:prstShdw>
            </a:effectLst>
          </p:spPr>
          <p:txBody>
            <a:bodyPr/>
            <a:lstStyle/>
            <a:p>
              <a:endParaRPr lang="en-IN" dirty="0"/>
            </a:p>
          </p:txBody>
        </p:sp>
        <p:sp>
          <p:nvSpPr>
            <p:cNvPr id="1039" name="Freeform 15"/>
            <p:cNvSpPr>
              <a:spLocks/>
            </p:cNvSpPr>
            <p:nvPr/>
          </p:nvSpPr>
          <p:spPr bwMode="grayWhite">
            <a:xfrm>
              <a:off x="705" y="3827"/>
              <a:ext cx="513" cy="493"/>
            </a:xfrm>
            <a:custGeom>
              <a:avLst/>
              <a:gdLst/>
              <a:ahLst/>
              <a:cxnLst>
                <a:cxn ang="0">
                  <a:pos x="111" y="481"/>
                </a:cxn>
                <a:cxn ang="0">
                  <a:pos x="85" y="463"/>
                </a:cxn>
                <a:cxn ang="0">
                  <a:pos x="64" y="433"/>
                </a:cxn>
                <a:cxn ang="0">
                  <a:pos x="0" y="275"/>
                </a:cxn>
                <a:cxn ang="0">
                  <a:pos x="3" y="259"/>
                </a:cxn>
                <a:cxn ang="0">
                  <a:pos x="10" y="240"/>
                </a:cxn>
                <a:cxn ang="0">
                  <a:pos x="21" y="222"/>
                </a:cxn>
                <a:cxn ang="0">
                  <a:pos x="35" y="205"/>
                </a:cxn>
                <a:cxn ang="0">
                  <a:pos x="49" y="193"/>
                </a:cxn>
                <a:cxn ang="0">
                  <a:pos x="81" y="193"/>
                </a:cxn>
                <a:cxn ang="0">
                  <a:pos x="112" y="205"/>
                </a:cxn>
                <a:cxn ang="0">
                  <a:pos x="142" y="220"/>
                </a:cxn>
                <a:cxn ang="0">
                  <a:pos x="169" y="226"/>
                </a:cxn>
                <a:cxn ang="0">
                  <a:pos x="194" y="211"/>
                </a:cxn>
                <a:cxn ang="0">
                  <a:pos x="212" y="183"/>
                </a:cxn>
                <a:cxn ang="0">
                  <a:pos x="222" y="156"/>
                </a:cxn>
                <a:cxn ang="0">
                  <a:pos x="213" y="128"/>
                </a:cxn>
                <a:cxn ang="0">
                  <a:pos x="198" y="115"/>
                </a:cxn>
                <a:cxn ang="0">
                  <a:pos x="178" y="105"/>
                </a:cxn>
                <a:cxn ang="0">
                  <a:pos x="158" y="95"/>
                </a:cxn>
                <a:cxn ang="0">
                  <a:pos x="142" y="81"/>
                </a:cxn>
                <a:cxn ang="0">
                  <a:pos x="137" y="60"/>
                </a:cxn>
                <a:cxn ang="0">
                  <a:pos x="146" y="38"/>
                </a:cxn>
                <a:cxn ang="0">
                  <a:pos x="160" y="20"/>
                </a:cxn>
                <a:cxn ang="0">
                  <a:pos x="176" y="0"/>
                </a:cxn>
                <a:cxn ang="0">
                  <a:pos x="198" y="15"/>
                </a:cxn>
                <a:cxn ang="0">
                  <a:pos x="224" y="26"/>
                </a:cxn>
                <a:cxn ang="0">
                  <a:pos x="251" y="34"/>
                </a:cxn>
                <a:cxn ang="0">
                  <a:pos x="279" y="38"/>
                </a:cxn>
                <a:cxn ang="0">
                  <a:pos x="307" y="37"/>
                </a:cxn>
                <a:cxn ang="0">
                  <a:pos x="285" y="123"/>
                </a:cxn>
                <a:cxn ang="0">
                  <a:pos x="295" y="131"/>
                </a:cxn>
                <a:cxn ang="0">
                  <a:pos x="308" y="140"/>
                </a:cxn>
                <a:cxn ang="0">
                  <a:pos x="337" y="134"/>
                </a:cxn>
                <a:cxn ang="0">
                  <a:pos x="357" y="101"/>
                </a:cxn>
                <a:cxn ang="0">
                  <a:pos x="382" y="69"/>
                </a:cxn>
                <a:cxn ang="0">
                  <a:pos x="395" y="94"/>
                </a:cxn>
                <a:cxn ang="0">
                  <a:pos x="416" y="117"/>
                </a:cxn>
                <a:cxn ang="0">
                  <a:pos x="441" y="137"/>
                </a:cxn>
                <a:cxn ang="0">
                  <a:pos x="469" y="154"/>
                </a:cxn>
                <a:cxn ang="0">
                  <a:pos x="501" y="170"/>
                </a:cxn>
                <a:cxn ang="0">
                  <a:pos x="431" y="287"/>
                </a:cxn>
                <a:cxn ang="0">
                  <a:pos x="316" y="222"/>
                </a:cxn>
                <a:cxn ang="0">
                  <a:pos x="299" y="240"/>
                </a:cxn>
                <a:cxn ang="0">
                  <a:pos x="283" y="261"/>
                </a:cxn>
                <a:cxn ang="0">
                  <a:pos x="271" y="284"/>
                </a:cxn>
                <a:cxn ang="0">
                  <a:pos x="262" y="308"/>
                </a:cxn>
                <a:cxn ang="0">
                  <a:pos x="265" y="334"/>
                </a:cxn>
                <a:cxn ang="0">
                  <a:pos x="290" y="351"/>
                </a:cxn>
                <a:cxn ang="0">
                  <a:pos x="325" y="356"/>
                </a:cxn>
                <a:cxn ang="0">
                  <a:pos x="360" y="359"/>
                </a:cxn>
                <a:cxn ang="0">
                  <a:pos x="388" y="370"/>
                </a:cxn>
                <a:cxn ang="0">
                  <a:pos x="400" y="401"/>
                </a:cxn>
                <a:cxn ang="0">
                  <a:pos x="202" y="404"/>
                </a:cxn>
                <a:cxn ang="0">
                  <a:pos x="162" y="479"/>
                </a:cxn>
                <a:cxn ang="0">
                  <a:pos x="150" y="484"/>
                </a:cxn>
                <a:cxn ang="0">
                  <a:pos x="138" y="492"/>
                </a:cxn>
              </a:cxnLst>
              <a:rect l="0" t="0" r="r" b="b"/>
              <a:pathLst>
                <a:path w="513" h="493">
                  <a:moveTo>
                    <a:pt x="130" y="492"/>
                  </a:moveTo>
                  <a:lnTo>
                    <a:pt x="120" y="486"/>
                  </a:lnTo>
                  <a:lnTo>
                    <a:pt x="111" y="481"/>
                  </a:lnTo>
                  <a:lnTo>
                    <a:pt x="101" y="475"/>
                  </a:lnTo>
                  <a:lnTo>
                    <a:pt x="93" y="469"/>
                  </a:lnTo>
                  <a:lnTo>
                    <a:pt x="85" y="463"/>
                  </a:lnTo>
                  <a:lnTo>
                    <a:pt x="78" y="454"/>
                  </a:lnTo>
                  <a:lnTo>
                    <a:pt x="71" y="444"/>
                  </a:lnTo>
                  <a:lnTo>
                    <a:pt x="64" y="433"/>
                  </a:lnTo>
                  <a:lnTo>
                    <a:pt x="111" y="353"/>
                  </a:lnTo>
                  <a:lnTo>
                    <a:pt x="0" y="280"/>
                  </a:lnTo>
                  <a:lnTo>
                    <a:pt x="0" y="275"/>
                  </a:lnTo>
                  <a:lnTo>
                    <a:pt x="0" y="270"/>
                  </a:lnTo>
                  <a:lnTo>
                    <a:pt x="1" y="264"/>
                  </a:lnTo>
                  <a:lnTo>
                    <a:pt x="3" y="259"/>
                  </a:lnTo>
                  <a:lnTo>
                    <a:pt x="5" y="252"/>
                  </a:lnTo>
                  <a:lnTo>
                    <a:pt x="7" y="246"/>
                  </a:lnTo>
                  <a:lnTo>
                    <a:pt x="10" y="240"/>
                  </a:lnTo>
                  <a:lnTo>
                    <a:pt x="13" y="234"/>
                  </a:lnTo>
                  <a:lnTo>
                    <a:pt x="17" y="227"/>
                  </a:lnTo>
                  <a:lnTo>
                    <a:pt x="21" y="222"/>
                  </a:lnTo>
                  <a:lnTo>
                    <a:pt x="26" y="216"/>
                  </a:lnTo>
                  <a:lnTo>
                    <a:pt x="30" y="211"/>
                  </a:lnTo>
                  <a:lnTo>
                    <a:pt x="35" y="205"/>
                  </a:lnTo>
                  <a:lnTo>
                    <a:pt x="40" y="201"/>
                  </a:lnTo>
                  <a:lnTo>
                    <a:pt x="44" y="196"/>
                  </a:lnTo>
                  <a:lnTo>
                    <a:pt x="49" y="193"/>
                  </a:lnTo>
                  <a:lnTo>
                    <a:pt x="60" y="191"/>
                  </a:lnTo>
                  <a:lnTo>
                    <a:pt x="70" y="191"/>
                  </a:lnTo>
                  <a:lnTo>
                    <a:pt x="81" y="193"/>
                  </a:lnTo>
                  <a:lnTo>
                    <a:pt x="92" y="196"/>
                  </a:lnTo>
                  <a:lnTo>
                    <a:pt x="102" y="201"/>
                  </a:lnTo>
                  <a:lnTo>
                    <a:pt x="112" y="205"/>
                  </a:lnTo>
                  <a:lnTo>
                    <a:pt x="122" y="211"/>
                  </a:lnTo>
                  <a:lnTo>
                    <a:pt x="132" y="216"/>
                  </a:lnTo>
                  <a:lnTo>
                    <a:pt x="142" y="220"/>
                  </a:lnTo>
                  <a:lnTo>
                    <a:pt x="150" y="223"/>
                  </a:lnTo>
                  <a:lnTo>
                    <a:pt x="160" y="226"/>
                  </a:lnTo>
                  <a:lnTo>
                    <a:pt x="169" y="226"/>
                  </a:lnTo>
                  <a:lnTo>
                    <a:pt x="178" y="223"/>
                  </a:lnTo>
                  <a:lnTo>
                    <a:pt x="186" y="219"/>
                  </a:lnTo>
                  <a:lnTo>
                    <a:pt x="194" y="211"/>
                  </a:lnTo>
                  <a:lnTo>
                    <a:pt x="202" y="200"/>
                  </a:lnTo>
                  <a:lnTo>
                    <a:pt x="207" y="192"/>
                  </a:lnTo>
                  <a:lnTo>
                    <a:pt x="212" y="183"/>
                  </a:lnTo>
                  <a:lnTo>
                    <a:pt x="216" y="174"/>
                  </a:lnTo>
                  <a:lnTo>
                    <a:pt x="219" y="165"/>
                  </a:lnTo>
                  <a:lnTo>
                    <a:pt x="222" y="156"/>
                  </a:lnTo>
                  <a:lnTo>
                    <a:pt x="222" y="146"/>
                  </a:lnTo>
                  <a:lnTo>
                    <a:pt x="219" y="138"/>
                  </a:lnTo>
                  <a:lnTo>
                    <a:pt x="213" y="128"/>
                  </a:lnTo>
                  <a:lnTo>
                    <a:pt x="210" y="123"/>
                  </a:lnTo>
                  <a:lnTo>
                    <a:pt x="204" y="119"/>
                  </a:lnTo>
                  <a:lnTo>
                    <a:pt x="198" y="115"/>
                  </a:lnTo>
                  <a:lnTo>
                    <a:pt x="192" y="112"/>
                  </a:lnTo>
                  <a:lnTo>
                    <a:pt x="186" y="109"/>
                  </a:lnTo>
                  <a:lnTo>
                    <a:pt x="178" y="105"/>
                  </a:lnTo>
                  <a:lnTo>
                    <a:pt x="171" y="102"/>
                  </a:lnTo>
                  <a:lnTo>
                    <a:pt x="165" y="98"/>
                  </a:lnTo>
                  <a:lnTo>
                    <a:pt x="158" y="95"/>
                  </a:lnTo>
                  <a:lnTo>
                    <a:pt x="152" y="91"/>
                  </a:lnTo>
                  <a:lnTo>
                    <a:pt x="146" y="86"/>
                  </a:lnTo>
                  <a:lnTo>
                    <a:pt x="142" y="81"/>
                  </a:lnTo>
                  <a:lnTo>
                    <a:pt x="139" y="74"/>
                  </a:lnTo>
                  <a:lnTo>
                    <a:pt x="137" y="68"/>
                  </a:lnTo>
                  <a:lnTo>
                    <a:pt x="137" y="60"/>
                  </a:lnTo>
                  <a:lnTo>
                    <a:pt x="138" y="51"/>
                  </a:lnTo>
                  <a:lnTo>
                    <a:pt x="142" y="44"/>
                  </a:lnTo>
                  <a:lnTo>
                    <a:pt x="146" y="38"/>
                  </a:lnTo>
                  <a:lnTo>
                    <a:pt x="150" y="32"/>
                  </a:lnTo>
                  <a:lnTo>
                    <a:pt x="155" y="26"/>
                  </a:lnTo>
                  <a:lnTo>
                    <a:pt x="160" y="20"/>
                  </a:lnTo>
                  <a:lnTo>
                    <a:pt x="165" y="14"/>
                  </a:lnTo>
                  <a:lnTo>
                    <a:pt x="170" y="8"/>
                  </a:lnTo>
                  <a:lnTo>
                    <a:pt x="176" y="0"/>
                  </a:lnTo>
                  <a:lnTo>
                    <a:pt x="183" y="5"/>
                  </a:lnTo>
                  <a:lnTo>
                    <a:pt x="191" y="10"/>
                  </a:lnTo>
                  <a:lnTo>
                    <a:pt x="198" y="15"/>
                  </a:lnTo>
                  <a:lnTo>
                    <a:pt x="207" y="19"/>
                  </a:lnTo>
                  <a:lnTo>
                    <a:pt x="215" y="23"/>
                  </a:lnTo>
                  <a:lnTo>
                    <a:pt x="224" y="26"/>
                  </a:lnTo>
                  <a:lnTo>
                    <a:pt x="233" y="29"/>
                  </a:lnTo>
                  <a:lnTo>
                    <a:pt x="242" y="32"/>
                  </a:lnTo>
                  <a:lnTo>
                    <a:pt x="251" y="34"/>
                  </a:lnTo>
                  <a:lnTo>
                    <a:pt x="261" y="36"/>
                  </a:lnTo>
                  <a:lnTo>
                    <a:pt x="270" y="37"/>
                  </a:lnTo>
                  <a:lnTo>
                    <a:pt x="279" y="38"/>
                  </a:lnTo>
                  <a:lnTo>
                    <a:pt x="288" y="38"/>
                  </a:lnTo>
                  <a:lnTo>
                    <a:pt x="298" y="38"/>
                  </a:lnTo>
                  <a:lnTo>
                    <a:pt x="307" y="37"/>
                  </a:lnTo>
                  <a:lnTo>
                    <a:pt x="316" y="36"/>
                  </a:lnTo>
                  <a:lnTo>
                    <a:pt x="282" y="120"/>
                  </a:lnTo>
                  <a:lnTo>
                    <a:pt x="285" y="123"/>
                  </a:lnTo>
                  <a:lnTo>
                    <a:pt x="288" y="126"/>
                  </a:lnTo>
                  <a:lnTo>
                    <a:pt x="291" y="129"/>
                  </a:lnTo>
                  <a:lnTo>
                    <a:pt x="295" y="131"/>
                  </a:lnTo>
                  <a:lnTo>
                    <a:pt x="298" y="134"/>
                  </a:lnTo>
                  <a:lnTo>
                    <a:pt x="303" y="137"/>
                  </a:lnTo>
                  <a:lnTo>
                    <a:pt x="308" y="140"/>
                  </a:lnTo>
                  <a:lnTo>
                    <a:pt x="313" y="142"/>
                  </a:lnTo>
                  <a:lnTo>
                    <a:pt x="327" y="140"/>
                  </a:lnTo>
                  <a:lnTo>
                    <a:pt x="337" y="134"/>
                  </a:lnTo>
                  <a:lnTo>
                    <a:pt x="345" y="125"/>
                  </a:lnTo>
                  <a:lnTo>
                    <a:pt x="352" y="113"/>
                  </a:lnTo>
                  <a:lnTo>
                    <a:pt x="357" y="101"/>
                  </a:lnTo>
                  <a:lnTo>
                    <a:pt x="363" y="89"/>
                  </a:lnTo>
                  <a:lnTo>
                    <a:pt x="372" y="78"/>
                  </a:lnTo>
                  <a:lnTo>
                    <a:pt x="382" y="69"/>
                  </a:lnTo>
                  <a:lnTo>
                    <a:pt x="385" y="77"/>
                  </a:lnTo>
                  <a:lnTo>
                    <a:pt x="390" y="86"/>
                  </a:lnTo>
                  <a:lnTo>
                    <a:pt x="395" y="94"/>
                  </a:lnTo>
                  <a:lnTo>
                    <a:pt x="402" y="101"/>
                  </a:lnTo>
                  <a:lnTo>
                    <a:pt x="409" y="109"/>
                  </a:lnTo>
                  <a:lnTo>
                    <a:pt x="416" y="117"/>
                  </a:lnTo>
                  <a:lnTo>
                    <a:pt x="424" y="123"/>
                  </a:lnTo>
                  <a:lnTo>
                    <a:pt x="432" y="130"/>
                  </a:lnTo>
                  <a:lnTo>
                    <a:pt x="441" y="137"/>
                  </a:lnTo>
                  <a:lnTo>
                    <a:pt x="450" y="143"/>
                  </a:lnTo>
                  <a:lnTo>
                    <a:pt x="459" y="149"/>
                  </a:lnTo>
                  <a:lnTo>
                    <a:pt x="469" y="154"/>
                  </a:lnTo>
                  <a:lnTo>
                    <a:pt x="480" y="159"/>
                  </a:lnTo>
                  <a:lnTo>
                    <a:pt x="490" y="165"/>
                  </a:lnTo>
                  <a:lnTo>
                    <a:pt x="501" y="170"/>
                  </a:lnTo>
                  <a:lnTo>
                    <a:pt x="512" y="174"/>
                  </a:lnTo>
                  <a:lnTo>
                    <a:pt x="447" y="287"/>
                  </a:lnTo>
                  <a:lnTo>
                    <a:pt x="431" y="287"/>
                  </a:lnTo>
                  <a:lnTo>
                    <a:pt x="328" y="211"/>
                  </a:lnTo>
                  <a:lnTo>
                    <a:pt x="322" y="216"/>
                  </a:lnTo>
                  <a:lnTo>
                    <a:pt x="316" y="222"/>
                  </a:lnTo>
                  <a:lnTo>
                    <a:pt x="311" y="227"/>
                  </a:lnTo>
                  <a:lnTo>
                    <a:pt x="305" y="234"/>
                  </a:lnTo>
                  <a:lnTo>
                    <a:pt x="299" y="240"/>
                  </a:lnTo>
                  <a:lnTo>
                    <a:pt x="293" y="247"/>
                  </a:lnTo>
                  <a:lnTo>
                    <a:pt x="288" y="253"/>
                  </a:lnTo>
                  <a:lnTo>
                    <a:pt x="283" y="261"/>
                  </a:lnTo>
                  <a:lnTo>
                    <a:pt x="279" y="268"/>
                  </a:lnTo>
                  <a:lnTo>
                    <a:pt x="275" y="276"/>
                  </a:lnTo>
                  <a:lnTo>
                    <a:pt x="271" y="284"/>
                  </a:lnTo>
                  <a:lnTo>
                    <a:pt x="267" y="292"/>
                  </a:lnTo>
                  <a:lnTo>
                    <a:pt x="265" y="300"/>
                  </a:lnTo>
                  <a:lnTo>
                    <a:pt x="262" y="308"/>
                  </a:lnTo>
                  <a:lnTo>
                    <a:pt x="261" y="316"/>
                  </a:lnTo>
                  <a:lnTo>
                    <a:pt x="259" y="324"/>
                  </a:lnTo>
                  <a:lnTo>
                    <a:pt x="265" y="334"/>
                  </a:lnTo>
                  <a:lnTo>
                    <a:pt x="272" y="342"/>
                  </a:lnTo>
                  <a:lnTo>
                    <a:pt x="281" y="347"/>
                  </a:lnTo>
                  <a:lnTo>
                    <a:pt x="290" y="351"/>
                  </a:lnTo>
                  <a:lnTo>
                    <a:pt x="302" y="353"/>
                  </a:lnTo>
                  <a:lnTo>
                    <a:pt x="313" y="355"/>
                  </a:lnTo>
                  <a:lnTo>
                    <a:pt x="325" y="356"/>
                  </a:lnTo>
                  <a:lnTo>
                    <a:pt x="337" y="357"/>
                  </a:lnTo>
                  <a:lnTo>
                    <a:pt x="348" y="357"/>
                  </a:lnTo>
                  <a:lnTo>
                    <a:pt x="360" y="359"/>
                  </a:lnTo>
                  <a:lnTo>
                    <a:pt x="370" y="361"/>
                  </a:lnTo>
                  <a:lnTo>
                    <a:pt x="380" y="365"/>
                  </a:lnTo>
                  <a:lnTo>
                    <a:pt x="388" y="370"/>
                  </a:lnTo>
                  <a:lnTo>
                    <a:pt x="394" y="378"/>
                  </a:lnTo>
                  <a:lnTo>
                    <a:pt x="399" y="387"/>
                  </a:lnTo>
                  <a:lnTo>
                    <a:pt x="400" y="401"/>
                  </a:lnTo>
                  <a:lnTo>
                    <a:pt x="347" y="480"/>
                  </a:lnTo>
                  <a:lnTo>
                    <a:pt x="225" y="398"/>
                  </a:lnTo>
                  <a:lnTo>
                    <a:pt x="202" y="404"/>
                  </a:lnTo>
                  <a:lnTo>
                    <a:pt x="168" y="477"/>
                  </a:lnTo>
                  <a:lnTo>
                    <a:pt x="165" y="478"/>
                  </a:lnTo>
                  <a:lnTo>
                    <a:pt x="162" y="479"/>
                  </a:lnTo>
                  <a:lnTo>
                    <a:pt x="158" y="481"/>
                  </a:lnTo>
                  <a:lnTo>
                    <a:pt x="154" y="483"/>
                  </a:lnTo>
                  <a:lnTo>
                    <a:pt x="150" y="484"/>
                  </a:lnTo>
                  <a:lnTo>
                    <a:pt x="146" y="487"/>
                  </a:lnTo>
                  <a:lnTo>
                    <a:pt x="142" y="489"/>
                  </a:lnTo>
                  <a:lnTo>
                    <a:pt x="138" y="492"/>
                  </a:lnTo>
                  <a:lnTo>
                    <a:pt x="130" y="492"/>
                  </a:lnTo>
                </a:path>
              </a:pathLst>
            </a:custGeom>
            <a:solidFill>
              <a:schemeClr val="bg1"/>
            </a:solidFill>
            <a:ln w="9525" cap="rnd">
              <a:noFill/>
              <a:round/>
              <a:headEnd/>
              <a:tailEnd/>
            </a:ln>
            <a:effectLst>
              <a:prstShdw prst="shdw17" dist="17961" dir="2700000">
                <a:schemeClr val="bg1">
                  <a:gamma/>
                  <a:shade val="60000"/>
                  <a:invGamma/>
                </a:schemeClr>
              </a:prstShdw>
            </a:effectLst>
          </p:spPr>
          <p:txBody>
            <a:bodyPr/>
            <a:lstStyle/>
            <a:p>
              <a:endParaRPr lang="en-IN" dirty="0"/>
            </a:p>
          </p:txBody>
        </p:sp>
        <p:sp>
          <p:nvSpPr>
            <p:cNvPr id="1040" name="Freeform 16"/>
            <p:cNvSpPr>
              <a:spLocks/>
            </p:cNvSpPr>
            <p:nvPr/>
          </p:nvSpPr>
          <p:spPr bwMode="grayWhite">
            <a:xfrm>
              <a:off x="-3" y="3739"/>
              <a:ext cx="337" cy="355"/>
            </a:xfrm>
            <a:custGeom>
              <a:avLst/>
              <a:gdLst/>
              <a:ahLst/>
              <a:cxnLst>
                <a:cxn ang="0">
                  <a:pos x="315" y="160"/>
                </a:cxn>
                <a:cxn ang="0">
                  <a:pos x="280" y="168"/>
                </a:cxn>
                <a:cxn ang="0">
                  <a:pos x="247" y="179"/>
                </a:cxn>
                <a:cxn ang="0">
                  <a:pos x="232" y="209"/>
                </a:cxn>
                <a:cxn ang="0">
                  <a:pos x="240" y="243"/>
                </a:cxn>
                <a:cxn ang="0">
                  <a:pos x="243" y="275"/>
                </a:cxn>
                <a:cxn ang="0">
                  <a:pos x="227" y="291"/>
                </a:cxn>
                <a:cxn ang="0">
                  <a:pos x="202" y="300"/>
                </a:cxn>
                <a:cxn ang="0">
                  <a:pos x="175" y="303"/>
                </a:cxn>
                <a:cxn ang="0">
                  <a:pos x="149" y="303"/>
                </a:cxn>
                <a:cxn ang="0">
                  <a:pos x="142" y="276"/>
                </a:cxn>
                <a:cxn ang="0">
                  <a:pos x="149" y="243"/>
                </a:cxn>
                <a:cxn ang="0">
                  <a:pos x="139" y="220"/>
                </a:cxn>
                <a:cxn ang="0">
                  <a:pos x="121" y="210"/>
                </a:cxn>
                <a:cxn ang="0">
                  <a:pos x="99" y="206"/>
                </a:cxn>
                <a:cxn ang="0">
                  <a:pos x="75" y="207"/>
                </a:cxn>
                <a:cxn ang="0">
                  <a:pos x="51" y="216"/>
                </a:cxn>
                <a:cxn ang="0">
                  <a:pos x="34" y="234"/>
                </a:cxn>
                <a:cxn ang="0">
                  <a:pos x="32" y="260"/>
                </a:cxn>
                <a:cxn ang="0">
                  <a:pos x="43" y="284"/>
                </a:cxn>
                <a:cxn ang="0">
                  <a:pos x="50" y="309"/>
                </a:cxn>
                <a:cxn ang="0">
                  <a:pos x="41" y="333"/>
                </a:cxn>
                <a:cxn ang="0">
                  <a:pos x="25" y="345"/>
                </a:cxn>
                <a:cxn ang="0">
                  <a:pos x="7" y="353"/>
                </a:cxn>
                <a:cxn ang="0">
                  <a:pos x="14" y="34"/>
                </a:cxn>
                <a:cxn ang="0">
                  <a:pos x="16" y="51"/>
                </a:cxn>
                <a:cxn ang="0">
                  <a:pos x="13" y="68"/>
                </a:cxn>
                <a:cxn ang="0">
                  <a:pos x="9" y="87"/>
                </a:cxn>
                <a:cxn ang="0">
                  <a:pos x="12" y="107"/>
                </a:cxn>
                <a:cxn ang="0">
                  <a:pos x="33" y="126"/>
                </a:cxn>
                <a:cxn ang="0">
                  <a:pos x="61" y="127"/>
                </a:cxn>
                <a:cxn ang="0">
                  <a:pos x="81" y="124"/>
                </a:cxn>
                <a:cxn ang="0">
                  <a:pos x="103" y="121"/>
                </a:cxn>
                <a:cxn ang="0">
                  <a:pos x="122" y="110"/>
                </a:cxn>
                <a:cxn ang="0">
                  <a:pos x="135" y="91"/>
                </a:cxn>
                <a:cxn ang="0">
                  <a:pos x="134" y="71"/>
                </a:cxn>
                <a:cxn ang="0">
                  <a:pos x="126" y="52"/>
                </a:cxn>
                <a:cxn ang="0">
                  <a:pos x="118" y="33"/>
                </a:cxn>
                <a:cxn ang="0">
                  <a:pos x="122" y="13"/>
                </a:cxn>
                <a:cxn ang="0">
                  <a:pos x="140" y="6"/>
                </a:cxn>
                <a:cxn ang="0">
                  <a:pos x="163" y="1"/>
                </a:cxn>
                <a:cxn ang="0">
                  <a:pos x="186" y="1"/>
                </a:cxn>
                <a:cxn ang="0">
                  <a:pos x="202" y="8"/>
                </a:cxn>
                <a:cxn ang="0">
                  <a:pos x="207" y="41"/>
                </a:cxn>
                <a:cxn ang="0">
                  <a:pos x="219" y="68"/>
                </a:cxn>
                <a:cxn ang="0">
                  <a:pos x="241" y="82"/>
                </a:cxn>
                <a:cxn ang="0">
                  <a:pos x="267" y="78"/>
                </a:cxn>
                <a:cxn ang="0">
                  <a:pos x="292" y="64"/>
                </a:cxn>
                <a:cxn ang="0">
                  <a:pos x="316" y="67"/>
                </a:cxn>
                <a:cxn ang="0">
                  <a:pos x="323" y="85"/>
                </a:cxn>
                <a:cxn ang="0">
                  <a:pos x="329" y="105"/>
                </a:cxn>
                <a:cxn ang="0">
                  <a:pos x="334" y="126"/>
                </a:cxn>
                <a:cxn ang="0">
                  <a:pos x="335" y="147"/>
                </a:cxn>
              </a:cxnLst>
              <a:rect l="0" t="0" r="r" b="b"/>
              <a:pathLst>
                <a:path w="337" h="355">
                  <a:moveTo>
                    <a:pt x="335" y="147"/>
                  </a:moveTo>
                  <a:lnTo>
                    <a:pt x="329" y="153"/>
                  </a:lnTo>
                  <a:lnTo>
                    <a:pt x="323" y="158"/>
                  </a:lnTo>
                  <a:lnTo>
                    <a:pt x="315" y="160"/>
                  </a:lnTo>
                  <a:lnTo>
                    <a:pt x="306" y="163"/>
                  </a:lnTo>
                  <a:lnTo>
                    <a:pt x="297" y="165"/>
                  </a:lnTo>
                  <a:lnTo>
                    <a:pt x="288" y="167"/>
                  </a:lnTo>
                  <a:lnTo>
                    <a:pt x="280" y="168"/>
                  </a:lnTo>
                  <a:lnTo>
                    <a:pt x="270" y="170"/>
                  </a:lnTo>
                  <a:lnTo>
                    <a:pt x="261" y="172"/>
                  </a:lnTo>
                  <a:lnTo>
                    <a:pt x="254" y="175"/>
                  </a:lnTo>
                  <a:lnTo>
                    <a:pt x="247" y="179"/>
                  </a:lnTo>
                  <a:lnTo>
                    <a:pt x="242" y="183"/>
                  </a:lnTo>
                  <a:lnTo>
                    <a:pt x="237" y="191"/>
                  </a:lnTo>
                  <a:lnTo>
                    <a:pt x="233" y="199"/>
                  </a:lnTo>
                  <a:lnTo>
                    <a:pt x="232" y="209"/>
                  </a:lnTo>
                  <a:lnTo>
                    <a:pt x="233" y="222"/>
                  </a:lnTo>
                  <a:lnTo>
                    <a:pt x="236" y="229"/>
                  </a:lnTo>
                  <a:lnTo>
                    <a:pt x="239" y="237"/>
                  </a:lnTo>
                  <a:lnTo>
                    <a:pt x="240" y="243"/>
                  </a:lnTo>
                  <a:lnTo>
                    <a:pt x="242" y="252"/>
                  </a:lnTo>
                  <a:lnTo>
                    <a:pt x="242" y="259"/>
                  </a:lnTo>
                  <a:lnTo>
                    <a:pt x="243" y="266"/>
                  </a:lnTo>
                  <a:lnTo>
                    <a:pt x="243" y="275"/>
                  </a:lnTo>
                  <a:lnTo>
                    <a:pt x="243" y="283"/>
                  </a:lnTo>
                  <a:lnTo>
                    <a:pt x="237" y="286"/>
                  </a:lnTo>
                  <a:lnTo>
                    <a:pt x="232" y="289"/>
                  </a:lnTo>
                  <a:lnTo>
                    <a:pt x="227" y="291"/>
                  </a:lnTo>
                  <a:lnTo>
                    <a:pt x="221" y="293"/>
                  </a:lnTo>
                  <a:lnTo>
                    <a:pt x="216" y="294"/>
                  </a:lnTo>
                  <a:lnTo>
                    <a:pt x="209" y="297"/>
                  </a:lnTo>
                  <a:lnTo>
                    <a:pt x="202" y="300"/>
                  </a:lnTo>
                  <a:lnTo>
                    <a:pt x="195" y="300"/>
                  </a:lnTo>
                  <a:lnTo>
                    <a:pt x="189" y="302"/>
                  </a:lnTo>
                  <a:lnTo>
                    <a:pt x="182" y="303"/>
                  </a:lnTo>
                  <a:lnTo>
                    <a:pt x="175" y="303"/>
                  </a:lnTo>
                  <a:lnTo>
                    <a:pt x="169" y="303"/>
                  </a:lnTo>
                  <a:lnTo>
                    <a:pt x="162" y="303"/>
                  </a:lnTo>
                  <a:lnTo>
                    <a:pt x="155" y="303"/>
                  </a:lnTo>
                  <a:lnTo>
                    <a:pt x="149" y="303"/>
                  </a:lnTo>
                  <a:lnTo>
                    <a:pt x="143" y="299"/>
                  </a:lnTo>
                  <a:lnTo>
                    <a:pt x="140" y="293"/>
                  </a:lnTo>
                  <a:lnTo>
                    <a:pt x="140" y="285"/>
                  </a:lnTo>
                  <a:lnTo>
                    <a:pt x="142" y="276"/>
                  </a:lnTo>
                  <a:lnTo>
                    <a:pt x="144" y="268"/>
                  </a:lnTo>
                  <a:lnTo>
                    <a:pt x="147" y="260"/>
                  </a:lnTo>
                  <a:lnTo>
                    <a:pt x="149" y="252"/>
                  </a:lnTo>
                  <a:lnTo>
                    <a:pt x="149" y="243"/>
                  </a:lnTo>
                  <a:lnTo>
                    <a:pt x="149" y="235"/>
                  </a:lnTo>
                  <a:lnTo>
                    <a:pt x="146" y="229"/>
                  </a:lnTo>
                  <a:lnTo>
                    <a:pt x="143" y="224"/>
                  </a:lnTo>
                  <a:lnTo>
                    <a:pt x="139" y="220"/>
                  </a:lnTo>
                  <a:lnTo>
                    <a:pt x="136" y="217"/>
                  </a:lnTo>
                  <a:lnTo>
                    <a:pt x="130" y="214"/>
                  </a:lnTo>
                  <a:lnTo>
                    <a:pt x="126" y="211"/>
                  </a:lnTo>
                  <a:lnTo>
                    <a:pt x="121" y="210"/>
                  </a:lnTo>
                  <a:lnTo>
                    <a:pt x="116" y="209"/>
                  </a:lnTo>
                  <a:lnTo>
                    <a:pt x="110" y="208"/>
                  </a:lnTo>
                  <a:lnTo>
                    <a:pt x="105" y="208"/>
                  </a:lnTo>
                  <a:lnTo>
                    <a:pt x="99" y="206"/>
                  </a:lnTo>
                  <a:lnTo>
                    <a:pt x="93" y="206"/>
                  </a:lnTo>
                  <a:lnTo>
                    <a:pt x="87" y="207"/>
                  </a:lnTo>
                  <a:lnTo>
                    <a:pt x="81" y="206"/>
                  </a:lnTo>
                  <a:lnTo>
                    <a:pt x="75" y="207"/>
                  </a:lnTo>
                  <a:lnTo>
                    <a:pt x="70" y="207"/>
                  </a:lnTo>
                  <a:lnTo>
                    <a:pt x="62" y="209"/>
                  </a:lnTo>
                  <a:lnTo>
                    <a:pt x="56" y="212"/>
                  </a:lnTo>
                  <a:lnTo>
                    <a:pt x="51" y="216"/>
                  </a:lnTo>
                  <a:lnTo>
                    <a:pt x="46" y="219"/>
                  </a:lnTo>
                  <a:lnTo>
                    <a:pt x="41" y="224"/>
                  </a:lnTo>
                  <a:lnTo>
                    <a:pt x="37" y="229"/>
                  </a:lnTo>
                  <a:lnTo>
                    <a:pt x="34" y="234"/>
                  </a:lnTo>
                  <a:lnTo>
                    <a:pt x="29" y="241"/>
                  </a:lnTo>
                  <a:lnTo>
                    <a:pt x="30" y="248"/>
                  </a:lnTo>
                  <a:lnTo>
                    <a:pt x="31" y="253"/>
                  </a:lnTo>
                  <a:lnTo>
                    <a:pt x="32" y="260"/>
                  </a:lnTo>
                  <a:lnTo>
                    <a:pt x="35" y="266"/>
                  </a:lnTo>
                  <a:lnTo>
                    <a:pt x="37" y="272"/>
                  </a:lnTo>
                  <a:lnTo>
                    <a:pt x="42" y="279"/>
                  </a:lnTo>
                  <a:lnTo>
                    <a:pt x="43" y="284"/>
                  </a:lnTo>
                  <a:lnTo>
                    <a:pt x="45" y="289"/>
                  </a:lnTo>
                  <a:lnTo>
                    <a:pt x="49" y="296"/>
                  </a:lnTo>
                  <a:lnTo>
                    <a:pt x="50" y="303"/>
                  </a:lnTo>
                  <a:lnTo>
                    <a:pt x="50" y="309"/>
                  </a:lnTo>
                  <a:lnTo>
                    <a:pt x="50" y="316"/>
                  </a:lnTo>
                  <a:lnTo>
                    <a:pt x="49" y="321"/>
                  </a:lnTo>
                  <a:lnTo>
                    <a:pt x="47" y="326"/>
                  </a:lnTo>
                  <a:lnTo>
                    <a:pt x="41" y="333"/>
                  </a:lnTo>
                  <a:lnTo>
                    <a:pt x="35" y="339"/>
                  </a:lnTo>
                  <a:lnTo>
                    <a:pt x="32" y="341"/>
                  </a:lnTo>
                  <a:lnTo>
                    <a:pt x="30" y="343"/>
                  </a:lnTo>
                  <a:lnTo>
                    <a:pt x="25" y="345"/>
                  </a:lnTo>
                  <a:lnTo>
                    <a:pt x="21" y="348"/>
                  </a:lnTo>
                  <a:lnTo>
                    <a:pt x="17" y="349"/>
                  </a:lnTo>
                  <a:lnTo>
                    <a:pt x="12" y="350"/>
                  </a:lnTo>
                  <a:lnTo>
                    <a:pt x="7" y="353"/>
                  </a:lnTo>
                  <a:lnTo>
                    <a:pt x="0" y="354"/>
                  </a:lnTo>
                  <a:lnTo>
                    <a:pt x="0" y="19"/>
                  </a:lnTo>
                  <a:lnTo>
                    <a:pt x="12" y="31"/>
                  </a:lnTo>
                  <a:lnTo>
                    <a:pt x="14" y="34"/>
                  </a:lnTo>
                  <a:lnTo>
                    <a:pt x="16" y="39"/>
                  </a:lnTo>
                  <a:lnTo>
                    <a:pt x="18" y="43"/>
                  </a:lnTo>
                  <a:lnTo>
                    <a:pt x="17" y="47"/>
                  </a:lnTo>
                  <a:lnTo>
                    <a:pt x="16" y="51"/>
                  </a:lnTo>
                  <a:lnTo>
                    <a:pt x="16" y="56"/>
                  </a:lnTo>
                  <a:lnTo>
                    <a:pt x="16" y="60"/>
                  </a:lnTo>
                  <a:lnTo>
                    <a:pt x="14" y="64"/>
                  </a:lnTo>
                  <a:lnTo>
                    <a:pt x="13" y="68"/>
                  </a:lnTo>
                  <a:lnTo>
                    <a:pt x="12" y="73"/>
                  </a:lnTo>
                  <a:lnTo>
                    <a:pt x="11" y="78"/>
                  </a:lnTo>
                  <a:lnTo>
                    <a:pt x="10" y="82"/>
                  </a:lnTo>
                  <a:lnTo>
                    <a:pt x="9" y="87"/>
                  </a:lnTo>
                  <a:lnTo>
                    <a:pt x="9" y="92"/>
                  </a:lnTo>
                  <a:lnTo>
                    <a:pt x="8" y="97"/>
                  </a:lnTo>
                  <a:lnTo>
                    <a:pt x="9" y="102"/>
                  </a:lnTo>
                  <a:lnTo>
                    <a:pt x="12" y="107"/>
                  </a:lnTo>
                  <a:lnTo>
                    <a:pt x="16" y="112"/>
                  </a:lnTo>
                  <a:lnTo>
                    <a:pt x="19" y="118"/>
                  </a:lnTo>
                  <a:lnTo>
                    <a:pt x="27" y="122"/>
                  </a:lnTo>
                  <a:lnTo>
                    <a:pt x="33" y="126"/>
                  </a:lnTo>
                  <a:lnTo>
                    <a:pt x="40" y="128"/>
                  </a:lnTo>
                  <a:lnTo>
                    <a:pt x="48" y="128"/>
                  </a:lnTo>
                  <a:lnTo>
                    <a:pt x="56" y="129"/>
                  </a:lnTo>
                  <a:lnTo>
                    <a:pt x="61" y="127"/>
                  </a:lnTo>
                  <a:lnTo>
                    <a:pt x="65" y="127"/>
                  </a:lnTo>
                  <a:lnTo>
                    <a:pt x="70" y="126"/>
                  </a:lnTo>
                  <a:lnTo>
                    <a:pt x="76" y="126"/>
                  </a:lnTo>
                  <a:lnTo>
                    <a:pt x="81" y="124"/>
                  </a:lnTo>
                  <a:lnTo>
                    <a:pt x="87" y="124"/>
                  </a:lnTo>
                  <a:lnTo>
                    <a:pt x="92" y="123"/>
                  </a:lnTo>
                  <a:lnTo>
                    <a:pt x="98" y="121"/>
                  </a:lnTo>
                  <a:lnTo>
                    <a:pt x="103" y="121"/>
                  </a:lnTo>
                  <a:lnTo>
                    <a:pt x="107" y="119"/>
                  </a:lnTo>
                  <a:lnTo>
                    <a:pt x="112" y="116"/>
                  </a:lnTo>
                  <a:lnTo>
                    <a:pt x="117" y="114"/>
                  </a:lnTo>
                  <a:lnTo>
                    <a:pt x="122" y="110"/>
                  </a:lnTo>
                  <a:lnTo>
                    <a:pt x="125" y="106"/>
                  </a:lnTo>
                  <a:lnTo>
                    <a:pt x="128" y="101"/>
                  </a:lnTo>
                  <a:lnTo>
                    <a:pt x="131" y="96"/>
                  </a:lnTo>
                  <a:lnTo>
                    <a:pt x="135" y="91"/>
                  </a:lnTo>
                  <a:lnTo>
                    <a:pt x="136" y="85"/>
                  </a:lnTo>
                  <a:lnTo>
                    <a:pt x="136" y="81"/>
                  </a:lnTo>
                  <a:lnTo>
                    <a:pt x="136" y="76"/>
                  </a:lnTo>
                  <a:lnTo>
                    <a:pt x="134" y="71"/>
                  </a:lnTo>
                  <a:lnTo>
                    <a:pt x="133" y="67"/>
                  </a:lnTo>
                  <a:lnTo>
                    <a:pt x="131" y="62"/>
                  </a:lnTo>
                  <a:lnTo>
                    <a:pt x="128" y="56"/>
                  </a:lnTo>
                  <a:lnTo>
                    <a:pt x="126" y="52"/>
                  </a:lnTo>
                  <a:lnTo>
                    <a:pt x="124" y="47"/>
                  </a:lnTo>
                  <a:lnTo>
                    <a:pt x="122" y="43"/>
                  </a:lnTo>
                  <a:lnTo>
                    <a:pt x="119" y="38"/>
                  </a:lnTo>
                  <a:lnTo>
                    <a:pt x="118" y="33"/>
                  </a:lnTo>
                  <a:lnTo>
                    <a:pt x="118" y="28"/>
                  </a:lnTo>
                  <a:lnTo>
                    <a:pt x="118" y="22"/>
                  </a:lnTo>
                  <a:lnTo>
                    <a:pt x="118" y="18"/>
                  </a:lnTo>
                  <a:lnTo>
                    <a:pt x="122" y="13"/>
                  </a:lnTo>
                  <a:lnTo>
                    <a:pt x="127" y="11"/>
                  </a:lnTo>
                  <a:lnTo>
                    <a:pt x="130" y="9"/>
                  </a:lnTo>
                  <a:lnTo>
                    <a:pt x="136" y="8"/>
                  </a:lnTo>
                  <a:lnTo>
                    <a:pt x="140" y="6"/>
                  </a:lnTo>
                  <a:lnTo>
                    <a:pt x="145" y="4"/>
                  </a:lnTo>
                  <a:lnTo>
                    <a:pt x="151" y="3"/>
                  </a:lnTo>
                  <a:lnTo>
                    <a:pt x="156" y="4"/>
                  </a:lnTo>
                  <a:lnTo>
                    <a:pt x="163" y="1"/>
                  </a:lnTo>
                  <a:lnTo>
                    <a:pt x="169" y="2"/>
                  </a:lnTo>
                  <a:lnTo>
                    <a:pt x="174" y="1"/>
                  </a:lnTo>
                  <a:lnTo>
                    <a:pt x="180" y="2"/>
                  </a:lnTo>
                  <a:lnTo>
                    <a:pt x="186" y="1"/>
                  </a:lnTo>
                  <a:lnTo>
                    <a:pt x="192" y="0"/>
                  </a:lnTo>
                  <a:lnTo>
                    <a:pt x="198" y="0"/>
                  </a:lnTo>
                  <a:lnTo>
                    <a:pt x="203" y="0"/>
                  </a:lnTo>
                  <a:lnTo>
                    <a:pt x="202" y="8"/>
                  </a:lnTo>
                  <a:lnTo>
                    <a:pt x="203" y="15"/>
                  </a:lnTo>
                  <a:lnTo>
                    <a:pt x="204" y="24"/>
                  </a:lnTo>
                  <a:lnTo>
                    <a:pt x="205" y="33"/>
                  </a:lnTo>
                  <a:lnTo>
                    <a:pt x="207" y="41"/>
                  </a:lnTo>
                  <a:lnTo>
                    <a:pt x="211" y="49"/>
                  </a:lnTo>
                  <a:lnTo>
                    <a:pt x="212" y="57"/>
                  </a:lnTo>
                  <a:lnTo>
                    <a:pt x="217" y="65"/>
                  </a:lnTo>
                  <a:lnTo>
                    <a:pt x="219" y="68"/>
                  </a:lnTo>
                  <a:lnTo>
                    <a:pt x="224" y="72"/>
                  </a:lnTo>
                  <a:lnTo>
                    <a:pt x="228" y="76"/>
                  </a:lnTo>
                  <a:lnTo>
                    <a:pt x="234" y="79"/>
                  </a:lnTo>
                  <a:lnTo>
                    <a:pt x="241" y="82"/>
                  </a:lnTo>
                  <a:lnTo>
                    <a:pt x="248" y="82"/>
                  </a:lnTo>
                  <a:lnTo>
                    <a:pt x="254" y="83"/>
                  </a:lnTo>
                  <a:lnTo>
                    <a:pt x="261" y="80"/>
                  </a:lnTo>
                  <a:lnTo>
                    <a:pt x="267" y="78"/>
                  </a:lnTo>
                  <a:lnTo>
                    <a:pt x="273" y="74"/>
                  </a:lnTo>
                  <a:lnTo>
                    <a:pt x="280" y="71"/>
                  </a:lnTo>
                  <a:lnTo>
                    <a:pt x="286" y="67"/>
                  </a:lnTo>
                  <a:lnTo>
                    <a:pt x="292" y="64"/>
                  </a:lnTo>
                  <a:lnTo>
                    <a:pt x="298" y="61"/>
                  </a:lnTo>
                  <a:lnTo>
                    <a:pt x="305" y="62"/>
                  </a:lnTo>
                  <a:lnTo>
                    <a:pt x="313" y="63"/>
                  </a:lnTo>
                  <a:lnTo>
                    <a:pt x="316" y="67"/>
                  </a:lnTo>
                  <a:lnTo>
                    <a:pt x="318" y="71"/>
                  </a:lnTo>
                  <a:lnTo>
                    <a:pt x="320" y="74"/>
                  </a:lnTo>
                  <a:lnTo>
                    <a:pt x="322" y="80"/>
                  </a:lnTo>
                  <a:lnTo>
                    <a:pt x="323" y="85"/>
                  </a:lnTo>
                  <a:lnTo>
                    <a:pt x="326" y="90"/>
                  </a:lnTo>
                  <a:lnTo>
                    <a:pt x="329" y="94"/>
                  </a:lnTo>
                  <a:lnTo>
                    <a:pt x="328" y="100"/>
                  </a:lnTo>
                  <a:lnTo>
                    <a:pt x="329" y="105"/>
                  </a:lnTo>
                  <a:lnTo>
                    <a:pt x="331" y="110"/>
                  </a:lnTo>
                  <a:lnTo>
                    <a:pt x="332" y="115"/>
                  </a:lnTo>
                  <a:lnTo>
                    <a:pt x="333" y="121"/>
                  </a:lnTo>
                  <a:lnTo>
                    <a:pt x="334" y="126"/>
                  </a:lnTo>
                  <a:lnTo>
                    <a:pt x="334" y="131"/>
                  </a:lnTo>
                  <a:lnTo>
                    <a:pt x="335" y="137"/>
                  </a:lnTo>
                  <a:lnTo>
                    <a:pt x="336" y="142"/>
                  </a:lnTo>
                  <a:lnTo>
                    <a:pt x="335" y="147"/>
                  </a:lnTo>
                </a:path>
              </a:pathLst>
            </a:custGeom>
            <a:solidFill>
              <a:schemeClr val="bg1"/>
            </a:solidFill>
            <a:ln w="9525" cap="rnd">
              <a:noFill/>
              <a:round/>
              <a:headEnd/>
              <a:tailEnd/>
            </a:ln>
            <a:effectLst>
              <a:prstShdw prst="shdw17" dist="17961" dir="2700000">
                <a:schemeClr val="bg1">
                  <a:gamma/>
                  <a:shade val="60000"/>
                  <a:invGamma/>
                </a:schemeClr>
              </a:prstShdw>
            </a:effectLst>
          </p:spPr>
          <p:txBody>
            <a:bodyPr/>
            <a:lstStyle/>
            <a:p>
              <a:endParaRPr lang="en-IN" dirty="0"/>
            </a:p>
          </p:txBody>
        </p:sp>
        <p:sp>
          <p:nvSpPr>
            <p:cNvPr id="1041" name="Freeform 17"/>
            <p:cNvSpPr>
              <a:spLocks/>
            </p:cNvSpPr>
            <p:nvPr/>
          </p:nvSpPr>
          <p:spPr bwMode="grayWhite">
            <a:xfrm>
              <a:off x="165" y="3976"/>
              <a:ext cx="426" cy="341"/>
            </a:xfrm>
            <a:custGeom>
              <a:avLst/>
              <a:gdLst/>
              <a:ahLst/>
              <a:cxnLst>
                <a:cxn ang="0">
                  <a:pos x="131" y="340"/>
                </a:cxn>
                <a:cxn ang="0">
                  <a:pos x="132" y="311"/>
                </a:cxn>
                <a:cxn ang="0">
                  <a:pos x="128" y="290"/>
                </a:cxn>
                <a:cxn ang="0">
                  <a:pos x="100" y="265"/>
                </a:cxn>
                <a:cxn ang="0">
                  <a:pos x="37" y="249"/>
                </a:cxn>
                <a:cxn ang="0">
                  <a:pos x="2" y="210"/>
                </a:cxn>
                <a:cxn ang="0">
                  <a:pos x="0" y="174"/>
                </a:cxn>
                <a:cxn ang="0">
                  <a:pos x="10" y="150"/>
                </a:cxn>
                <a:cxn ang="0">
                  <a:pos x="32" y="135"/>
                </a:cxn>
                <a:cxn ang="0">
                  <a:pos x="48" y="136"/>
                </a:cxn>
                <a:cxn ang="0">
                  <a:pos x="82" y="142"/>
                </a:cxn>
                <a:cxn ang="0">
                  <a:pos x="98" y="145"/>
                </a:cxn>
                <a:cxn ang="0">
                  <a:pos x="123" y="146"/>
                </a:cxn>
                <a:cxn ang="0">
                  <a:pos x="154" y="136"/>
                </a:cxn>
                <a:cxn ang="0">
                  <a:pos x="172" y="117"/>
                </a:cxn>
                <a:cxn ang="0">
                  <a:pos x="181" y="103"/>
                </a:cxn>
                <a:cxn ang="0">
                  <a:pos x="185" y="91"/>
                </a:cxn>
                <a:cxn ang="0">
                  <a:pos x="181" y="75"/>
                </a:cxn>
                <a:cxn ang="0">
                  <a:pos x="178" y="57"/>
                </a:cxn>
                <a:cxn ang="0">
                  <a:pos x="175" y="41"/>
                </a:cxn>
                <a:cxn ang="0">
                  <a:pos x="177" y="23"/>
                </a:cxn>
                <a:cxn ang="0">
                  <a:pos x="185" y="4"/>
                </a:cxn>
                <a:cxn ang="0">
                  <a:pos x="201" y="0"/>
                </a:cxn>
                <a:cxn ang="0">
                  <a:pos x="220" y="0"/>
                </a:cxn>
                <a:cxn ang="0">
                  <a:pos x="240" y="4"/>
                </a:cxn>
                <a:cxn ang="0">
                  <a:pos x="246" y="7"/>
                </a:cxn>
                <a:cxn ang="0">
                  <a:pos x="265" y="16"/>
                </a:cxn>
                <a:cxn ang="0">
                  <a:pos x="275" y="25"/>
                </a:cxn>
                <a:cxn ang="0">
                  <a:pos x="284" y="37"/>
                </a:cxn>
                <a:cxn ang="0">
                  <a:pos x="287" y="58"/>
                </a:cxn>
                <a:cxn ang="0">
                  <a:pos x="280" y="80"/>
                </a:cxn>
                <a:cxn ang="0">
                  <a:pos x="269" y="101"/>
                </a:cxn>
                <a:cxn ang="0">
                  <a:pos x="261" y="132"/>
                </a:cxn>
                <a:cxn ang="0">
                  <a:pos x="271" y="157"/>
                </a:cxn>
                <a:cxn ang="0">
                  <a:pos x="286" y="171"/>
                </a:cxn>
                <a:cxn ang="0">
                  <a:pos x="305" y="181"/>
                </a:cxn>
                <a:cxn ang="0">
                  <a:pos x="326" y="185"/>
                </a:cxn>
                <a:cxn ang="0">
                  <a:pos x="337" y="186"/>
                </a:cxn>
                <a:cxn ang="0">
                  <a:pos x="360" y="188"/>
                </a:cxn>
                <a:cxn ang="0">
                  <a:pos x="395" y="190"/>
                </a:cxn>
                <a:cxn ang="0">
                  <a:pos x="417" y="208"/>
                </a:cxn>
                <a:cxn ang="0">
                  <a:pos x="425" y="246"/>
                </a:cxn>
                <a:cxn ang="0">
                  <a:pos x="412" y="300"/>
                </a:cxn>
                <a:cxn ang="0">
                  <a:pos x="400" y="329"/>
                </a:cxn>
                <a:cxn ang="0">
                  <a:pos x="393" y="334"/>
                </a:cxn>
                <a:cxn ang="0">
                  <a:pos x="377" y="339"/>
                </a:cxn>
                <a:cxn ang="0">
                  <a:pos x="362" y="338"/>
                </a:cxn>
                <a:cxn ang="0">
                  <a:pos x="338" y="331"/>
                </a:cxn>
                <a:cxn ang="0">
                  <a:pos x="329" y="327"/>
                </a:cxn>
                <a:cxn ang="0">
                  <a:pos x="313" y="322"/>
                </a:cxn>
                <a:cxn ang="0">
                  <a:pos x="297" y="317"/>
                </a:cxn>
                <a:cxn ang="0">
                  <a:pos x="280" y="315"/>
                </a:cxn>
                <a:cxn ang="0">
                  <a:pos x="260" y="324"/>
                </a:cxn>
                <a:cxn ang="0">
                  <a:pos x="246" y="340"/>
                </a:cxn>
                <a:cxn ang="0">
                  <a:pos x="131" y="340"/>
                </a:cxn>
              </a:cxnLst>
              <a:rect l="0" t="0" r="r" b="b"/>
              <a:pathLst>
                <a:path w="426" h="341">
                  <a:moveTo>
                    <a:pt x="131" y="340"/>
                  </a:moveTo>
                  <a:lnTo>
                    <a:pt x="132" y="311"/>
                  </a:lnTo>
                  <a:lnTo>
                    <a:pt x="128" y="290"/>
                  </a:lnTo>
                  <a:lnTo>
                    <a:pt x="100" y="265"/>
                  </a:lnTo>
                  <a:lnTo>
                    <a:pt x="37" y="249"/>
                  </a:lnTo>
                  <a:lnTo>
                    <a:pt x="2" y="210"/>
                  </a:lnTo>
                  <a:lnTo>
                    <a:pt x="0" y="174"/>
                  </a:lnTo>
                  <a:lnTo>
                    <a:pt x="10" y="150"/>
                  </a:lnTo>
                  <a:lnTo>
                    <a:pt x="32" y="135"/>
                  </a:lnTo>
                  <a:lnTo>
                    <a:pt x="48" y="136"/>
                  </a:lnTo>
                  <a:lnTo>
                    <a:pt x="82" y="142"/>
                  </a:lnTo>
                  <a:lnTo>
                    <a:pt x="98" y="145"/>
                  </a:lnTo>
                  <a:lnTo>
                    <a:pt x="123" y="146"/>
                  </a:lnTo>
                  <a:lnTo>
                    <a:pt x="154" y="136"/>
                  </a:lnTo>
                  <a:lnTo>
                    <a:pt x="172" y="117"/>
                  </a:lnTo>
                  <a:lnTo>
                    <a:pt x="181" y="103"/>
                  </a:lnTo>
                  <a:lnTo>
                    <a:pt x="185" y="91"/>
                  </a:lnTo>
                  <a:lnTo>
                    <a:pt x="181" y="75"/>
                  </a:lnTo>
                  <a:lnTo>
                    <a:pt x="178" y="57"/>
                  </a:lnTo>
                  <a:lnTo>
                    <a:pt x="175" y="41"/>
                  </a:lnTo>
                  <a:lnTo>
                    <a:pt x="177" y="23"/>
                  </a:lnTo>
                  <a:lnTo>
                    <a:pt x="185" y="4"/>
                  </a:lnTo>
                  <a:lnTo>
                    <a:pt x="201" y="0"/>
                  </a:lnTo>
                  <a:lnTo>
                    <a:pt x="220" y="0"/>
                  </a:lnTo>
                  <a:lnTo>
                    <a:pt x="240" y="4"/>
                  </a:lnTo>
                  <a:lnTo>
                    <a:pt x="246" y="7"/>
                  </a:lnTo>
                  <a:lnTo>
                    <a:pt x="265" y="16"/>
                  </a:lnTo>
                  <a:lnTo>
                    <a:pt x="275" y="25"/>
                  </a:lnTo>
                  <a:lnTo>
                    <a:pt x="284" y="37"/>
                  </a:lnTo>
                  <a:lnTo>
                    <a:pt x="287" y="58"/>
                  </a:lnTo>
                  <a:lnTo>
                    <a:pt x="280" y="80"/>
                  </a:lnTo>
                  <a:lnTo>
                    <a:pt x="269" y="101"/>
                  </a:lnTo>
                  <a:lnTo>
                    <a:pt x="261" y="132"/>
                  </a:lnTo>
                  <a:lnTo>
                    <a:pt x="271" y="157"/>
                  </a:lnTo>
                  <a:lnTo>
                    <a:pt x="286" y="171"/>
                  </a:lnTo>
                  <a:lnTo>
                    <a:pt x="305" y="181"/>
                  </a:lnTo>
                  <a:lnTo>
                    <a:pt x="326" y="185"/>
                  </a:lnTo>
                  <a:lnTo>
                    <a:pt x="337" y="186"/>
                  </a:lnTo>
                  <a:lnTo>
                    <a:pt x="360" y="188"/>
                  </a:lnTo>
                  <a:lnTo>
                    <a:pt x="395" y="190"/>
                  </a:lnTo>
                  <a:lnTo>
                    <a:pt x="417" y="208"/>
                  </a:lnTo>
                  <a:lnTo>
                    <a:pt x="425" y="246"/>
                  </a:lnTo>
                  <a:lnTo>
                    <a:pt x="412" y="300"/>
                  </a:lnTo>
                  <a:lnTo>
                    <a:pt x="400" y="329"/>
                  </a:lnTo>
                  <a:lnTo>
                    <a:pt x="393" y="334"/>
                  </a:lnTo>
                  <a:lnTo>
                    <a:pt x="377" y="339"/>
                  </a:lnTo>
                  <a:lnTo>
                    <a:pt x="362" y="338"/>
                  </a:lnTo>
                  <a:lnTo>
                    <a:pt x="338" y="331"/>
                  </a:lnTo>
                  <a:lnTo>
                    <a:pt x="329" y="327"/>
                  </a:lnTo>
                  <a:lnTo>
                    <a:pt x="313" y="322"/>
                  </a:lnTo>
                  <a:lnTo>
                    <a:pt x="297" y="317"/>
                  </a:lnTo>
                  <a:lnTo>
                    <a:pt x="280" y="315"/>
                  </a:lnTo>
                  <a:lnTo>
                    <a:pt x="260" y="324"/>
                  </a:lnTo>
                  <a:lnTo>
                    <a:pt x="246" y="340"/>
                  </a:lnTo>
                  <a:lnTo>
                    <a:pt x="131" y="340"/>
                  </a:lnTo>
                </a:path>
              </a:pathLst>
            </a:custGeom>
            <a:solidFill>
              <a:schemeClr val="bg1"/>
            </a:solidFill>
            <a:ln w="9525" cap="rnd">
              <a:noFill/>
              <a:round/>
              <a:headEnd/>
              <a:tailEnd/>
            </a:ln>
            <a:effectLst>
              <a:prstShdw prst="shdw17" dist="17961" dir="2700000">
                <a:schemeClr val="bg1">
                  <a:gamma/>
                  <a:shade val="60000"/>
                  <a:invGamma/>
                </a:schemeClr>
              </a:prstShdw>
            </a:effectLst>
          </p:spPr>
          <p:txBody>
            <a:bodyPr/>
            <a:lstStyle/>
            <a:p>
              <a:endParaRPr lang="en-IN" dirty="0"/>
            </a:p>
          </p:txBody>
        </p:sp>
      </p:grpSp>
      <p:sp>
        <p:nvSpPr>
          <p:cNvPr id="1043" name="Rectangle 19"/>
          <p:cNvSpPr>
            <a:spLocks noGrp="1" noChangeArrowheads="1"/>
          </p:cNvSpPr>
          <p:nvPr>
            <p:ph type="title"/>
          </p:nvPr>
        </p:nvSpPr>
        <p:spPr bwMode="auto">
          <a:xfrm>
            <a:off x="1270000" y="609600"/>
            <a:ext cx="7772400" cy="11430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IN" smtClean="0"/>
              <a:t>Click to edit Master title style</a:t>
            </a:r>
          </a:p>
        </p:txBody>
      </p:sp>
      <p:sp>
        <p:nvSpPr>
          <p:cNvPr id="1044" name="Rectangle 20"/>
          <p:cNvSpPr>
            <a:spLocks noGrp="1" noChangeArrowheads="1"/>
          </p:cNvSpPr>
          <p:nvPr>
            <p:ph type="body" idx="1"/>
          </p:nvPr>
        </p:nvSpPr>
        <p:spPr bwMode="auto">
          <a:xfrm>
            <a:off x="1254125" y="1981200"/>
            <a:ext cx="77724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IN" smtClean="0"/>
              <a:t>Click to edit Master text styles</a:t>
            </a:r>
          </a:p>
          <a:p>
            <a:pPr lvl="1"/>
            <a:r>
              <a:rPr lang="en-IN" smtClean="0"/>
              <a:t>Second level</a:t>
            </a:r>
          </a:p>
          <a:p>
            <a:pPr lvl="2"/>
            <a:r>
              <a:rPr lang="en-IN" smtClean="0"/>
              <a:t>Third level</a:t>
            </a:r>
          </a:p>
          <a:p>
            <a:pPr lvl="3"/>
            <a:r>
              <a:rPr lang="en-IN" smtClean="0"/>
              <a:t>Fourth level</a:t>
            </a:r>
          </a:p>
          <a:p>
            <a:pPr lvl="4"/>
            <a:r>
              <a:rPr lang="en-IN" smtClean="0"/>
              <a:t>Fifth level</a:t>
            </a:r>
          </a:p>
        </p:txBody>
      </p:sp>
      <p:sp>
        <p:nvSpPr>
          <p:cNvPr id="1045" name="Rectangle 21"/>
          <p:cNvSpPr>
            <a:spLocks noGrp="1" noChangeArrowheads="1"/>
          </p:cNvSpPr>
          <p:nvPr>
            <p:ph type="dt" sz="half" idx="2"/>
          </p:nvPr>
        </p:nvSpPr>
        <p:spPr bwMode="auto">
          <a:xfrm>
            <a:off x="1241425"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a:lvl1pPr>
          </a:lstStyle>
          <a:p>
            <a:endParaRPr lang="en-IN" dirty="0"/>
          </a:p>
        </p:txBody>
      </p:sp>
      <p:sp>
        <p:nvSpPr>
          <p:cNvPr id="1046" name="Rectangle 22"/>
          <p:cNvSpPr>
            <a:spLocks noGrp="1" noChangeArrowheads="1"/>
          </p:cNvSpPr>
          <p:nvPr>
            <p:ph type="ftr" sz="quarter" idx="3"/>
          </p:nvPr>
        </p:nvSpPr>
        <p:spPr bwMode="auto">
          <a:xfrm>
            <a:off x="3679825"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400"/>
            </a:lvl1pPr>
          </a:lstStyle>
          <a:p>
            <a:endParaRPr lang="en-IN" dirty="0"/>
          </a:p>
        </p:txBody>
      </p:sp>
      <p:sp>
        <p:nvSpPr>
          <p:cNvPr id="1047" name="Rectangle 23"/>
          <p:cNvSpPr>
            <a:spLocks noGrp="1" noChangeArrowheads="1"/>
          </p:cNvSpPr>
          <p:nvPr>
            <p:ph type="sldNum" sz="quarter" idx="4"/>
          </p:nvPr>
        </p:nvSpPr>
        <p:spPr bwMode="auto">
          <a:xfrm>
            <a:off x="7108825"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a:lvl1pPr>
          </a:lstStyle>
          <a:p>
            <a:fld id="{B6C246E0-9C94-4029-8F81-98581DB1CAE6}" type="slidenum">
              <a:rPr lang="en-IN"/>
              <a:pPr/>
              <a:t>‹#›</a:t>
            </a:fld>
            <a:endParaRPr lang="en-IN" dirty="0"/>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Times New Roman" pitchFamily="18" charset="0"/>
        </a:defRPr>
      </a:lvl2pPr>
      <a:lvl3pPr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Times New Roman" pitchFamily="18" charset="0"/>
        </a:defRPr>
      </a:lvl3pPr>
      <a:lvl4pPr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Times New Roman" pitchFamily="18" charset="0"/>
        </a:defRPr>
      </a:lvl4pPr>
      <a:lvl5pPr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Times New Roman" pitchFamily="18" charset="0"/>
        </a:defRPr>
      </a:lvl5pPr>
      <a:lvl6pPr marL="457200"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Times New Roman" pitchFamily="18" charset="0"/>
        </a:defRPr>
      </a:lvl6pPr>
      <a:lvl7pPr marL="914400"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Times New Roman" pitchFamily="18" charset="0"/>
        </a:defRPr>
      </a:lvl7pPr>
      <a:lvl8pPr marL="1371600"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Times New Roman" pitchFamily="18" charset="0"/>
        </a:defRPr>
      </a:lvl8pPr>
      <a:lvl9pPr marL="1828800"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Times New Roman" pitchFamily="18" charset="0"/>
        </a:defRPr>
      </a:lvl9pPr>
    </p:titleStyle>
    <p:bodyStyle>
      <a:lvl1pPr marL="342900" indent="-342900" algn="l" rtl="0" eaLnBrk="1" fontAlgn="base" hangingPunct="1">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90600"/>
            <a:ext cx="9144000" cy="1905000"/>
          </a:xfrm>
        </p:spPr>
        <p:txBody>
          <a:bodyPr>
            <a:normAutofit fontScale="90000"/>
          </a:bodyPr>
          <a:lstStyle/>
          <a:p>
            <a:r>
              <a:rPr lang="en-IN" sz="4900" dirty="0" smtClean="0"/>
              <a:t>CAPSTONE PROJECT IN R:</a:t>
            </a:r>
            <a:br>
              <a:rPr lang="en-IN" sz="4900" dirty="0" smtClean="0"/>
            </a:br>
            <a:r>
              <a:rPr lang="en-IN" sz="4900" dirty="0" smtClean="0"/>
              <a:t>CHURN ANALYSIS IN MOBICOM</a:t>
            </a:r>
            <a:br>
              <a:rPr lang="en-IN" sz="4900" dirty="0" smtClean="0"/>
            </a:br>
            <a:r>
              <a:rPr lang="en-IN" dirty="0" smtClean="0"/>
              <a:t>			                  </a:t>
            </a:r>
            <a:r>
              <a:rPr lang="en-IN" sz="3600" dirty="0" smtClean="0"/>
              <a:t>- A Case Study</a:t>
            </a:r>
            <a:endParaRPr lang="en-IN" sz="3600" dirty="0"/>
          </a:p>
        </p:txBody>
      </p:sp>
      <p:sp>
        <p:nvSpPr>
          <p:cNvPr id="3" name="Subtitle 2"/>
          <p:cNvSpPr>
            <a:spLocks noGrp="1"/>
          </p:cNvSpPr>
          <p:nvPr>
            <p:ph type="subTitle" idx="1"/>
          </p:nvPr>
        </p:nvSpPr>
        <p:spPr>
          <a:xfrm>
            <a:off x="2571736" y="4462482"/>
            <a:ext cx="5886464" cy="1752600"/>
          </a:xfrm>
        </p:spPr>
        <p:txBody>
          <a:bodyPr/>
          <a:lstStyle/>
          <a:p>
            <a:pPr algn="r"/>
            <a:r>
              <a:rPr lang="en-IN" dirty="0" smtClean="0">
                <a:solidFill>
                  <a:schemeClr val="tx1"/>
                </a:solidFill>
              </a:rPr>
              <a:t>Parthasarathy R</a:t>
            </a:r>
          </a:p>
          <a:p>
            <a:pPr algn="r"/>
            <a:r>
              <a:rPr lang="en-IN" dirty="0" smtClean="0">
                <a:solidFill>
                  <a:schemeClr val="tx1"/>
                </a:solidFill>
              </a:rPr>
              <a:t>Jig19073</a:t>
            </a:r>
          </a:p>
          <a:p>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r>
              <a:rPr lang="en-IN" dirty="0" smtClean="0"/>
              <a:t/>
            </a:r>
            <a:br>
              <a:rPr lang="en-IN" dirty="0" smtClean="0"/>
            </a:br>
            <a:r>
              <a:rPr lang="en-IN" dirty="0" smtClean="0"/>
              <a:t>Data preparation</a:t>
            </a:r>
            <a:br>
              <a:rPr lang="en-IN" dirty="0" smtClean="0"/>
            </a:br>
            <a:r>
              <a:rPr lang="en-IN" dirty="0" smtClean="0"/>
              <a:t/>
            </a:r>
            <a:br>
              <a:rPr lang="en-IN" dirty="0" smtClean="0"/>
            </a:br>
            <a:endParaRPr lang="en-IN" dirty="0"/>
          </a:p>
        </p:txBody>
      </p:sp>
      <p:sp>
        <p:nvSpPr>
          <p:cNvPr id="3" name="Content Placeholder 2"/>
          <p:cNvSpPr>
            <a:spLocks noGrp="1"/>
          </p:cNvSpPr>
          <p:nvPr>
            <p:ph idx="1"/>
          </p:nvPr>
        </p:nvSpPr>
        <p:spPr/>
        <p:txBody>
          <a:bodyPr/>
          <a:lstStyle/>
          <a:p>
            <a:pPr algn="just">
              <a:buNone/>
            </a:pPr>
            <a:r>
              <a:rPr lang="en-IN" dirty="0" smtClean="0"/>
              <a:t>Creating Dummy variables</a:t>
            </a:r>
          </a:p>
          <a:p>
            <a:pPr algn="just"/>
            <a:endParaRPr lang="en-IN" dirty="0" smtClean="0"/>
          </a:p>
          <a:p>
            <a:pPr algn="just"/>
            <a:r>
              <a:rPr lang="en-IN" dirty="0" smtClean="0"/>
              <a:t>Once the initial model is built, dummy variables, for the levels of the categorical variables which are significant, are created.</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 Building</a:t>
            </a:r>
            <a:endParaRPr lang="en-IN" dirty="0"/>
          </a:p>
        </p:txBody>
      </p:sp>
      <p:sp>
        <p:nvSpPr>
          <p:cNvPr id="3" name="Content Placeholder 2"/>
          <p:cNvSpPr>
            <a:spLocks noGrp="1"/>
          </p:cNvSpPr>
          <p:nvPr>
            <p:ph idx="1"/>
          </p:nvPr>
        </p:nvSpPr>
        <p:spPr/>
        <p:txBody>
          <a:bodyPr>
            <a:normAutofit fontScale="70000" lnSpcReduction="20000"/>
          </a:bodyPr>
          <a:lstStyle/>
          <a:p>
            <a:pPr algn="just"/>
            <a:r>
              <a:rPr lang="en-IN" dirty="0" smtClean="0"/>
              <a:t>Since we need to predict the outcome of a categorical dependent/target variable, we are using logistic regression model.</a:t>
            </a:r>
          </a:p>
          <a:p>
            <a:pPr algn="just"/>
            <a:endParaRPr lang="en-IN" dirty="0" smtClean="0"/>
          </a:p>
          <a:p>
            <a:pPr algn="just"/>
            <a:r>
              <a:rPr lang="en-IN" dirty="0" smtClean="0"/>
              <a:t>The dataset is randomly split into training and testing datasets in the ratio 80:20.</a:t>
            </a:r>
          </a:p>
          <a:p>
            <a:pPr algn="just"/>
            <a:endParaRPr lang="en-IN" dirty="0" smtClean="0"/>
          </a:p>
          <a:p>
            <a:pPr algn="just"/>
            <a:r>
              <a:rPr lang="en-IN" dirty="0" smtClean="0"/>
              <a:t>The model is built on the training dataset by keeping churn as a function of the other independent variables.</a:t>
            </a:r>
          </a:p>
          <a:p>
            <a:pPr algn="just"/>
            <a:endParaRPr lang="en-IN" dirty="0" smtClean="0"/>
          </a:p>
          <a:p>
            <a:pPr algn="just"/>
            <a:r>
              <a:rPr lang="en-IN" dirty="0" smtClean="0"/>
              <a:t>By removing the  insignificant variables in each iteration, different iterations are made till we attain a model in which all the variables are significant.</a:t>
            </a:r>
          </a:p>
          <a:p>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 Validation/</a:t>
            </a:r>
            <a:br>
              <a:rPr lang="en-IN" dirty="0" smtClean="0"/>
            </a:br>
            <a:r>
              <a:rPr lang="en-IN" dirty="0" smtClean="0"/>
              <a:t>Finalising the model </a:t>
            </a:r>
            <a:endParaRPr lang="en-IN" dirty="0"/>
          </a:p>
        </p:txBody>
      </p:sp>
      <p:sp>
        <p:nvSpPr>
          <p:cNvPr id="3" name="Content Placeholder 2"/>
          <p:cNvSpPr>
            <a:spLocks noGrp="1"/>
          </p:cNvSpPr>
          <p:nvPr>
            <p:ph idx="1"/>
          </p:nvPr>
        </p:nvSpPr>
        <p:spPr/>
        <p:txBody>
          <a:bodyPr>
            <a:normAutofit fontScale="85000" lnSpcReduction="20000"/>
          </a:bodyPr>
          <a:lstStyle/>
          <a:p>
            <a:pPr algn="just"/>
            <a:r>
              <a:rPr lang="en-IN" dirty="0" smtClean="0"/>
              <a:t>The model in which all the independent variables are significant can be considered the final model. There should be no multi colinearity between the independent variables.</a:t>
            </a:r>
          </a:p>
          <a:p>
            <a:pPr algn="just"/>
            <a:endParaRPr lang="en-IN" dirty="0" smtClean="0"/>
          </a:p>
          <a:p>
            <a:pPr algn="just"/>
            <a:r>
              <a:rPr lang="en-IN" dirty="0" smtClean="0"/>
              <a:t>In our case, the above criteria is met in the fourth iteration.</a:t>
            </a:r>
          </a:p>
          <a:p>
            <a:pPr algn="just"/>
            <a:endParaRPr lang="en-IN" dirty="0" smtClean="0"/>
          </a:p>
          <a:p>
            <a:pPr algn="just"/>
            <a:r>
              <a:rPr lang="en-IN" dirty="0" smtClean="0"/>
              <a:t>To validate this model, we use the confusion matrix and ROC curve.</a:t>
            </a:r>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 Validation/</a:t>
            </a:r>
            <a:br>
              <a:rPr lang="en-IN" dirty="0" smtClean="0"/>
            </a:br>
            <a:r>
              <a:rPr lang="en-IN" dirty="0" smtClean="0"/>
              <a:t>Finalising the model </a:t>
            </a:r>
            <a:endParaRPr lang="en-IN" dirty="0"/>
          </a:p>
        </p:txBody>
      </p:sp>
      <p:sp>
        <p:nvSpPr>
          <p:cNvPr id="3" name="Content Placeholder 2"/>
          <p:cNvSpPr>
            <a:spLocks noGrp="1"/>
          </p:cNvSpPr>
          <p:nvPr>
            <p:ph idx="1"/>
          </p:nvPr>
        </p:nvSpPr>
        <p:spPr/>
        <p:txBody>
          <a:bodyPr>
            <a:normAutofit fontScale="62500" lnSpcReduction="20000"/>
          </a:bodyPr>
          <a:lstStyle/>
          <a:p>
            <a:pPr algn="just"/>
            <a:r>
              <a:rPr lang="en-IN" dirty="0" smtClean="0"/>
              <a:t>Confusion Matrix</a:t>
            </a:r>
          </a:p>
          <a:p>
            <a:pPr lvl="1" algn="just"/>
            <a:r>
              <a:rPr lang="en-IN" dirty="0" smtClean="0"/>
              <a:t>The confusion matrix is used to find the performance of the model at a particular point.</a:t>
            </a:r>
          </a:p>
          <a:p>
            <a:pPr lvl="1" algn="just"/>
            <a:endParaRPr lang="en-IN" dirty="0" smtClean="0"/>
          </a:p>
          <a:p>
            <a:pPr lvl="1" algn="just"/>
            <a:r>
              <a:rPr lang="en-IN" dirty="0" smtClean="0"/>
              <a:t>At 0.5 predicted probability, the accuracy of the model is 0.7659325</a:t>
            </a:r>
          </a:p>
          <a:p>
            <a:pPr lvl="1" algn="just"/>
            <a:endParaRPr lang="en-IN" dirty="0" smtClean="0"/>
          </a:p>
          <a:p>
            <a:pPr algn="just"/>
            <a:r>
              <a:rPr lang="en-IN" dirty="0" smtClean="0"/>
              <a:t>ROC curve</a:t>
            </a:r>
          </a:p>
          <a:p>
            <a:pPr lvl="1" algn="just"/>
            <a:r>
              <a:rPr lang="en-IN" dirty="0" smtClean="0"/>
              <a:t>The ROC curve is a plot between the true positive and the false positive rates.</a:t>
            </a:r>
          </a:p>
          <a:p>
            <a:pPr lvl="1" algn="just"/>
            <a:endParaRPr lang="en-IN" dirty="0" smtClean="0"/>
          </a:p>
          <a:p>
            <a:pPr lvl="1" algn="just"/>
            <a:r>
              <a:rPr lang="en-IN" dirty="0" smtClean="0"/>
              <a:t>More the area covered by the curve, greater is the accuracy of the model.</a:t>
            </a:r>
          </a:p>
          <a:p>
            <a:pPr lvl="1" algn="just"/>
            <a:endParaRPr lang="en-IN" dirty="0" smtClean="0"/>
          </a:p>
          <a:p>
            <a:pPr lvl="1" algn="just"/>
            <a:r>
              <a:rPr lang="en-IN" dirty="0" smtClean="0"/>
              <a:t>The Area Under the Curve(</a:t>
            </a:r>
            <a:r>
              <a:rPr lang="en-IN" b="1" dirty="0" smtClean="0"/>
              <a:t>auc</a:t>
            </a:r>
            <a:r>
              <a:rPr lang="en-IN" dirty="0" smtClean="0"/>
              <a:t>) for the finalised model is </a:t>
            </a:r>
            <a:r>
              <a:rPr lang="en-IN" b="1" dirty="0" smtClean="0"/>
              <a:t>0.6247114</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Top line questions</a:t>
            </a:r>
            <a:endParaRPr lang="en-IN" dirty="0"/>
          </a:p>
        </p:txBody>
      </p:sp>
      <p:sp>
        <p:nvSpPr>
          <p:cNvPr id="3" name="Content Placeholder 2"/>
          <p:cNvSpPr>
            <a:spLocks noGrp="1"/>
          </p:cNvSpPr>
          <p:nvPr>
            <p:ph idx="1"/>
          </p:nvPr>
        </p:nvSpPr>
        <p:spPr/>
        <p:txBody>
          <a:bodyPr>
            <a:normAutofit fontScale="85000" lnSpcReduction="10000"/>
          </a:bodyPr>
          <a:lstStyle/>
          <a:p>
            <a:pPr marL="514350" indent="-514350" algn="just">
              <a:lnSpc>
                <a:spcPct val="80000"/>
              </a:lnSpc>
              <a:buFont typeface="+mj-lt"/>
              <a:buChar char="•"/>
            </a:pPr>
            <a:r>
              <a:rPr lang="en-US" sz="2500" dirty="0" smtClean="0"/>
              <a:t>Top five factors driving likelihood of churn</a:t>
            </a:r>
          </a:p>
          <a:p>
            <a:pPr marL="514350" indent="-514350" algn="just">
              <a:lnSpc>
                <a:spcPct val="80000"/>
              </a:lnSpc>
              <a:buFont typeface="+mj-lt"/>
              <a:buChar char="•"/>
            </a:pPr>
            <a:endParaRPr lang="en-US" sz="2500" dirty="0" smtClean="0"/>
          </a:p>
          <a:p>
            <a:pPr marL="514350" indent="-514350" algn="just">
              <a:lnSpc>
                <a:spcPct val="80000"/>
              </a:lnSpc>
              <a:buFont typeface="+mj-lt"/>
              <a:buChar char="•"/>
            </a:pPr>
            <a:r>
              <a:rPr lang="en-US" sz="2500" dirty="0" smtClean="0"/>
              <a:t>Validation of survey findings</a:t>
            </a:r>
          </a:p>
          <a:p>
            <a:pPr marL="914400" lvl="1" indent="-514350" algn="just">
              <a:lnSpc>
                <a:spcPct val="80000"/>
              </a:lnSpc>
              <a:buFont typeface="+mj-lt"/>
              <a:buChar char="•"/>
            </a:pPr>
            <a:r>
              <a:rPr lang="en-US" sz="2500" dirty="0" smtClean="0"/>
              <a:t>a) Whether  “cost and billing” &amp; “network and service quality” are important factors influencing churn behavior ? </a:t>
            </a:r>
          </a:p>
          <a:p>
            <a:pPr marL="914400" lvl="1" indent="-514350" algn="just">
              <a:lnSpc>
                <a:spcPct val="80000"/>
              </a:lnSpc>
              <a:buFont typeface="+mj-lt"/>
              <a:buChar char="•"/>
            </a:pPr>
            <a:r>
              <a:rPr lang="en-US" sz="2500" dirty="0" smtClean="0"/>
              <a:t>b) Are data usage connectivity issues turning out to be costly, is it leading to churn ?</a:t>
            </a:r>
          </a:p>
          <a:p>
            <a:pPr marL="914400" lvl="1" indent="-514350" algn="just">
              <a:lnSpc>
                <a:spcPct val="80000"/>
              </a:lnSpc>
              <a:buFont typeface="+mj-lt"/>
              <a:buChar char="•"/>
            </a:pPr>
            <a:endParaRPr lang="en-US" sz="2500" dirty="0" smtClean="0"/>
          </a:p>
          <a:p>
            <a:pPr marL="514350" indent="-514350" algn="just">
              <a:lnSpc>
                <a:spcPct val="80000"/>
              </a:lnSpc>
              <a:buFont typeface="+mj-lt"/>
              <a:buChar char="•"/>
            </a:pPr>
            <a:r>
              <a:rPr lang="en-US" sz="2500" dirty="0" smtClean="0"/>
              <a:t>Recommendation on rate plan migration as a proactive retention strategy</a:t>
            </a:r>
          </a:p>
          <a:p>
            <a:pPr marL="514350" indent="-514350" algn="just">
              <a:lnSpc>
                <a:spcPct val="80000"/>
              </a:lnSpc>
              <a:buFont typeface="+mj-lt"/>
              <a:buChar char="•"/>
            </a:pPr>
            <a:endParaRPr lang="en-US" sz="2500" dirty="0" smtClean="0"/>
          </a:p>
          <a:p>
            <a:pPr marL="514350" indent="-514350" algn="just">
              <a:lnSpc>
                <a:spcPct val="80000"/>
              </a:lnSpc>
              <a:buFont typeface="+mj-lt"/>
              <a:buChar char="•"/>
            </a:pPr>
            <a:r>
              <a:rPr lang="en-US" sz="2500" dirty="0" smtClean="0"/>
              <a:t>Prioritization of customers for proactive retention campaigns  using churn model</a:t>
            </a:r>
          </a:p>
          <a:p>
            <a:pPr marL="514350" indent="-514350" algn="just">
              <a:lnSpc>
                <a:spcPct val="80000"/>
              </a:lnSpc>
              <a:buFont typeface="+mj-lt"/>
              <a:buChar char="•"/>
            </a:pPr>
            <a:endParaRPr lang="en-US" sz="2500" dirty="0" smtClean="0"/>
          </a:p>
          <a:p>
            <a:pPr marL="514350" indent="-514350" algn="just">
              <a:lnSpc>
                <a:spcPct val="80000"/>
              </a:lnSpc>
              <a:buFont typeface="+mj-lt"/>
              <a:buChar char="•"/>
            </a:pPr>
            <a:r>
              <a:rPr lang="en-US" sz="2500" dirty="0" smtClean="0"/>
              <a:t>Target segments for proactive retention campaigns</a:t>
            </a:r>
          </a:p>
          <a:p>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Solutions to top line questions</a:t>
            </a:r>
            <a:endParaRPr lang="en-IN" dirty="0"/>
          </a:p>
        </p:txBody>
      </p:sp>
      <p:graphicFrame>
        <p:nvGraphicFramePr>
          <p:cNvPr id="4" name="Content Placeholder 3"/>
          <p:cNvGraphicFramePr>
            <a:graphicFrameLocks noGrp="1"/>
          </p:cNvGraphicFramePr>
          <p:nvPr>
            <p:ph idx="1"/>
          </p:nvPr>
        </p:nvGraphicFramePr>
        <p:xfrm>
          <a:off x="1254125" y="2357430"/>
          <a:ext cx="7604155" cy="3055112"/>
        </p:xfrm>
        <a:graphic>
          <a:graphicData uri="http://schemas.openxmlformats.org/drawingml/2006/table">
            <a:tbl>
              <a:tblPr firstRow="1" bandRow="1">
                <a:tableStyleId>{5C22544A-7EE6-4342-B048-85BDC9FD1C3A}</a:tableStyleId>
              </a:tblPr>
              <a:tblGrid>
                <a:gridCol w="1857388"/>
                <a:gridCol w="3746503"/>
                <a:gridCol w="2000264"/>
              </a:tblGrid>
              <a:tr h="370840">
                <a:tc>
                  <a:txBody>
                    <a:bodyPr/>
                    <a:lstStyle/>
                    <a:p>
                      <a:pPr marL="457200">
                        <a:lnSpc>
                          <a:spcPct val="115000"/>
                        </a:lnSpc>
                        <a:spcAft>
                          <a:spcPts val="0"/>
                        </a:spcAft>
                      </a:pPr>
                      <a:r>
                        <a:rPr lang="en-IN" sz="1800" dirty="0">
                          <a:latin typeface="+mj-lt"/>
                          <a:ea typeface="Times New Roman"/>
                          <a:cs typeface="Latha"/>
                        </a:rPr>
                        <a:t>Factors</a:t>
                      </a:r>
                    </a:p>
                  </a:txBody>
                  <a:tcPr marL="68580" marR="68580" marT="0" marB="0"/>
                </a:tc>
                <a:tc>
                  <a:txBody>
                    <a:bodyPr/>
                    <a:lstStyle/>
                    <a:p>
                      <a:pPr marL="457200" algn="ctr">
                        <a:lnSpc>
                          <a:spcPct val="115000"/>
                        </a:lnSpc>
                        <a:spcAft>
                          <a:spcPts val="0"/>
                        </a:spcAft>
                      </a:pPr>
                      <a:r>
                        <a:rPr lang="en-IN" sz="1800" dirty="0" smtClean="0">
                          <a:latin typeface="+mj-lt"/>
                          <a:ea typeface="Times New Roman"/>
                          <a:cs typeface="Latha"/>
                        </a:rPr>
                        <a:t>Description</a:t>
                      </a:r>
                      <a:endParaRPr lang="en-IN" sz="1800" dirty="0">
                        <a:latin typeface="+mj-lt"/>
                        <a:ea typeface="Times New Roman"/>
                        <a:cs typeface="Latha"/>
                      </a:endParaRPr>
                    </a:p>
                  </a:txBody>
                  <a:tcPr marL="68580" marR="68580" marT="0" marB="0"/>
                </a:tc>
                <a:tc>
                  <a:txBody>
                    <a:bodyPr/>
                    <a:lstStyle/>
                    <a:p>
                      <a:pPr marL="457200">
                        <a:lnSpc>
                          <a:spcPct val="115000"/>
                        </a:lnSpc>
                        <a:spcAft>
                          <a:spcPts val="0"/>
                        </a:spcAft>
                      </a:pPr>
                      <a:r>
                        <a:rPr lang="en-IN" sz="1800" dirty="0">
                          <a:latin typeface="+mj-lt"/>
                          <a:ea typeface="Times New Roman"/>
                          <a:cs typeface="Latha"/>
                        </a:rPr>
                        <a:t> Significance Coefficient</a:t>
                      </a:r>
                    </a:p>
                  </a:txBody>
                  <a:tcPr marL="68580" marR="68580" marT="0" marB="0"/>
                </a:tc>
              </a:tr>
              <a:tr h="370840">
                <a:tc>
                  <a:txBody>
                    <a:bodyPr/>
                    <a:lstStyle/>
                    <a:p>
                      <a:pPr marL="457200">
                        <a:lnSpc>
                          <a:spcPct val="115000"/>
                        </a:lnSpc>
                        <a:spcAft>
                          <a:spcPts val="0"/>
                        </a:spcAft>
                      </a:pPr>
                      <a:r>
                        <a:rPr lang="en-IN" sz="1600" dirty="0" smtClean="0">
                          <a:latin typeface="+mn-lt"/>
                          <a:ea typeface="Times New Roman"/>
                          <a:cs typeface="Latha"/>
                        </a:rPr>
                        <a:t>ovrrev_perc</a:t>
                      </a:r>
                      <a:endParaRPr lang="en-IN" sz="1600" dirty="0">
                        <a:latin typeface="+mn-lt"/>
                        <a:ea typeface="Times New Roman"/>
                        <a:cs typeface="Latha"/>
                      </a:endParaRPr>
                    </a:p>
                  </a:txBody>
                  <a:tcPr marL="68580" marR="68580" marT="0" marB="0"/>
                </a:tc>
                <a:tc>
                  <a:txBody>
                    <a:bodyPr/>
                    <a:lstStyle/>
                    <a:p>
                      <a:pPr marL="457200" algn="l">
                        <a:lnSpc>
                          <a:spcPct val="115000"/>
                        </a:lnSpc>
                        <a:spcAft>
                          <a:spcPts val="0"/>
                        </a:spcAft>
                      </a:pPr>
                      <a:r>
                        <a:rPr lang="en-IN" sz="1600" dirty="0" smtClean="0"/>
                        <a:t>The percentage of overage revenue</a:t>
                      </a:r>
                      <a:endParaRPr lang="en-IN" sz="1600" dirty="0">
                        <a:latin typeface="+mn-lt"/>
                        <a:ea typeface="Times New Roman"/>
                        <a:cs typeface="Latha"/>
                      </a:endParaRPr>
                    </a:p>
                  </a:txBody>
                  <a:tcPr marL="68580" marR="68580" marT="0" marB="0"/>
                </a:tc>
                <a:tc>
                  <a:txBody>
                    <a:bodyPr/>
                    <a:lstStyle/>
                    <a:p>
                      <a:pPr marL="457200">
                        <a:lnSpc>
                          <a:spcPct val="115000"/>
                        </a:lnSpc>
                        <a:spcAft>
                          <a:spcPts val="0"/>
                        </a:spcAft>
                      </a:pPr>
                      <a:r>
                        <a:rPr lang="en-IN" sz="1600" dirty="0" smtClean="0">
                          <a:latin typeface="+mn-lt"/>
                          <a:ea typeface="Times New Roman"/>
                          <a:cs typeface="Latha"/>
                        </a:rPr>
                        <a:t>1.8417164</a:t>
                      </a:r>
                      <a:endParaRPr lang="en-IN" sz="1600" dirty="0">
                        <a:latin typeface="+mn-lt"/>
                        <a:ea typeface="Times New Roman"/>
                        <a:cs typeface="Latha"/>
                      </a:endParaRPr>
                    </a:p>
                  </a:txBody>
                  <a:tcPr marL="68580" marR="68580" marT="0" marB="0"/>
                </a:tc>
              </a:tr>
              <a:tr h="370840">
                <a:tc>
                  <a:txBody>
                    <a:bodyPr/>
                    <a:lstStyle/>
                    <a:p>
                      <a:pPr marL="457200">
                        <a:lnSpc>
                          <a:spcPct val="115000"/>
                        </a:lnSpc>
                        <a:spcAft>
                          <a:spcPts val="0"/>
                        </a:spcAft>
                      </a:pPr>
                      <a:r>
                        <a:rPr lang="en-IN" sz="1600" dirty="0">
                          <a:latin typeface="+mn-lt"/>
                          <a:ea typeface="Times New Roman"/>
                          <a:cs typeface="Latha"/>
                        </a:rPr>
                        <a:t>retdays1</a:t>
                      </a:r>
                    </a:p>
                  </a:txBody>
                  <a:tcPr marL="68580" marR="68580" marT="0" marB="0"/>
                </a:tc>
                <a:tc>
                  <a:txBody>
                    <a:bodyPr/>
                    <a:lstStyle/>
                    <a:p>
                      <a:pPr marL="457200" algn="l">
                        <a:lnSpc>
                          <a:spcPct val="115000"/>
                        </a:lnSpc>
                        <a:spcAft>
                          <a:spcPts val="0"/>
                        </a:spcAft>
                      </a:pPr>
                      <a:r>
                        <a:rPr lang="en-IN" sz="1600" dirty="0" smtClean="0"/>
                        <a:t>the customer has made a retention call</a:t>
                      </a:r>
                      <a:endParaRPr lang="en-IN" sz="1600" dirty="0">
                        <a:latin typeface="+mn-lt"/>
                        <a:ea typeface="Times New Roman"/>
                        <a:cs typeface="Latha"/>
                      </a:endParaRPr>
                    </a:p>
                  </a:txBody>
                  <a:tcPr marL="68580" marR="68580" marT="0" marB="0"/>
                </a:tc>
                <a:tc>
                  <a:txBody>
                    <a:bodyPr/>
                    <a:lstStyle/>
                    <a:p>
                      <a:pPr marL="457200">
                        <a:lnSpc>
                          <a:spcPct val="115000"/>
                        </a:lnSpc>
                        <a:spcAft>
                          <a:spcPts val="0"/>
                        </a:spcAft>
                      </a:pPr>
                      <a:r>
                        <a:rPr lang="en-IN" sz="1600" dirty="0" smtClean="0">
                          <a:latin typeface="+mn-lt"/>
                          <a:ea typeface="Times New Roman"/>
                          <a:cs typeface="Latha"/>
                        </a:rPr>
                        <a:t>0.7386728</a:t>
                      </a:r>
                      <a:endParaRPr lang="en-IN" sz="1600" dirty="0">
                        <a:latin typeface="+mn-lt"/>
                        <a:ea typeface="Times New Roman"/>
                        <a:cs typeface="Latha"/>
                      </a:endParaRPr>
                    </a:p>
                  </a:txBody>
                  <a:tcPr marL="68580" marR="68580" marT="0" marB="0"/>
                </a:tc>
              </a:tr>
              <a:tr h="370840">
                <a:tc>
                  <a:txBody>
                    <a:bodyPr/>
                    <a:lstStyle/>
                    <a:p>
                      <a:pPr marL="457200">
                        <a:lnSpc>
                          <a:spcPct val="115000"/>
                        </a:lnSpc>
                        <a:spcAft>
                          <a:spcPts val="0"/>
                        </a:spcAft>
                      </a:pPr>
                      <a:r>
                        <a:rPr lang="en-IN" sz="1600" dirty="0">
                          <a:latin typeface="+mn-lt"/>
                          <a:ea typeface="Times New Roman"/>
                          <a:cs typeface="Latha"/>
                        </a:rPr>
                        <a:t>area8</a:t>
                      </a:r>
                    </a:p>
                  </a:txBody>
                  <a:tcPr marL="68580" marR="68580" marT="0" marB="0"/>
                </a:tc>
                <a:tc>
                  <a:txBody>
                    <a:bodyPr/>
                    <a:lstStyle/>
                    <a:p>
                      <a:pPr marL="457200" marR="0" indent="0" algn="l" defTabSz="914400" rtl="0" eaLnBrk="1" fontAlgn="auto" latinLnBrk="0" hangingPunct="1">
                        <a:lnSpc>
                          <a:spcPct val="115000"/>
                        </a:lnSpc>
                        <a:spcBef>
                          <a:spcPts val="0"/>
                        </a:spcBef>
                        <a:spcAft>
                          <a:spcPts val="0"/>
                        </a:spcAft>
                        <a:buClrTx/>
                        <a:buSzTx/>
                        <a:buFontTx/>
                        <a:buNone/>
                        <a:tabLst/>
                        <a:defRPr/>
                      </a:pPr>
                      <a:r>
                        <a:rPr lang="en-IN" sz="1600" dirty="0" smtClean="0"/>
                        <a:t>the customer is from Northwest/Rocky mountain area.</a:t>
                      </a:r>
                      <a:endParaRPr lang="en-IN" sz="1600" dirty="0">
                        <a:latin typeface="+mn-lt"/>
                        <a:ea typeface="Times New Roman"/>
                        <a:cs typeface="Latha"/>
                      </a:endParaRPr>
                    </a:p>
                  </a:txBody>
                  <a:tcPr marL="68580" marR="68580" marT="0" marB="0"/>
                </a:tc>
                <a:tc>
                  <a:txBody>
                    <a:bodyPr/>
                    <a:lstStyle/>
                    <a:p>
                      <a:pPr marL="457200">
                        <a:lnSpc>
                          <a:spcPct val="115000"/>
                        </a:lnSpc>
                        <a:spcAft>
                          <a:spcPts val="0"/>
                        </a:spcAft>
                      </a:pPr>
                      <a:r>
                        <a:rPr lang="en-IN" sz="1600" dirty="0" smtClean="0">
                          <a:latin typeface="+mn-lt"/>
                          <a:ea typeface="Times New Roman"/>
                          <a:cs typeface="Latha"/>
                        </a:rPr>
                        <a:t>0.3016989</a:t>
                      </a:r>
                      <a:endParaRPr lang="en-IN" sz="1600" dirty="0">
                        <a:latin typeface="+mn-lt"/>
                        <a:ea typeface="Times New Roman"/>
                        <a:cs typeface="Latha"/>
                      </a:endParaRPr>
                    </a:p>
                  </a:txBody>
                  <a:tcPr marL="68580" marR="68580" marT="0" marB="0"/>
                </a:tc>
              </a:tr>
              <a:tr h="370840">
                <a:tc>
                  <a:txBody>
                    <a:bodyPr/>
                    <a:lstStyle/>
                    <a:p>
                      <a:pPr marL="457200">
                        <a:lnSpc>
                          <a:spcPct val="115000"/>
                        </a:lnSpc>
                        <a:spcAft>
                          <a:spcPts val="0"/>
                        </a:spcAft>
                      </a:pPr>
                      <a:r>
                        <a:rPr lang="en-IN" sz="1600" dirty="0">
                          <a:latin typeface="+mn-lt"/>
                          <a:ea typeface="Times New Roman"/>
                          <a:cs typeface="Latha"/>
                        </a:rPr>
                        <a:t>area7</a:t>
                      </a:r>
                    </a:p>
                  </a:txBody>
                  <a:tcPr marL="68580" marR="68580" marT="0" marB="0"/>
                </a:tc>
                <a:tc>
                  <a:txBody>
                    <a:bodyPr/>
                    <a:lstStyle/>
                    <a:p>
                      <a:pPr marL="457200" algn="l">
                        <a:lnSpc>
                          <a:spcPct val="115000"/>
                        </a:lnSpc>
                        <a:spcAft>
                          <a:spcPts val="0"/>
                        </a:spcAft>
                      </a:pPr>
                      <a:r>
                        <a:rPr lang="en-IN" sz="1600" dirty="0" smtClean="0"/>
                        <a:t>the customer is from South Florida area</a:t>
                      </a:r>
                      <a:endParaRPr lang="en-IN" sz="1600" dirty="0">
                        <a:latin typeface="+mn-lt"/>
                        <a:ea typeface="Times New Roman"/>
                        <a:cs typeface="Latha"/>
                      </a:endParaRPr>
                    </a:p>
                  </a:txBody>
                  <a:tcPr marL="68580" marR="68580" marT="0" marB="0"/>
                </a:tc>
                <a:tc>
                  <a:txBody>
                    <a:bodyPr/>
                    <a:lstStyle/>
                    <a:p>
                      <a:pPr marL="457200">
                        <a:lnSpc>
                          <a:spcPct val="115000"/>
                        </a:lnSpc>
                        <a:spcAft>
                          <a:spcPts val="0"/>
                        </a:spcAft>
                      </a:pPr>
                      <a:r>
                        <a:rPr lang="en-IN" sz="1600" dirty="0" smtClean="0">
                          <a:latin typeface="+mn-lt"/>
                          <a:ea typeface="Times New Roman"/>
                          <a:cs typeface="Latha"/>
                        </a:rPr>
                        <a:t>0.2515459</a:t>
                      </a:r>
                      <a:endParaRPr lang="en-IN" sz="1600" dirty="0">
                        <a:latin typeface="+mn-lt"/>
                        <a:ea typeface="Times New Roman"/>
                        <a:cs typeface="Latha"/>
                      </a:endParaRPr>
                    </a:p>
                  </a:txBody>
                  <a:tcPr marL="68580" marR="68580" marT="0" marB="0"/>
                </a:tc>
              </a:tr>
              <a:tr h="370840">
                <a:tc>
                  <a:txBody>
                    <a:bodyPr/>
                    <a:lstStyle/>
                    <a:p>
                      <a:pPr marL="457200">
                        <a:lnSpc>
                          <a:spcPct val="115000"/>
                        </a:lnSpc>
                        <a:spcAft>
                          <a:spcPts val="0"/>
                        </a:spcAft>
                      </a:pPr>
                      <a:r>
                        <a:rPr lang="en-IN" sz="1600" dirty="0">
                          <a:latin typeface="+mn-lt"/>
                          <a:ea typeface="Times New Roman"/>
                          <a:cs typeface="Latha"/>
                        </a:rPr>
                        <a:t>age1Y</a:t>
                      </a:r>
                    </a:p>
                  </a:txBody>
                  <a:tcPr marL="68580" marR="68580" marT="0" marB="0"/>
                </a:tc>
                <a:tc>
                  <a:txBody>
                    <a:bodyPr/>
                    <a:lstStyle/>
                    <a:p>
                      <a:pPr marL="457200" algn="l">
                        <a:lnSpc>
                          <a:spcPct val="115000"/>
                        </a:lnSpc>
                        <a:spcAft>
                          <a:spcPts val="0"/>
                        </a:spcAft>
                      </a:pPr>
                      <a:r>
                        <a:rPr lang="en-IN" sz="1600" dirty="0" smtClean="0"/>
                        <a:t>the first member in the household is below 30 years of age.</a:t>
                      </a:r>
                      <a:endParaRPr lang="en-IN" sz="1600" dirty="0">
                        <a:latin typeface="+mn-lt"/>
                        <a:ea typeface="Times New Roman"/>
                        <a:cs typeface="Latha"/>
                      </a:endParaRPr>
                    </a:p>
                  </a:txBody>
                  <a:tcPr marL="68580" marR="68580" marT="0" marB="0"/>
                </a:tc>
                <a:tc>
                  <a:txBody>
                    <a:bodyPr/>
                    <a:lstStyle/>
                    <a:p>
                      <a:pPr marL="457200">
                        <a:lnSpc>
                          <a:spcPct val="115000"/>
                        </a:lnSpc>
                        <a:spcAft>
                          <a:spcPts val="0"/>
                        </a:spcAft>
                      </a:pPr>
                      <a:r>
                        <a:rPr lang="en-IN" sz="1600" dirty="0" smtClean="0">
                          <a:latin typeface="+mn-lt"/>
                          <a:ea typeface="Times New Roman"/>
                          <a:cs typeface="Latha"/>
                        </a:rPr>
                        <a:t>0.1910822</a:t>
                      </a:r>
                      <a:endParaRPr lang="en-IN" sz="1600" dirty="0">
                        <a:latin typeface="+mn-lt"/>
                        <a:ea typeface="Times New Roman"/>
                        <a:cs typeface="Latha"/>
                      </a:endParaRPr>
                    </a:p>
                  </a:txBody>
                  <a:tcPr marL="68580" marR="68580" marT="0" marB="0"/>
                </a:tc>
              </a:tr>
            </a:tbl>
          </a:graphicData>
        </a:graphic>
      </p:graphicFrame>
      <p:sp>
        <p:nvSpPr>
          <p:cNvPr id="6" name="Content Placeholder 2"/>
          <p:cNvSpPr txBox="1">
            <a:spLocks/>
          </p:cNvSpPr>
          <p:nvPr/>
        </p:nvSpPr>
        <p:spPr bwMode="auto">
          <a:xfrm>
            <a:off x="1254125" y="1714488"/>
            <a:ext cx="7772400" cy="519106"/>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marL="514350" marR="0" lvl="0" indent="-514350" algn="l" defTabSz="914400" rtl="0" eaLnBrk="1" fontAlgn="base" latinLnBrk="0" hangingPunct="1">
              <a:lnSpc>
                <a:spcPct val="80000"/>
              </a:lnSpc>
              <a:spcBef>
                <a:spcPct val="20000"/>
              </a:spcBef>
              <a:spcAft>
                <a:spcPct val="0"/>
              </a:spcAft>
              <a:buClr>
                <a:schemeClr val="tx2"/>
              </a:buClr>
              <a:buSzTx/>
              <a:tabLst/>
              <a:defRPr/>
            </a:pPr>
            <a:r>
              <a:rPr kumimoji="0" lang="en-US" sz="2500" b="0" i="0" u="none" strike="noStrike" kern="0" cap="none" spc="0" normalizeH="0" baseline="0" noProof="0" dirty="0" smtClean="0">
                <a:ln>
                  <a:noFill/>
                </a:ln>
                <a:solidFill>
                  <a:schemeClr val="tx1"/>
                </a:solidFill>
                <a:effectLst/>
                <a:uLnTx/>
                <a:uFillTx/>
                <a:latin typeface="+mn-lt"/>
                <a:ea typeface="+mn-ea"/>
                <a:cs typeface="+mn-cs"/>
              </a:rPr>
              <a:t>Top five factors driving likelihood of churn</a:t>
            </a:r>
          </a:p>
          <a:p>
            <a:pPr marL="342900" marR="0" lvl="0" indent="-342900" algn="l" defTabSz="914400" rtl="0" eaLnBrk="1" fontAlgn="base" latinLnBrk="0" hangingPunct="1">
              <a:lnSpc>
                <a:spcPct val="100000"/>
              </a:lnSpc>
              <a:spcBef>
                <a:spcPct val="20000"/>
              </a:spcBef>
              <a:spcAft>
                <a:spcPct val="0"/>
              </a:spcAft>
              <a:buClr>
                <a:schemeClr val="tx2"/>
              </a:buClr>
              <a:buSzTx/>
              <a:buFontTx/>
              <a:buChar char="•"/>
              <a:tabLst/>
              <a:defRPr/>
            </a:pPr>
            <a:endParaRPr kumimoji="0" lang="en-IN" sz="32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Solutions to top line questions</a:t>
            </a:r>
            <a:endParaRPr lang="en-IN" dirty="0"/>
          </a:p>
        </p:txBody>
      </p:sp>
      <p:sp>
        <p:nvSpPr>
          <p:cNvPr id="3" name="Content Placeholder 2"/>
          <p:cNvSpPr>
            <a:spLocks noGrp="1"/>
          </p:cNvSpPr>
          <p:nvPr>
            <p:ph idx="1"/>
          </p:nvPr>
        </p:nvSpPr>
        <p:spPr/>
        <p:txBody>
          <a:bodyPr>
            <a:normAutofit fontScale="62500" lnSpcReduction="20000"/>
          </a:bodyPr>
          <a:lstStyle/>
          <a:p>
            <a:pPr lvl="0" algn="just"/>
            <a:endParaRPr lang="en-IN" dirty="0" smtClean="0"/>
          </a:p>
          <a:p>
            <a:pPr algn="just">
              <a:buNone/>
            </a:pPr>
            <a:r>
              <a:rPr lang="en-US" dirty="0" smtClean="0"/>
              <a:t>Top five factors driving likelihood of churn</a:t>
            </a:r>
          </a:p>
          <a:p>
            <a:pPr lvl="0" algn="just"/>
            <a:r>
              <a:rPr lang="en-IN" dirty="0" smtClean="0"/>
              <a:t>ovrrev_perc – A unit increase in the percentage of the overage revenue  increases the probability of churn 1.8417164  times.</a:t>
            </a:r>
          </a:p>
          <a:p>
            <a:pPr lvl="0" algn="just"/>
            <a:r>
              <a:rPr lang="en-IN" dirty="0" smtClean="0"/>
              <a:t>retdays1  -A unit increase in retdays1 increases the probability of churn 0.7386728 times.</a:t>
            </a:r>
          </a:p>
          <a:p>
            <a:pPr lvl="0" algn="just"/>
            <a:r>
              <a:rPr lang="en-IN" dirty="0" smtClean="0"/>
              <a:t>area8 - A unit increase in the possibility of the customer being from Northwest/Rocky mountain area  increases the probability of churn 0.3016989 times.</a:t>
            </a:r>
          </a:p>
          <a:p>
            <a:pPr lvl="0" algn="just"/>
            <a:r>
              <a:rPr lang="en-IN" dirty="0" smtClean="0"/>
              <a:t>area7  - A unit increase in the possibility of the customer being from South Florida area increases the probability of churn 0.2515459 times.</a:t>
            </a:r>
          </a:p>
          <a:p>
            <a:pPr lvl="0" algn="just"/>
            <a:r>
              <a:rPr lang="en-IN" dirty="0" smtClean="0"/>
              <a:t>age1Y - A unit increase in the possibility of the customer being below 30 years of age increases the probability of churn 0.1910822 times</a:t>
            </a:r>
          </a:p>
          <a:p>
            <a:pPr algn="just"/>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000" y="71414"/>
            <a:ext cx="7772400" cy="1143000"/>
          </a:xfrm>
        </p:spPr>
        <p:txBody>
          <a:bodyPr/>
          <a:lstStyle/>
          <a:p>
            <a:r>
              <a:rPr lang="en-IN" dirty="0" smtClean="0"/>
              <a:t>Solutions to top line questions</a:t>
            </a:r>
            <a:endParaRPr lang="en-IN" dirty="0"/>
          </a:p>
        </p:txBody>
      </p:sp>
      <p:sp>
        <p:nvSpPr>
          <p:cNvPr id="3" name="Content Placeholder 2"/>
          <p:cNvSpPr>
            <a:spLocks noGrp="1"/>
          </p:cNvSpPr>
          <p:nvPr>
            <p:ph idx="1"/>
          </p:nvPr>
        </p:nvSpPr>
        <p:spPr>
          <a:xfrm>
            <a:off x="1254125" y="1071546"/>
            <a:ext cx="7772400" cy="1162048"/>
          </a:xfrm>
        </p:spPr>
        <p:txBody>
          <a:bodyPr>
            <a:normAutofit fontScale="85000" lnSpcReduction="20000"/>
          </a:bodyPr>
          <a:lstStyle/>
          <a:p>
            <a:pPr algn="just">
              <a:buNone/>
            </a:pPr>
            <a:r>
              <a:rPr lang="en-IN" sz="2800" dirty="0" smtClean="0"/>
              <a:t>Validation of survey report</a:t>
            </a:r>
          </a:p>
          <a:p>
            <a:pPr marL="514350" indent="-514350" algn="just">
              <a:buFont typeface="+mj-lt"/>
              <a:buAutoNum type="alphaLcParenR"/>
            </a:pPr>
            <a:r>
              <a:rPr lang="en-IN" sz="2800" dirty="0" smtClean="0"/>
              <a:t>i) Cost and billing</a:t>
            </a:r>
          </a:p>
          <a:p>
            <a:pPr marL="514350" indent="-514350" algn="just">
              <a:buNone/>
            </a:pPr>
            <a:r>
              <a:rPr lang="en-IN" sz="2800" dirty="0" smtClean="0"/>
              <a:t>	The variables representing cost and billing are</a:t>
            </a:r>
          </a:p>
          <a:p>
            <a:pPr marL="514350" indent="-514350" algn="just">
              <a:buFont typeface="+mj-lt"/>
              <a:buAutoNum type="alphaLcParenR"/>
            </a:pPr>
            <a:endParaRPr lang="en-IN" dirty="0"/>
          </a:p>
        </p:txBody>
      </p:sp>
      <p:graphicFrame>
        <p:nvGraphicFramePr>
          <p:cNvPr id="4" name="Content Placeholder 3"/>
          <p:cNvGraphicFramePr>
            <a:graphicFrameLocks/>
          </p:cNvGraphicFramePr>
          <p:nvPr/>
        </p:nvGraphicFramePr>
        <p:xfrm>
          <a:off x="1254125" y="2428868"/>
          <a:ext cx="7604155" cy="2595880"/>
        </p:xfrm>
        <a:graphic>
          <a:graphicData uri="http://schemas.openxmlformats.org/drawingml/2006/table">
            <a:tbl>
              <a:tblPr firstRow="1" bandRow="1">
                <a:tableStyleId>{5C22544A-7EE6-4342-B048-85BDC9FD1C3A}</a:tableStyleId>
              </a:tblPr>
              <a:tblGrid>
                <a:gridCol w="1857388"/>
                <a:gridCol w="3746503"/>
                <a:gridCol w="2000264"/>
              </a:tblGrid>
              <a:tr h="370840">
                <a:tc>
                  <a:txBody>
                    <a:bodyPr/>
                    <a:lstStyle/>
                    <a:p>
                      <a:pPr algn="ctr">
                        <a:spcAft>
                          <a:spcPts val="0"/>
                        </a:spcAft>
                      </a:pPr>
                      <a:r>
                        <a:rPr lang="en-IN" sz="1800" dirty="0">
                          <a:latin typeface="+mj-lt"/>
                          <a:ea typeface="Times New Roman"/>
                          <a:cs typeface="Latha"/>
                        </a:rPr>
                        <a:t>variable</a:t>
                      </a:r>
                    </a:p>
                  </a:txBody>
                  <a:tcPr marL="68580" marR="68580" marT="0" marB="0"/>
                </a:tc>
                <a:tc>
                  <a:txBody>
                    <a:bodyPr/>
                    <a:lstStyle/>
                    <a:p>
                      <a:pPr algn="ctr">
                        <a:spcAft>
                          <a:spcPts val="0"/>
                        </a:spcAft>
                      </a:pPr>
                      <a:r>
                        <a:rPr lang="en-IN" sz="1800" dirty="0">
                          <a:latin typeface="+mj-lt"/>
                          <a:ea typeface="Times New Roman"/>
                          <a:cs typeface="Latha"/>
                        </a:rPr>
                        <a:t>Description</a:t>
                      </a:r>
                    </a:p>
                  </a:txBody>
                  <a:tcPr marL="68580" marR="68580" marT="0" marB="0"/>
                </a:tc>
                <a:tc>
                  <a:txBody>
                    <a:bodyPr/>
                    <a:lstStyle/>
                    <a:p>
                      <a:pPr algn="ctr">
                        <a:spcAft>
                          <a:spcPts val="0"/>
                        </a:spcAft>
                      </a:pPr>
                      <a:r>
                        <a:rPr lang="en-IN" sz="1800" dirty="0">
                          <a:latin typeface="+mj-lt"/>
                          <a:ea typeface="Times New Roman"/>
                          <a:cs typeface="Latha"/>
                        </a:rPr>
                        <a:t>coefficient</a:t>
                      </a:r>
                    </a:p>
                  </a:txBody>
                  <a:tcPr marL="68580" marR="68580" marT="0" marB="0"/>
                </a:tc>
              </a:tr>
              <a:tr h="370840">
                <a:tc>
                  <a:txBody>
                    <a:bodyPr/>
                    <a:lstStyle/>
                    <a:p>
                      <a:pPr>
                        <a:spcAft>
                          <a:spcPts val="0"/>
                        </a:spcAft>
                      </a:pPr>
                      <a:r>
                        <a:rPr lang="en-IN" sz="1600" dirty="0" err="1" smtClean="0">
                          <a:latin typeface="+mn-lt"/>
                          <a:ea typeface="Times New Roman"/>
                          <a:cs typeface="Latha"/>
                        </a:rPr>
                        <a:t>avgmou</a:t>
                      </a:r>
                      <a:endParaRPr lang="en-IN" sz="1600" dirty="0">
                        <a:latin typeface="+mn-lt"/>
                        <a:ea typeface="Times New Roman"/>
                        <a:cs typeface="Latha"/>
                      </a:endParaRPr>
                    </a:p>
                  </a:txBody>
                  <a:tcPr marL="68580" marR="68580" marT="0" marB="0"/>
                </a:tc>
                <a:tc>
                  <a:txBody>
                    <a:bodyPr/>
                    <a:lstStyle/>
                    <a:p>
                      <a:pPr>
                        <a:spcAft>
                          <a:spcPts val="0"/>
                        </a:spcAft>
                      </a:pPr>
                      <a:r>
                        <a:rPr lang="en-IN" sz="1600" dirty="0" smtClean="0">
                          <a:latin typeface="+mn-lt"/>
                          <a:ea typeface="Times New Roman"/>
                          <a:cs typeface="Latha"/>
                        </a:rPr>
                        <a:t>Average minutes of usage</a:t>
                      </a:r>
                      <a:endParaRPr lang="en-IN" sz="1600" dirty="0">
                        <a:latin typeface="+mn-lt"/>
                        <a:ea typeface="Times New Roman"/>
                        <a:cs typeface="Latha"/>
                      </a:endParaRPr>
                    </a:p>
                  </a:txBody>
                  <a:tcPr marL="68580" marR="68580" marT="0" marB="0"/>
                </a:tc>
                <a:tc>
                  <a:txBody>
                    <a:bodyPr/>
                    <a:lstStyle/>
                    <a:p>
                      <a:pPr>
                        <a:spcAft>
                          <a:spcPts val="0"/>
                        </a:spcAft>
                      </a:pPr>
                      <a:r>
                        <a:rPr lang="en-IN" sz="1600" dirty="0" smtClean="0">
                          <a:latin typeface="+mn-lt"/>
                          <a:ea typeface="Times New Roman"/>
                          <a:cs typeface="Latha"/>
                        </a:rPr>
                        <a:t>0.000369</a:t>
                      </a:r>
                      <a:endParaRPr lang="en-IN" sz="1600" dirty="0">
                        <a:latin typeface="+mn-lt"/>
                        <a:ea typeface="Times New Roman"/>
                        <a:cs typeface="Latha"/>
                      </a:endParaRPr>
                    </a:p>
                  </a:txBody>
                  <a:tcPr marL="68580" marR="68580" marT="0" marB="0"/>
                </a:tc>
              </a:tr>
              <a:tr h="370840">
                <a:tc>
                  <a:txBody>
                    <a:bodyPr/>
                    <a:lstStyle/>
                    <a:p>
                      <a:pPr>
                        <a:spcAft>
                          <a:spcPts val="0"/>
                        </a:spcAft>
                      </a:pPr>
                      <a:r>
                        <a:rPr lang="en-IN" sz="1600" dirty="0">
                          <a:latin typeface="+mn-lt"/>
                          <a:ea typeface="Times New Roman"/>
                          <a:cs typeface="Latha"/>
                        </a:rPr>
                        <a:t>adjmou </a:t>
                      </a:r>
                    </a:p>
                  </a:txBody>
                  <a:tcPr marL="68580" marR="68580" marT="0" marB="0"/>
                </a:tc>
                <a:tc>
                  <a:txBody>
                    <a:bodyPr/>
                    <a:lstStyle/>
                    <a:p>
                      <a:pPr>
                        <a:spcAft>
                          <a:spcPts val="0"/>
                        </a:spcAft>
                      </a:pPr>
                      <a:r>
                        <a:rPr lang="en-IN" sz="1600" dirty="0">
                          <a:latin typeface="+mn-lt"/>
                          <a:ea typeface="Times New Roman"/>
                          <a:cs typeface="Latha"/>
                        </a:rPr>
                        <a:t> Billing adjusted total minutes of use </a:t>
                      </a:r>
                    </a:p>
                  </a:txBody>
                  <a:tcPr marL="68580" marR="68580" marT="0" marB="0"/>
                </a:tc>
                <a:tc>
                  <a:txBody>
                    <a:bodyPr/>
                    <a:lstStyle/>
                    <a:p>
                      <a:pPr>
                        <a:spcAft>
                          <a:spcPts val="0"/>
                        </a:spcAft>
                      </a:pPr>
                      <a:r>
                        <a:rPr lang="en-IN" sz="1600" dirty="0">
                          <a:latin typeface="+mn-lt"/>
                          <a:ea typeface="Times New Roman"/>
                          <a:cs typeface="Latha"/>
                        </a:rPr>
                        <a:t> </a:t>
                      </a:r>
                      <a:r>
                        <a:rPr lang="en-IN" sz="1600" dirty="0" smtClean="0">
                          <a:latin typeface="+mn-lt"/>
                          <a:ea typeface="Times New Roman"/>
                          <a:cs typeface="Latha"/>
                        </a:rPr>
                        <a:t>0.000016</a:t>
                      </a:r>
                      <a:endParaRPr lang="en-IN" sz="1600" dirty="0">
                        <a:latin typeface="+mn-lt"/>
                        <a:ea typeface="Times New Roman"/>
                        <a:cs typeface="Latha"/>
                      </a:endParaRPr>
                    </a:p>
                  </a:txBody>
                  <a:tcPr marL="68580" marR="68580" marT="0" marB="0"/>
                </a:tc>
              </a:tr>
              <a:tr h="370840">
                <a:tc>
                  <a:txBody>
                    <a:bodyPr/>
                    <a:lstStyle/>
                    <a:p>
                      <a:pPr>
                        <a:spcAft>
                          <a:spcPts val="0"/>
                        </a:spcAft>
                      </a:pPr>
                      <a:r>
                        <a:rPr lang="en-IN" sz="1600" dirty="0" err="1" smtClean="0">
                          <a:latin typeface="+mn-lt"/>
                          <a:ea typeface="Times New Roman"/>
                          <a:cs typeface="Latha"/>
                        </a:rPr>
                        <a:t>mou_Mean</a:t>
                      </a:r>
                      <a:r>
                        <a:rPr lang="en-IN" sz="1600" dirty="0" smtClean="0">
                          <a:latin typeface="+mn-lt"/>
                          <a:ea typeface="Times New Roman"/>
                          <a:cs typeface="Latha"/>
                        </a:rPr>
                        <a:t> </a:t>
                      </a:r>
                      <a:endParaRPr lang="en-IN" sz="1600" dirty="0">
                        <a:latin typeface="+mn-lt"/>
                        <a:ea typeface="Times New Roman"/>
                        <a:cs typeface="Latha"/>
                      </a:endParaRPr>
                    </a:p>
                  </a:txBody>
                  <a:tcPr marL="68580" marR="68580" marT="0" marB="0"/>
                </a:tc>
                <a:tc>
                  <a:txBody>
                    <a:bodyPr/>
                    <a:lstStyle/>
                    <a:p>
                      <a:pPr>
                        <a:spcAft>
                          <a:spcPts val="0"/>
                        </a:spcAft>
                      </a:pPr>
                      <a:r>
                        <a:rPr lang="en-IN" sz="1600" dirty="0">
                          <a:latin typeface="+mn-lt"/>
                          <a:ea typeface="Times New Roman"/>
                          <a:cs typeface="Latha"/>
                        </a:rPr>
                        <a:t> Mean </a:t>
                      </a:r>
                      <a:r>
                        <a:rPr lang="en-IN" sz="1600" dirty="0" smtClean="0">
                          <a:latin typeface="+mn-lt"/>
                          <a:ea typeface="Times New Roman"/>
                          <a:cs typeface="Latha"/>
                        </a:rPr>
                        <a:t>monthly minutes of usage</a:t>
                      </a:r>
                      <a:endParaRPr lang="en-IN" sz="1600" dirty="0">
                        <a:latin typeface="+mn-lt"/>
                        <a:ea typeface="Times New Roman"/>
                        <a:cs typeface="Latha"/>
                      </a:endParaRPr>
                    </a:p>
                  </a:txBody>
                  <a:tcPr marL="68580" marR="68580" marT="0" marB="0"/>
                </a:tc>
                <a:tc>
                  <a:txBody>
                    <a:bodyPr/>
                    <a:lstStyle/>
                    <a:p>
                      <a:pPr>
                        <a:spcAft>
                          <a:spcPts val="0"/>
                        </a:spcAft>
                      </a:pPr>
                      <a:r>
                        <a:rPr lang="en-IN" sz="1600" dirty="0" smtClean="0">
                          <a:latin typeface="+mn-lt"/>
                          <a:ea typeface="Times New Roman"/>
                          <a:cs typeface="Latha"/>
                        </a:rPr>
                        <a:t>-0.000560</a:t>
                      </a:r>
                      <a:endParaRPr lang="en-IN" sz="1600" dirty="0">
                        <a:latin typeface="+mn-lt"/>
                        <a:ea typeface="Times New Roman"/>
                        <a:cs typeface="Latha"/>
                      </a:endParaRPr>
                    </a:p>
                  </a:txBody>
                  <a:tcPr marL="68580" marR="68580" marT="0" marB="0"/>
                </a:tc>
              </a:tr>
              <a:tr h="370840">
                <a:tc>
                  <a:txBody>
                    <a:bodyPr/>
                    <a:lstStyle/>
                    <a:p>
                      <a:pPr>
                        <a:spcAft>
                          <a:spcPts val="0"/>
                        </a:spcAft>
                      </a:pPr>
                      <a:r>
                        <a:rPr lang="en-IN" sz="1600" dirty="0">
                          <a:latin typeface="+mn-lt"/>
                          <a:ea typeface="Times New Roman"/>
                          <a:cs typeface="Latha"/>
                        </a:rPr>
                        <a:t>rev_Range </a:t>
                      </a:r>
                    </a:p>
                  </a:txBody>
                  <a:tcPr marL="68580" marR="68580" marT="0" marB="0"/>
                </a:tc>
                <a:tc>
                  <a:txBody>
                    <a:bodyPr/>
                    <a:lstStyle/>
                    <a:p>
                      <a:pPr>
                        <a:spcAft>
                          <a:spcPts val="0"/>
                        </a:spcAft>
                      </a:pPr>
                      <a:r>
                        <a:rPr lang="en-IN" sz="1600" dirty="0">
                          <a:latin typeface="+mn-lt"/>
                          <a:ea typeface="Times New Roman"/>
                          <a:cs typeface="Latha"/>
                        </a:rPr>
                        <a:t> Range of Revenue </a:t>
                      </a:r>
                    </a:p>
                  </a:txBody>
                  <a:tcPr marL="68580" marR="68580" marT="0" marB="0"/>
                </a:tc>
                <a:tc>
                  <a:txBody>
                    <a:bodyPr/>
                    <a:lstStyle/>
                    <a:p>
                      <a:pPr>
                        <a:spcAft>
                          <a:spcPts val="0"/>
                        </a:spcAft>
                      </a:pPr>
                      <a:r>
                        <a:rPr lang="en-IN" sz="1600" dirty="0">
                          <a:latin typeface="+mn-lt"/>
                          <a:ea typeface="Times New Roman"/>
                          <a:cs typeface="Latha"/>
                        </a:rPr>
                        <a:t> 0. </a:t>
                      </a:r>
                      <a:r>
                        <a:rPr lang="en-IN" sz="1600" dirty="0" smtClean="0">
                          <a:latin typeface="+mn-lt"/>
                          <a:ea typeface="Times New Roman"/>
                          <a:cs typeface="Latha"/>
                        </a:rPr>
                        <a:t>002126 </a:t>
                      </a:r>
                      <a:endParaRPr lang="en-IN" sz="1600" dirty="0">
                        <a:latin typeface="+mn-lt"/>
                        <a:ea typeface="Times New Roman"/>
                        <a:cs typeface="Latha"/>
                      </a:endParaRPr>
                    </a:p>
                  </a:txBody>
                  <a:tcPr marL="68580" marR="68580" marT="0" marB="0"/>
                </a:tc>
              </a:tr>
              <a:tr h="370840">
                <a:tc>
                  <a:txBody>
                    <a:bodyPr/>
                    <a:lstStyle/>
                    <a:p>
                      <a:pPr>
                        <a:spcAft>
                          <a:spcPts val="0"/>
                        </a:spcAft>
                      </a:pPr>
                      <a:r>
                        <a:rPr lang="en-IN" sz="1600" dirty="0">
                          <a:latin typeface="+mn-lt"/>
                          <a:ea typeface="Times New Roman"/>
                          <a:cs typeface="Latha"/>
                        </a:rPr>
                        <a:t>totmrc_Mean </a:t>
                      </a:r>
                    </a:p>
                  </a:txBody>
                  <a:tcPr marL="68580" marR="68580" marT="0" marB="0"/>
                </a:tc>
                <a:tc>
                  <a:txBody>
                    <a:bodyPr/>
                    <a:lstStyle/>
                    <a:p>
                      <a:pPr>
                        <a:spcAft>
                          <a:spcPts val="0"/>
                        </a:spcAft>
                      </a:pPr>
                      <a:r>
                        <a:rPr lang="en-IN" sz="1600" dirty="0">
                          <a:latin typeface="+mn-lt"/>
                          <a:ea typeface="Times New Roman"/>
                          <a:cs typeface="Latha"/>
                        </a:rPr>
                        <a:t> total monthly recurring charge </a:t>
                      </a:r>
                    </a:p>
                  </a:txBody>
                  <a:tcPr marL="68580" marR="68580" marT="0" marB="0"/>
                </a:tc>
                <a:tc>
                  <a:txBody>
                    <a:bodyPr/>
                    <a:lstStyle/>
                    <a:p>
                      <a:pPr>
                        <a:spcAft>
                          <a:spcPts val="0"/>
                        </a:spcAft>
                      </a:pPr>
                      <a:r>
                        <a:rPr lang="en-IN" sz="1600" dirty="0">
                          <a:latin typeface="+mn-lt"/>
                          <a:ea typeface="Times New Roman"/>
                          <a:cs typeface="Latha"/>
                        </a:rPr>
                        <a:t>-</a:t>
                      </a:r>
                      <a:r>
                        <a:rPr lang="en-IN" sz="1600" dirty="0" smtClean="0">
                          <a:latin typeface="+mn-lt"/>
                          <a:ea typeface="Times New Roman"/>
                          <a:cs typeface="Latha"/>
                        </a:rPr>
                        <a:t>0.005615</a:t>
                      </a:r>
                      <a:endParaRPr lang="en-IN" sz="1600" dirty="0">
                        <a:latin typeface="+mn-lt"/>
                        <a:ea typeface="Times New Roman"/>
                        <a:cs typeface="Latha"/>
                      </a:endParaRPr>
                    </a:p>
                  </a:txBody>
                  <a:tcPr marL="68580" marR="68580" marT="0" marB="0"/>
                </a:tc>
              </a:tr>
              <a:tr h="370840">
                <a:tc>
                  <a:txBody>
                    <a:bodyPr/>
                    <a:lstStyle/>
                    <a:p>
                      <a:pPr>
                        <a:spcAft>
                          <a:spcPts val="0"/>
                        </a:spcAft>
                      </a:pPr>
                      <a:r>
                        <a:rPr lang="en-IN" sz="1600" dirty="0" err="1" smtClean="0">
                          <a:latin typeface="+mn-lt"/>
                          <a:ea typeface="Times New Roman"/>
                          <a:cs typeface="Latha"/>
                        </a:rPr>
                        <a:t>totrev</a:t>
                      </a:r>
                      <a:endParaRPr lang="en-IN" sz="1600" dirty="0">
                        <a:latin typeface="+mn-lt"/>
                        <a:ea typeface="Times New Roman"/>
                        <a:cs typeface="Latha"/>
                      </a:endParaRPr>
                    </a:p>
                  </a:txBody>
                  <a:tcPr marL="68580" marR="68580" marT="0" marB="0"/>
                </a:tc>
                <a:tc>
                  <a:txBody>
                    <a:bodyPr/>
                    <a:lstStyle/>
                    <a:p>
                      <a:pPr>
                        <a:spcAft>
                          <a:spcPts val="0"/>
                        </a:spcAft>
                      </a:pPr>
                      <a:r>
                        <a:rPr lang="en-IN" sz="1600" dirty="0" smtClean="0">
                          <a:latin typeface="+mn-lt"/>
                          <a:ea typeface="Times New Roman"/>
                          <a:cs typeface="Latha"/>
                        </a:rPr>
                        <a:t>Total revenue</a:t>
                      </a:r>
                      <a:endParaRPr lang="en-IN" sz="1600" dirty="0">
                        <a:latin typeface="+mn-lt"/>
                        <a:ea typeface="Times New Roman"/>
                        <a:cs typeface="Latha"/>
                      </a:endParaRPr>
                    </a:p>
                  </a:txBody>
                  <a:tcPr marL="68580" marR="68580" marT="0" marB="0"/>
                </a:tc>
                <a:tc>
                  <a:txBody>
                    <a:bodyPr/>
                    <a:lstStyle/>
                    <a:p>
                      <a:pPr>
                        <a:spcAft>
                          <a:spcPts val="0"/>
                        </a:spcAft>
                      </a:pPr>
                      <a:r>
                        <a:rPr lang="en-IN" sz="1600" dirty="0" smtClean="0">
                          <a:latin typeface="+mn-lt"/>
                          <a:ea typeface="Times New Roman"/>
                          <a:cs typeface="Latha"/>
                        </a:rPr>
                        <a:t>0.000123</a:t>
                      </a:r>
                      <a:endParaRPr lang="en-IN" sz="1600" dirty="0">
                        <a:latin typeface="+mn-lt"/>
                        <a:ea typeface="Times New Roman"/>
                        <a:cs typeface="Latha"/>
                      </a:endParaRPr>
                    </a:p>
                  </a:txBody>
                  <a:tcPr marL="68580" marR="68580" marT="0" marB="0"/>
                </a:tc>
              </a:tr>
            </a:tbl>
          </a:graphicData>
        </a:graphic>
      </p:graphicFrame>
      <p:sp>
        <p:nvSpPr>
          <p:cNvPr id="5" name="Content Placeholder 2"/>
          <p:cNvSpPr txBox="1">
            <a:spLocks/>
          </p:cNvSpPr>
          <p:nvPr/>
        </p:nvSpPr>
        <p:spPr bwMode="auto">
          <a:xfrm>
            <a:off x="1285852" y="5286388"/>
            <a:ext cx="7772400" cy="1357322"/>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normAutofit fontScale="92500" lnSpcReduction="10000"/>
          </a:bodyPr>
          <a:lstStyle/>
          <a:p>
            <a:pPr algn="just"/>
            <a:r>
              <a:rPr lang="en-IN" sz="2400" dirty="0" smtClean="0"/>
              <a:t>The coefficients of these variables show that they have either very little or  negative impact on the Probability of churn. </a:t>
            </a:r>
          </a:p>
          <a:p>
            <a:pPr algn="just"/>
            <a:r>
              <a:rPr lang="en-IN" sz="2400" dirty="0" smtClean="0"/>
              <a:t>Therefore, ‘Cost and Billing’ is not an important factor influencing Churn.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Solutions to top line questions</a:t>
            </a:r>
            <a:endParaRPr lang="en-IN" dirty="0"/>
          </a:p>
        </p:txBody>
      </p:sp>
      <p:sp>
        <p:nvSpPr>
          <p:cNvPr id="3" name="Content Placeholder 2"/>
          <p:cNvSpPr>
            <a:spLocks noGrp="1"/>
          </p:cNvSpPr>
          <p:nvPr>
            <p:ph idx="1"/>
          </p:nvPr>
        </p:nvSpPr>
        <p:spPr>
          <a:xfrm>
            <a:off x="1371600" y="1643050"/>
            <a:ext cx="7772400" cy="1233486"/>
          </a:xfrm>
        </p:spPr>
        <p:txBody>
          <a:bodyPr>
            <a:normAutofit fontScale="92500" lnSpcReduction="20000"/>
          </a:bodyPr>
          <a:lstStyle/>
          <a:p>
            <a:pPr algn="just"/>
            <a:r>
              <a:rPr lang="en-IN" sz="2800" dirty="0" smtClean="0"/>
              <a:t>Validation of survey report</a:t>
            </a:r>
          </a:p>
          <a:p>
            <a:pPr marL="514350" indent="-514350" algn="just">
              <a:buFont typeface="+mj-lt"/>
              <a:buAutoNum type="alphaLcParenR"/>
            </a:pPr>
            <a:r>
              <a:rPr lang="en-IN" sz="2800" dirty="0" smtClean="0"/>
              <a:t>ii) Network and service quality</a:t>
            </a:r>
          </a:p>
          <a:p>
            <a:pPr algn="just">
              <a:buNone/>
            </a:pPr>
            <a:r>
              <a:rPr lang="en-IN" sz="2400" dirty="0" smtClean="0"/>
              <a:t>Factors representing ‘network and service quality’ in the model are</a:t>
            </a:r>
          </a:p>
        </p:txBody>
      </p:sp>
      <p:graphicFrame>
        <p:nvGraphicFramePr>
          <p:cNvPr id="4" name="Content Placeholder 3"/>
          <p:cNvGraphicFramePr>
            <a:graphicFrameLocks/>
          </p:cNvGraphicFramePr>
          <p:nvPr/>
        </p:nvGraphicFramePr>
        <p:xfrm>
          <a:off x="1428729" y="3000372"/>
          <a:ext cx="7429552" cy="1112520"/>
        </p:xfrm>
        <a:graphic>
          <a:graphicData uri="http://schemas.openxmlformats.org/drawingml/2006/table">
            <a:tbl>
              <a:tblPr firstRow="1" bandRow="1">
                <a:tableStyleId>{5C22544A-7EE6-4342-B048-85BDC9FD1C3A}</a:tableStyleId>
              </a:tblPr>
              <a:tblGrid>
                <a:gridCol w="1814739"/>
                <a:gridCol w="3660478"/>
                <a:gridCol w="1954335"/>
              </a:tblGrid>
              <a:tr h="370840">
                <a:tc>
                  <a:txBody>
                    <a:bodyPr/>
                    <a:lstStyle/>
                    <a:p>
                      <a:pPr algn="ctr">
                        <a:spcAft>
                          <a:spcPts val="0"/>
                        </a:spcAft>
                      </a:pPr>
                      <a:r>
                        <a:rPr lang="en-IN" sz="1800" dirty="0">
                          <a:latin typeface="+mj-lt"/>
                          <a:ea typeface="Times New Roman"/>
                          <a:cs typeface="Latha"/>
                        </a:rPr>
                        <a:t>variable</a:t>
                      </a:r>
                    </a:p>
                  </a:txBody>
                  <a:tcPr marL="68580" marR="68580" marT="0" marB="0"/>
                </a:tc>
                <a:tc>
                  <a:txBody>
                    <a:bodyPr/>
                    <a:lstStyle/>
                    <a:p>
                      <a:pPr algn="ctr">
                        <a:spcAft>
                          <a:spcPts val="0"/>
                        </a:spcAft>
                      </a:pPr>
                      <a:r>
                        <a:rPr lang="en-IN" sz="1800" dirty="0">
                          <a:latin typeface="+mj-lt"/>
                          <a:ea typeface="Times New Roman"/>
                          <a:cs typeface="Latha"/>
                        </a:rPr>
                        <a:t>Description</a:t>
                      </a:r>
                    </a:p>
                  </a:txBody>
                  <a:tcPr marL="68580" marR="68580" marT="0" marB="0"/>
                </a:tc>
                <a:tc>
                  <a:txBody>
                    <a:bodyPr/>
                    <a:lstStyle/>
                    <a:p>
                      <a:pPr algn="ctr">
                        <a:spcAft>
                          <a:spcPts val="0"/>
                        </a:spcAft>
                      </a:pPr>
                      <a:r>
                        <a:rPr lang="en-IN" sz="1800" dirty="0">
                          <a:latin typeface="+mj-lt"/>
                          <a:ea typeface="Times New Roman"/>
                          <a:cs typeface="Latha"/>
                        </a:rPr>
                        <a:t>coefficient</a:t>
                      </a:r>
                    </a:p>
                  </a:txBody>
                  <a:tcPr marL="68580" marR="68580" marT="0" marB="0"/>
                </a:tc>
              </a:tr>
              <a:tr h="370840">
                <a:tc>
                  <a:txBody>
                    <a:bodyPr/>
                    <a:lstStyle/>
                    <a:p>
                      <a:pPr>
                        <a:spcAft>
                          <a:spcPts val="0"/>
                        </a:spcAft>
                      </a:pPr>
                      <a:r>
                        <a:rPr lang="en-IN" sz="1600" dirty="0" err="1" smtClean="0">
                          <a:latin typeface="+mn-lt"/>
                          <a:ea typeface="Times New Roman"/>
                          <a:cs typeface="Latha"/>
                        </a:rPr>
                        <a:t>drop_vce_Range</a:t>
                      </a:r>
                      <a:endParaRPr lang="en-IN" sz="1600" dirty="0">
                        <a:latin typeface="+mn-lt"/>
                        <a:ea typeface="Times New Roman"/>
                        <a:cs typeface="Latha"/>
                      </a:endParaRPr>
                    </a:p>
                  </a:txBody>
                  <a:tcPr marL="68580" marR="68580" marT="0" marB="0"/>
                </a:tc>
                <a:tc>
                  <a:txBody>
                    <a:bodyPr/>
                    <a:lstStyle/>
                    <a:p>
                      <a:pPr>
                        <a:spcAft>
                          <a:spcPts val="0"/>
                        </a:spcAft>
                      </a:pPr>
                      <a:r>
                        <a:rPr lang="en-IN" sz="1600" dirty="0" smtClean="0">
                          <a:latin typeface="+mn-lt"/>
                          <a:ea typeface="Times New Roman"/>
                          <a:cs typeface="Latha"/>
                        </a:rPr>
                        <a:t>Range of dropped voice calls</a:t>
                      </a:r>
                      <a:endParaRPr lang="en-IN" sz="1600" dirty="0">
                        <a:latin typeface="+mn-lt"/>
                        <a:ea typeface="Times New Roman"/>
                        <a:cs typeface="Latha"/>
                      </a:endParaRPr>
                    </a:p>
                  </a:txBody>
                  <a:tcPr marL="68580" marR="68580" marT="0" marB="0"/>
                </a:tc>
                <a:tc>
                  <a:txBody>
                    <a:bodyPr/>
                    <a:lstStyle/>
                    <a:p>
                      <a:pPr>
                        <a:spcAft>
                          <a:spcPts val="0"/>
                        </a:spcAft>
                      </a:pPr>
                      <a:r>
                        <a:rPr lang="en-IN" sz="1600" dirty="0" smtClean="0">
                          <a:latin typeface="+mn-lt"/>
                          <a:ea typeface="Times New Roman"/>
                          <a:cs typeface="Latha"/>
                        </a:rPr>
                        <a:t>0.015471</a:t>
                      </a:r>
                      <a:endParaRPr lang="en-IN" sz="1600" dirty="0">
                        <a:latin typeface="+mn-lt"/>
                        <a:ea typeface="Times New Roman"/>
                        <a:cs typeface="Latha"/>
                      </a:endParaRPr>
                    </a:p>
                  </a:txBody>
                  <a:tcPr marL="68580" marR="68580" marT="0" marB="0"/>
                </a:tc>
              </a:tr>
              <a:tr h="370840">
                <a:tc>
                  <a:txBody>
                    <a:bodyPr/>
                    <a:lstStyle/>
                    <a:p>
                      <a:pPr>
                        <a:spcAft>
                          <a:spcPts val="0"/>
                        </a:spcAft>
                      </a:pPr>
                      <a:r>
                        <a:rPr lang="en-IN" sz="1600" dirty="0" err="1" smtClean="0">
                          <a:latin typeface="+mn-lt"/>
                          <a:ea typeface="Times New Roman"/>
                          <a:cs typeface="Latha"/>
                        </a:rPr>
                        <a:t>comp_perc</a:t>
                      </a:r>
                      <a:endParaRPr lang="en-IN" sz="1600" dirty="0">
                        <a:latin typeface="+mn-lt"/>
                        <a:ea typeface="Times New Roman"/>
                        <a:cs typeface="Latha"/>
                      </a:endParaRPr>
                    </a:p>
                  </a:txBody>
                  <a:tcPr marL="68580" marR="68580" marT="0" marB="0"/>
                </a:tc>
                <a:tc>
                  <a:txBody>
                    <a:bodyPr/>
                    <a:lstStyle/>
                    <a:p>
                      <a:pPr>
                        <a:spcAft>
                          <a:spcPts val="0"/>
                        </a:spcAft>
                      </a:pPr>
                      <a:r>
                        <a:rPr lang="en-IN" sz="1600" dirty="0" smtClean="0">
                          <a:latin typeface="+mn-lt"/>
                          <a:ea typeface="Times New Roman"/>
                          <a:cs typeface="Latha"/>
                        </a:rPr>
                        <a:t>Percentage of completed calls</a:t>
                      </a:r>
                      <a:endParaRPr lang="en-IN" sz="1600" dirty="0">
                        <a:latin typeface="+mn-lt"/>
                        <a:ea typeface="Times New Roman"/>
                        <a:cs typeface="Latha"/>
                      </a:endParaRPr>
                    </a:p>
                  </a:txBody>
                  <a:tcPr marL="68580" marR="68580" marT="0" marB="0"/>
                </a:tc>
                <a:tc>
                  <a:txBody>
                    <a:bodyPr/>
                    <a:lstStyle/>
                    <a:p>
                      <a:pPr>
                        <a:spcAft>
                          <a:spcPts val="0"/>
                        </a:spcAft>
                      </a:pPr>
                      <a:r>
                        <a:rPr lang="en-IN" sz="1600" dirty="0" smtClean="0">
                          <a:latin typeface="+mn-lt"/>
                          <a:ea typeface="Times New Roman"/>
                          <a:cs typeface="Latha"/>
                        </a:rPr>
                        <a:t>-0.669706</a:t>
                      </a:r>
                      <a:endParaRPr lang="en-IN" sz="1600" dirty="0">
                        <a:latin typeface="+mn-lt"/>
                        <a:ea typeface="Times New Roman"/>
                        <a:cs typeface="Latha"/>
                      </a:endParaRPr>
                    </a:p>
                  </a:txBody>
                  <a:tcPr marL="68580" marR="68580" marT="0" marB="0"/>
                </a:tc>
              </a:tr>
            </a:tbl>
          </a:graphicData>
        </a:graphic>
      </p:graphicFrame>
      <p:sp>
        <p:nvSpPr>
          <p:cNvPr id="5" name="Content Placeholder 2"/>
          <p:cNvSpPr txBox="1">
            <a:spLocks/>
          </p:cNvSpPr>
          <p:nvPr/>
        </p:nvSpPr>
        <p:spPr bwMode="auto">
          <a:xfrm>
            <a:off x="1285852" y="4286256"/>
            <a:ext cx="7772400" cy="2286016"/>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normAutofit fontScale="77500" lnSpcReduction="20000"/>
          </a:bodyPr>
          <a:lstStyle/>
          <a:p>
            <a:pPr algn="just"/>
            <a:r>
              <a:rPr lang="en-IN" sz="2400" dirty="0" smtClean="0"/>
              <a:t>The coefficients of these variable show that, </a:t>
            </a:r>
          </a:p>
          <a:p>
            <a:pPr algn="just"/>
            <a:r>
              <a:rPr lang="en-IN" sz="2400" dirty="0" smtClean="0"/>
              <a:t>when the percentage of completed calls increases by one unit, probability of churn decreases 0.669706 times.</a:t>
            </a:r>
          </a:p>
          <a:p>
            <a:pPr algn="just"/>
            <a:endParaRPr lang="en-IN" sz="2400" dirty="0" smtClean="0"/>
          </a:p>
          <a:p>
            <a:pPr algn="just"/>
            <a:r>
              <a:rPr lang="en-IN" sz="2400" dirty="0" smtClean="0"/>
              <a:t>when the range of the dropped voice calls increases by one unit, the probability of churn increases 0.015471 times.</a:t>
            </a:r>
          </a:p>
          <a:p>
            <a:pPr algn="just"/>
            <a:r>
              <a:rPr lang="en-IN" sz="2400" dirty="0" smtClean="0"/>
              <a:t> </a:t>
            </a:r>
          </a:p>
          <a:p>
            <a:pPr algn="just"/>
            <a:r>
              <a:rPr lang="en-IN" sz="2400" dirty="0" smtClean="0"/>
              <a:t>Therefore we conclude that ‘Network and service quality’ are important factors in influencing churn behaviour.</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Solutions to top line questions</a:t>
            </a:r>
            <a:endParaRPr lang="en-IN" dirty="0"/>
          </a:p>
        </p:txBody>
      </p:sp>
      <p:sp>
        <p:nvSpPr>
          <p:cNvPr id="3" name="Content Placeholder 2"/>
          <p:cNvSpPr>
            <a:spLocks noGrp="1"/>
          </p:cNvSpPr>
          <p:nvPr>
            <p:ph idx="1"/>
          </p:nvPr>
        </p:nvSpPr>
        <p:spPr/>
        <p:txBody>
          <a:bodyPr>
            <a:normAutofit fontScale="70000" lnSpcReduction="20000"/>
          </a:bodyPr>
          <a:lstStyle/>
          <a:p>
            <a:pPr algn="just">
              <a:buNone/>
            </a:pPr>
            <a:r>
              <a:rPr lang="en-IN" dirty="0" smtClean="0"/>
              <a:t>b) Data usage connectivity issues </a:t>
            </a:r>
          </a:p>
          <a:p>
            <a:pPr algn="just"/>
            <a:r>
              <a:rPr lang="en-IN" dirty="0" smtClean="0"/>
              <a:t>Factors representing data usage in the dataset are:</a:t>
            </a:r>
          </a:p>
          <a:p>
            <a:pPr algn="just">
              <a:buNone/>
            </a:pPr>
            <a:r>
              <a:rPr lang="en-IN" dirty="0" smtClean="0"/>
              <a:t>	blck_dat_Maean, blck_dat_Range, comp_dat_Mean, comp_dat_Range, drop_dat_Mean, drop_dat_Range, mou_pead_Mean, mou_pead_Range, opk_dat_Mean, opk_dat_Range</a:t>
            </a:r>
          </a:p>
          <a:p>
            <a:pPr algn="just"/>
            <a:endParaRPr lang="en-IN" dirty="0" smtClean="0"/>
          </a:p>
          <a:p>
            <a:pPr algn="just"/>
            <a:r>
              <a:rPr lang="en-IN" dirty="0" smtClean="0"/>
              <a:t>Analysing the data quality report of these variables we find that the data usage of the customers is low. Low usage leads to high churn rate.</a:t>
            </a:r>
          </a:p>
          <a:p>
            <a:pPr algn="just"/>
            <a:endParaRPr lang="en-IN" dirty="0" smtClean="0"/>
          </a:p>
          <a:p>
            <a:pPr algn="just"/>
            <a:r>
              <a:rPr lang="en-IN" dirty="0" smtClean="0"/>
              <a:t>Therefore we conclude that data usage connectivity issues are leading to churn. </a:t>
            </a:r>
          </a:p>
          <a:p>
            <a:pPr algn="just"/>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Contents</a:t>
            </a:r>
            <a:endParaRPr lang="en-IN" dirty="0"/>
          </a:p>
        </p:txBody>
      </p:sp>
      <p:sp>
        <p:nvSpPr>
          <p:cNvPr id="3" name="Content Placeholder 2"/>
          <p:cNvSpPr>
            <a:spLocks noGrp="1"/>
          </p:cNvSpPr>
          <p:nvPr>
            <p:ph idx="1"/>
          </p:nvPr>
        </p:nvSpPr>
        <p:spPr/>
        <p:txBody>
          <a:bodyPr>
            <a:normAutofit fontScale="62500" lnSpcReduction="20000"/>
          </a:bodyPr>
          <a:lstStyle/>
          <a:p>
            <a:r>
              <a:rPr lang="en-IN" dirty="0" smtClean="0"/>
              <a:t>Problem Statement</a:t>
            </a:r>
          </a:p>
          <a:p>
            <a:r>
              <a:rPr lang="en-IN" dirty="0" smtClean="0"/>
              <a:t>Data quality report</a:t>
            </a:r>
          </a:p>
          <a:p>
            <a:r>
              <a:rPr lang="en-IN" dirty="0" smtClean="0"/>
              <a:t>Variables Profiling – Continuous variables</a:t>
            </a:r>
          </a:p>
          <a:p>
            <a:r>
              <a:rPr lang="en-IN" dirty="0" smtClean="0"/>
              <a:t>Variables Profiling – Categorical variables</a:t>
            </a:r>
          </a:p>
          <a:p>
            <a:r>
              <a:rPr lang="en-IN" dirty="0" smtClean="0"/>
              <a:t>Data preparation</a:t>
            </a:r>
          </a:p>
          <a:p>
            <a:pPr lvl="1"/>
            <a:r>
              <a:rPr lang="en-IN" dirty="0" smtClean="0"/>
              <a:t>Missing Value treatment</a:t>
            </a:r>
          </a:p>
          <a:p>
            <a:pPr lvl="1"/>
            <a:r>
              <a:rPr lang="en-IN" dirty="0" smtClean="0"/>
              <a:t>Outlier treatment</a:t>
            </a:r>
          </a:p>
          <a:p>
            <a:pPr lvl="1"/>
            <a:r>
              <a:rPr lang="en-IN" dirty="0" smtClean="0"/>
              <a:t>Creating Derived Variables</a:t>
            </a:r>
          </a:p>
          <a:p>
            <a:pPr lvl="1"/>
            <a:r>
              <a:rPr lang="en-IN" dirty="0" smtClean="0"/>
              <a:t>Creating Dummy Variables </a:t>
            </a:r>
          </a:p>
          <a:p>
            <a:r>
              <a:rPr lang="en-IN" dirty="0" smtClean="0"/>
              <a:t>Model building</a:t>
            </a:r>
          </a:p>
          <a:p>
            <a:r>
              <a:rPr lang="en-IN" dirty="0" smtClean="0"/>
              <a:t>Model Validation/Finalising the model </a:t>
            </a:r>
          </a:p>
          <a:p>
            <a:r>
              <a:rPr lang="en-IN" dirty="0" smtClean="0"/>
              <a:t>Top line questions</a:t>
            </a:r>
          </a:p>
          <a:p>
            <a:r>
              <a:rPr lang="en-IN" dirty="0" smtClean="0"/>
              <a:t>Solutions to top line questions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Solutions to top line questions</a:t>
            </a:r>
            <a:endParaRPr lang="en-IN" dirty="0"/>
          </a:p>
        </p:txBody>
      </p:sp>
      <p:sp>
        <p:nvSpPr>
          <p:cNvPr id="3" name="Content Placeholder 2"/>
          <p:cNvSpPr>
            <a:spLocks noGrp="1"/>
          </p:cNvSpPr>
          <p:nvPr>
            <p:ph idx="1"/>
          </p:nvPr>
        </p:nvSpPr>
        <p:spPr/>
        <p:txBody>
          <a:bodyPr>
            <a:normAutofit fontScale="77500" lnSpcReduction="20000"/>
          </a:bodyPr>
          <a:lstStyle/>
          <a:p>
            <a:pPr algn="just">
              <a:buNone/>
            </a:pPr>
            <a:r>
              <a:rPr lang="en-US" dirty="0" smtClean="0"/>
              <a:t>Recommendation on rate plan migration as a proactive retention strategy</a:t>
            </a:r>
          </a:p>
          <a:p>
            <a:pPr algn="just">
              <a:buNone/>
            </a:pPr>
            <a:endParaRPr lang="en-IN" dirty="0" smtClean="0"/>
          </a:p>
          <a:p>
            <a:pPr algn="just"/>
            <a:r>
              <a:rPr lang="en-IN" dirty="0" smtClean="0"/>
              <a:t>Variable ovrrev_perc (percent of overage revenue) is the topmost factor driving churn behaviour. When the percentage of overage revenue increases by one unit, the probability of churn increases 1.8417164 times.</a:t>
            </a:r>
          </a:p>
          <a:p>
            <a:pPr algn="just"/>
            <a:endParaRPr lang="en-IN" dirty="0" smtClean="0"/>
          </a:p>
          <a:p>
            <a:pPr algn="just"/>
            <a:r>
              <a:rPr lang="en-IN" dirty="0" smtClean="0"/>
              <a:t>This means that many customers are churning, as they are paying more due to </a:t>
            </a:r>
            <a:r>
              <a:rPr lang="en-IN" dirty="0" err="1" smtClean="0"/>
              <a:t>mou</a:t>
            </a:r>
            <a:r>
              <a:rPr lang="en-IN" dirty="0" smtClean="0"/>
              <a:t> or data overage. Therefore rate plan migration can be recommended as a proactive retention strategy.</a:t>
            </a:r>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Solutions to top line questions</a:t>
            </a:r>
            <a:endParaRPr lang="en-IN" dirty="0"/>
          </a:p>
        </p:txBody>
      </p:sp>
      <p:sp>
        <p:nvSpPr>
          <p:cNvPr id="3" name="Content Placeholder 2"/>
          <p:cNvSpPr>
            <a:spLocks noGrp="1"/>
          </p:cNvSpPr>
          <p:nvPr>
            <p:ph idx="1"/>
          </p:nvPr>
        </p:nvSpPr>
        <p:spPr/>
        <p:txBody>
          <a:bodyPr>
            <a:normAutofit fontScale="77500" lnSpcReduction="20000"/>
          </a:bodyPr>
          <a:lstStyle/>
          <a:p>
            <a:pPr algn="just">
              <a:buNone/>
            </a:pPr>
            <a:r>
              <a:rPr lang="en-IN" dirty="0" smtClean="0"/>
              <a:t>Recommendation on how to use this churn model for prioritisation of customers for a proactive retention campaigns in the future?</a:t>
            </a:r>
          </a:p>
          <a:p>
            <a:pPr algn="just">
              <a:buNone/>
            </a:pPr>
            <a:endParaRPr lang="en-IN" dirty="0" smtClean="0"/>
          </a:p>
          <a:p>
            <a:pPr algn="just"/>
            <a:r>
              <a:rPr lang="en-IN" dirty="0" smtClean="0"/>
              <a:t>Using this churn model we can select the customers with the highest churn rate and target  them for proactive retention campaigns like rate plan migration, family bundling plan, etc.</a:t>
            </a:r>
          </a:p>
          <a:p>
            <a:pPr algn="just"/>
            <a:endParaRPr lang="en-IN" dirty="0" smtClean="0"/>
          </a:p>
          <a:p>
            <a:pPr algn="just"/>
            <a:r>
              <a:rPr lang="en-IN" dirty="0" smtClean="0"/>
              <a:t>The top 20% of the customers with high probability of churn are retrieved from the data and saved in the file “target customers.csv”. </a:t>
            </a:r>
          </a:p>
          <a:p>
            <a:pPr algn="just"/>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000" y="71414"/>
            <a:ext cx="7772400" cy="1143000"/>
          </a:xfrm>
        </p:spPr>
        <p:txBody>
          <a:bodyPr/>
          <a:lstStyle/>
          <a:p>
            <a:r>
              <a:rPr lang="en-IN" dirty="0" smtClean="0"/>
              <a:t>Solutions to top line questions</a:t>
            </a:r>
            <a:endParaRPr lang="en-IN" dirty="0"/>
          </a:p>
        </p:txBody>
      </p:sp>
      <p:sp>
        <p:nvSpPr>
          <p:cNvPr id="3" name="Content Placeholder 2"/>
          <p:cNvSpPr>
            <a:spLocks noGrp="1"/>
          </p:cNvSpPr>
          <p:nvPr>
            <p:ph idx="1"/>
          </p:nvPr>
        </p:nvSpPr>
        <p:spPr>
          <a:xfrm>
            <a:off x="1254125" y="928670"/>
            <a:ext cx="7772400" cy="1928826"/>
          </a:xfrm>
        </p:spPr>
        <p:txBody>
          <a:bodyPr>
            <a:normAutofit fontScale="92500"/>
          </a:bodyPr>
          <a:lstStyle/>
          <a:p>
            <a:pPr algn="just">
              <a:buNone/>
            </a:pPr>
            <a:r>
              <a:rPr lang="en-IN" sz="2400" dirty="0" smtClean="0"/>
              <a:t>Target segments for proactive retention campaigns, considering “revenue saves” is also a priority besides controlling churn. </a:t>
            </a:r>
          </a:p>
          <a:p>
            <a:r>
              <a:rPr lang="en-IN" sz="2400" dirty="0" smtClean="0"/>
              <a:t>For finding the target customer segments, we divide the revenue levels and churn probabilities as Low, Medium and High and prepare a table as below</a:t>
            </a:r>
            <a:endParaRPr lang="en-IN" sz="2400" dirty="0"/>
          </a:p>
        </p:txBody>
      </p:sp>
      <p:graphicFrame>
        <p:nvGraphicFramePr>
          <p:cNvPr id="5" name="Table 4"/>
          <p:cNvGraphicFramePr>
            <a:graphicFrameLocks noGrp="1"/>
          </p:cNvGraphicFramePr>
          <p:nvPr/>
        </p:nvGraphicFramePr>
        <p:xfrm>
          <a:off x="1524000" y="3000372"/>
          <a:ext cx="7405720" cy="1603248"/>
        </p:xfrm>
        <a:graphic>
          <a:graphicData uri="http://schemas.openxmlformats.org/drawingml/2006/table">
            <a:tbl>
              <a:tblPr firstRow="1" firstCol="1" bandRow="1">
                <a:tableStyleId>{5C22544A-7EE6-4342-B048-85BDC9FD1C3A}</a:tableStyleId>
              </a:tblPr>
              <a:tblGrid>
                <a:gridCol w="1976430"/>
                <a:gridCol w="1726430"/>
                <a:gridCol w="1851430"/>
                <a:gridCol w="1851430"/>
              </a:tblGrid>
              <a:tr h="370840">
                <a:tc>
                  <a:txBody>
                    <a:bodyPr/>
                    <a:lstStyle/>
                    <a:p>
                      <a:pPr algn="ctr">
                        <a:lnSpc>
                          <a:spcPct val="115000"/>
                        </a:lnSpc>
                        <a:spcAft>
                          <a:spcPts val="0"/>
                        </a:spcAft>
                      </a:pPr>
                      <a:r>
                        <a:rPr lang="en-IN" sz="1400" dirty="0" smtClean="0">
                          <a:latin typeface="+mj-lt"/>
                          <a:ea typeface="Times New Roman"/>
                          <a:cs typeface="Latha"/>
                        </a:rPr>
                        <a:t>             </a:t>
                      </a:r>
                      <a:r>
                        <a:rPr lang="en-IN" sz="1400" baseline="0" dirty="0" smtClean="0">
                          <a:latin typeface="+mj-lt"/>
                          <a:ea typeface="Times New Roman"/>
                          <a:cs typeface="Latha"/>
                        </a:rPr>
                        <a:t>  </a:t>
                      </a:r>
                      <a:r>
                        <a:rPr lang="en-IN" sz="1400" dirty="0" smtClean="0">
                          <a:latin typeface="+mj-lt"/>
                          <a:ea typeface="Times New Roman"/>
                          <a:cs typeface="Latha"/>
                        </a:rPr>
                        <a:t>Prob.</a:t>
                      </a:r>
                      <a:r>
                        <a:rPr lang="en-IN" sz="1400" baseline="0" dirty="0" smtClean="0">
                          <a:latin typeface="+mj-lt"/>
                          <a:ea typeface="Times New Roman"/>
                          <a:cs typeface="Latha"/>
                        </a:rPr>
                        <a:t> Of churn Revenue levels</a:t>
                      </a:r>
                      <a:endParaRPr lang="en-IN" sz="1400" dirty="0">
                        <a:latin typeface="+mj-lt"/>
                        <a:ea typeface="Times New Roman"/>
                        <a:cs typeface="Latha"/>
                      </a:endParaRPr>
                    </a:p>
                  </a:txBody>
                  <a:tcPr marL="68580" marR="68580" marT="0" marB="0">
                    <a:lnTlToBr w="12700" cap="flat" cmpd="sng" algn="ctr">
                      <a:solidFill>
                        <a:schemeClr val="tx1"/>
                      </a:solidFill>
                      <a:prstDash val="solid"/>
                      <a:round/>
                      <a:headEnd type="none" w="med" len="med"/>
                      <a:tailEnd type="none" w="med" len="med"/>
                    </a:lnTlToBr>
                    <a:lnBlToTr w="12700" cap="flat" cmpd="sng" algn="ctr">
                      <a:noFill/>
                      <a:prstDash val="solid"/>
                      <a:round/>
                      <a:headEnd type="none" w="med" len="med"/>
                      <a:tailEnd type="none" w="med" len="med"/>
                    </a:lnBlToTr>
                  </a:tcPr>
                </a:tc>
                <a:tc>
                  <a:txBody>
                    <a:bodyPr/>
                    <a:lstStyle/>
                    <a:p>
                      <a:pPr algn="ctr">
                        <a:lnSpc>
                          <a:spcPct val="115000"/>
                        </a:lnSpc>
                        <a:spcAft>
                          <a:spcPts val="0"/>
                        </a:spcAft>
                      </a:pPr>
                      <a:r>
                        <a:rPr lang="en-IN" sz="1800" dirty="0">
                          <a:latin typeface="+mj-lt"/>
                          <a:ea typeface="Times New Roman"/>
                          <a:cs typeface="Latha"/>
                        </a:rPr>
                        <a:t> Low churn</a:t>
                      </a:r>
                    </a:p>
                  </a:txBody>
                  <a:tcPr marL="68580" marR="68580" marT="0" marB="0"/>
                </a:tc>
                <a:tc>
                  <a:txBody>
                    <a:bodyPr/>
                    <a:lstStyle/>
                    <a:p>
                      <a:pPr algn="ctr">
                        <a:lnSpc>
                          <a:spcPct val="115000"/>
                        </a:lnSpc>
                        <a:spcAft>
                          <a:spcPts val="0"/>
                        </a:spcAft>
                      </a:pPr>
                      <a:r>
                        <a:rPr lang="en-IN" sz="1800" dirty="0">
                          <a:latin typeface="+mj-lt"/>
                          <a:ea typeface="Times New Roman"/>
                          <a:cs typeface="Latha"/>
                        </a:rPr>
                        <a:t>Medium churn</a:t>
                      </a:r>
                    </a:p>
                  </a:txBody>
                  <a:tcPr marL="68580" marR="68580" marT="0" marB="0"/>
                </a:tc>
                <a:tc>
                  <a:txBody>
                    <a:bodyPr/>
                    <a:lstStyle/>
                    <a:p>
                      <a:pPr algn="ctr">
                        <a:lnSpc>
                          <a:spcPct val="115000"/>
                        </a:lnSpc>
                        <a:spcAft>
                          <a:spcPts val="0"/>
                        </a:spcAft>
                      </a:pPr>
                      <a:r>
                        <a:rPr lang="en-IN" sz="1800" dirty="0">
                          <a:latin typeface="+mj-lt"/>
                          <a:ea typeface="Times New Roman"/>
                          <a:cs typeface="Latha"/>
                        </a:rPr>
                        <a:t>High churn</a:t>
                      </a:r>
                    </a:p>
                  </a:txBody>
                  <a:tcPr marL="68580" marR="68580" marT="0" marB="0"/>
                </a:tc>
              </a:tr>
              <a:tr h="370840">
                <a:tc>
                  <a:txBody>
                    <a:bodyPr/>
                    <a:lstStyle/>
                    <a:p>
                      <a:pPr algn="ctr">
                        <a:lnSpc>
                          <a:spcPct val="115000"/>
                        </a:lnSpc>
                        <a:spcAft>
                          <a:spcPts val="0"/>
                        </a:spcAft>
                      </a:pPr>
                      <a:r>
                        <a:rPr lang="en-IN" sz="1800" dirty="0">
                          <a:latin typeface="+mj-lt"/>
                          <a:ea typeface="Times New Roman"/>
                          <a:cs typeface="Latha"/>
                        </a:rPr>
                        <a:t>Low revenue</a:t>
                      </a:r>
                    </a:p>
                  </a:txBody>
                  <a:tcPr marL="68580" marR="68580" marT="0" marB="0"/>
                </a:tc>
                <a:tc>
                  <a:txBody>
                    <a:bodyPr/>
                    <a:lstStyle/>
                    <a:p>
                      <a:pPr algn="ctr">
                        <a:lnSpc>
                          <a:spcPct val="115000"/>
                        </a:lnSpc>
                        <a:spcAft>
                          <a:spcPts val="0"/>
                        </a:spcAft>
                      </a:pPr>
                      <a:r>
                        <a:rPr lang="en-IN" sz="1800">
                          <a:latin typeface="+mn-lt"/>
                          <a:ea typeface="Times New Roman"/>
                          <a:cs typeface="Latha"/>
                        </a:rPr>
                        <a:t>1212</a:t>
                      </a:r>
                    </a:p>
                  </a:txBody>
                  <a:tcPr marL="68580" marR="68580" marT="0" marB="0" anchor="ctr"/>
                </a:tc>
                <a:tc>
                  <a:txBody>
                    <a:bodyPr/>
                    <a:lstStyle/>
                    <a:p>
                      <a:pPr algn="ctr">
                        <a:lnSpc>
                          <a:spcPct val="115000"/>
                        </a:lnSpc>
                        <a:spcAft>
                          <a:spcPts val="0"/>
                        </a:spcAft>
                      </a:pPr>
                      <a:r>
                        <a:rPr lang="en-IN" sz="1800">
                          <a:latin typeface="+mn-lt"/>
                          <a:ea typeface="Times New Roman"/>
                          <a:cs typeface="Latha"/>
                        </a:rPr>
                        <a:t>1295</a:t>
                      </a:r>
                    </a:p>
                  </a:txBody>
                  <a:tcPr marL="68580" marR="68580" marT="0" marB="0" anchor="ctr"/>
                </a:tc>
                <a:tc>
                  <a:txBody>
                    <a:bodyPr/>
                    <a:lstStyle/>
                    <a:p>
                      <a:pPr algn="ctr">
                        <a:lnSpc>
                          <a:spcPct val="115000"/>
                        </a:lnSpc>
                        <a:spcAft>
                          <a:spcPts val="0"/>
                        </a:spcAft>
                      </a:pPr>
                      <a:r>
                        <a:rPr lang="en-IN" sz="1800">
                          <a:latin typeface="+mn-lt"/>
                          <a:ea typeface="Times New Roman"/>
                          <a:cs typeface="Latha"/>
                        </a:rPr>
                        <a:t>1075</a:t>
                      </a:r>
                    </a:p>
                  </a:txBody>
                  <a:tcPr marL="68580" marR="68580" marT="0" marB="0" anchor="ctr"/>
                </a:tc>
              </a:tr>
              <a:tr h="370840">
                <a:tc>
                  <a:txBody>
                    <a:bodyPr/>
                    <a:lstStyle/>
                    <a:p>
                      <a:pPr algn="ctr">
                        <a:lnSpc>
                          <a:spcPct val="115000"/>
                        </a:lnSpc>
                        <a:spcAft>
                          <a:spcPts val="0"/>
                        </a:spcAft>
                      </a:pPr>
                      <a:r>
                        <a:rPr lang="en-IN" sz="1800" dirty="0">
                          <a:latin typeface="+mj-lt"/>
                          <a:ea typeface="Times New Roman"/>
                          <a:cs typeface="Latha"/>
                        </a:rPr>
                        <a:t>Medium Revenue</a:t>
                      </a:r>
                    </a:p>
                  </a:txBody>
                  <a:tcPr marL="68580" marR="68580" marT="0" marB="0"/>
                </a:tc>
                <a:tc>
                  <a:txBody>
                    <a:bodyPr/>
                    <a:lstStyle/>
                    <a:p>
                      <a:pPr algn="ctr">
                        <a:lnSpc>
                          <a:spcPct val="115000"/>
                        </a:lnSpc>
                        <a:spcAft>
                          <a:spcPts val="0"/>
                        </a:spcAft>
                      </a:pPr>
                      <a:r>
                        <a:rPr lang="en-IN" sz="1800">
                          <a:latin typeface="+mn-lt"/>
                          <a:ea typeface="Times New Roman"/>
                          <a:cs typeface="Latha"/>
                        </a:rPr>
                        <a:t>950</a:t>
                      </a:r>
                    </a:p>
                  </a:txBody>
                  <a:tcPr marL="68580" marR="68580" marT="0" marB="0" anchor="ctr"/>
                </a:tc>
                <a:tc>
                  <a:txBody>
                    <a:bodyPr/>
                    <a:lstStyle/>
                    <a:p>
                      <a:pPr algn="ctr">
                        <a:lnSpc>
                          <a:spcPct val="115000"/>
                        </a:lnSpc>
                        <a:spcAft>
                          <a:spcPts val="0"/>
                        </a:spcAft>
                      </a:pPr>
                      <a:r>
                        <a:rPr lang="en-IN" sz="1800">
                          <a:latin typeface="+mn-lt"/>
                          <a:ea typeface="Times New Roman"/>
                          <a:cs typeface="Latha"/>
                        </a:rPr>
                        <a:t>1079</a:t>
                      </a:r>
                    </a:p>
                  </a:txBody>
                  <a:tcPr marL="68580" marR="68580" marT="0" marB="0" anchor="ctr"/>
                </a:tc>
                <a:tc>
                  <a:txBody>
                    <a:bodyPr/>
                    <a:lstStyle/>
                    <a:p>
                      <a:pPr algn="ctr">
                        <a:lnSpc>
                          <a:spcPct val="115000"/>
                        </a:lnSpc>
                        <a:spcAft>
                          <a:spcPts val="0"/>
                        </a:spcAft>
                      </a:pPr>
                      <a:r>
                        <a:rPr lang="en-IN" sz="1800" dirty="0">
                          <a:latin typeface="+mn-lt"/>
                          <a:ea typeface="Times New Roman"/>
                          <a:cs typeface="Latha"/>
                        </a:rPr>
                        <a:t>1553</a:t>
                      </a:r>
                    </a:p>
                  </a:txBody>
                  <a:tcPr marL="68580" marR="68580" marT="0" marB="0" anchor="ctr">
                    <a:solidFill>
                      <a:srgbClr val="FFFF00"/>
                    </a:solidFill>
                  </a:tcPr>
                </a:tc>
              </a:tr>
              <a:tr h="370840">
                <a:tc>
                  <a:txBody>
                    <a:bodyPr/>
                    <a:lstStyle/>
                    <a:p>
                      <a:pPr algn="ctr">
                        <a:lnSpc>
                          <a:spcPct val="115000"/>
                        </a:lnSpc>
                        <a:spcAft>
                          <a:spcPts val="0"/>
                        </a:spcAft>
                      </a:pPr>
                      <a:r>
                        <a:rPr lang="en-IN" sz="1800" dirty="0">
                          <a:latin typeface="+mj-lt"/>
                          <a:ea typeface="Times New Roman"/>
                          <a:cs typeface="Latha"/>
                        </a:rPr>
                        <a:t>High Revenue</a:t>
                      </a:r>
                    </a:p>
                  </a:txBody>
                  <a:tcPr marL="68580" marR="68580" marT="0" marB="0"/>
                </a:tc>
                <a:tc>
                  <a:txBody>
                    <a:bodyPr/>
                    <a:lstStyle/>
                    <a:p>
                      <a:pPr algn="ctr">
                        <a:lnSpc>
                          <a:spcPct val="115000"/>
                        </a:lnSpc>
                        <a:spcAft>
                          <a:spcPts val="0"/>
                        </a:spcAft>
                      </a:pPr>
                      <a:r>
                        <a:rPr lang="en-IN" sz="1800">
                          <a:latin typeface="+mn-lt"/>
                          <a:ea typeface="Times New Roman"/>
                          <a:cs typeface="Latha"/>
                        </a:rPr>
                        <a:t>1421</a:t>
                      </a:r>
                    </a:p>
                  </a:txBody>
                  <a:tcPr marL="68580" marR="68580" marT="0" marB="0" anchor="ctr"/>
                </a:tc>
                <a:tc>
                  <a:txBody>
                    <a:bodyPr/>
                    <a:lstStyle/>
                    <a:p>
                      <a:pPr algn="ctr">
                        <a:lnSpc>
                          <a:spcPct val="115000"/>
                        </a:lnSpc>
                        <a:spcAft>
                          <a:spcPts val="0"/>
                        </a:spcAft>
                      </a:pPr>
                      <a:r>
                        <a:rPr lang="en-IN" sz="1800" dirty="0">
                          <a:latin typeface="+mn-lt"/>
                          <a:ea typeface="Times New Roman"/>
                          <a:cs typeface="Latha"/>
                        </a:rPr>
                        <a:t>1208</a:t>
                      </a:r>
                    </a:p>
                  </a:txBody>
                  <a:tcPr marL="68580" marR="68580" marT="0" marB="0" anchor="ctr">
                    <a:solidFill>
                      <a:srgbClr val="FFC000"/>
                    </a:solidFill>
                  </a:tcPr>
                </a:tc>
                <a:tc>
                  <a:txBody>
                    <a:bodyPr/>
                    <a:lstStyle/>
                    <a:p>
                      <a:pPr algn="ctr">
                        <a:lnSpc>
                          <a:spcPct val="115000"/>
                        </a:lnSpc>
                        <a:spcAft>
                          <a:spcPts val="0"/>
                        </a:spcAft>
                      </a:pPr>
                      <a:r>
                        <a:rPr lang="en-IN" sz="1800" dirty="0">
                          <a:latin typeface="+mn-lt"/>
                          <a:ea typeface="Times New Roman"/>
                          <a:cs typeface="Latha"/>
                        </a:rPr>
                        <a:t>2148</a:t>
                      </a:r>
                    </a:p>
                  </a:txBody>
                  <a:tcPr marL="68580" marR="68580" marT="0" marB="0" anchor="ctr">
                    <a:solidFill>
                      <a:srgbClr val="FF0000"/>
                    </a:solidFill>
                  </a:tcPr>
                </a:tc>
              </a:tr>
            </a:tbl>
          </a:graphicData>
        </a:graphic>
      </p:graphicFrame>
      <p:sp>
        <p:nvSpPr>
          <p:cNvPr id="6" name="Content Placeholder 2"/>
          <p:cNvSpPr txBox="1">
            <a:spLocks/>
          </p:cNvSpPr>
          <p:nvPr/>
        </p:nvSpPr>
        <p:spPr bwMode="auto">
          <a:xfrm>
            <a:off x="1214414" y="4786322"/>
            <a:ext cx="7772400" cy="2000264"/>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noAutofit/>
          </a:bodyPr>
          <a:lstStyle/>
          <a:p>
            <a:pPr algn="just"/>
            <a:r>
              <a:rPr lang="en-IN" sz="2200" dirty="0" smtClean="0"/>
              <a:t>Out of these segments, the customers with</a:t>
            </a:r>
          </a:p>
          <a:p>
            <a:pPr lvl="0" algn="just">
              <a:buFont typeface="Arial" pitchFamily="34" charset="0"/>
              <a:buChar char="•"/>
            </a:pPr>
            <a:r>
              <a:rPr lang="en-IN" sz="2200" dirty="0" smtClean="0"/>
              <a:t>High revenue &amp; high churn rate </a:t>
            </a:r>
          </a:p>
          <a:p>
            <a:pPr lvl="0" algn="just">
              <a:buFont typeface="Arial" pitchFamily="34" charset="0"/>
              <a:buChar char="•"/>
            </a:pPr>
            <a:r>
              <a:rPr lang="en-IN" sz="2200" dirty="0" smtClean="0"/>
              <a:t>High revenue &amp; medium churn rate</a:t>
            </a:r>
          </a:p>
          <a:p>
            <a:pPr lvl="0" algn="just">
              <a:buFont typeface="Arial" pitchFamily="34" charset="0"/>
              <a:buChar char="•"/>
            </a:pPr>
            <a:r>
              <a:rPr lang="en-IN" sz="2200" dirty="0" smtClean="0"/>
              <a:t>Medium revenue &amp; high churn rate </a:t>
            </a:r>
          </a:p>
          <a:p>
            <a:pPr algn="just"/>
            <a:r>
              <a:rPr lang="en-IN" sz="2200" dirty="0" smtClean="0"/>
              <a:t>can be targeted for proactive retention campaigns</a:t>
            </a:r>
            <a:endParaRPr kumimoji="0" lang="en-IN" sz="22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70000" y="71414"/>
            <a:ext cx="7772400" cy="1143000"/>
          </a:xfrm>
        </p:spPr>
        <p:txBody>
          <a:bodyPr/>
          <a:lstStyle/>
          <a:p>
            <a:r>
              <a:rPr lang="en-IN" dirty="0" smtClean="0"/>
              <a:t>Paths for files related to analysis</a:t>
            </a:r>
            <a:endParaRPr lang="en-IN" dirty="0"/>
          </a:p>
        </p:txBody>
      </p:sp>
      <p:sp>
        <p:nvSpPr>
          <p:cNvPr id="4" name="Content Placeholder 3"/>
          <p:cNvSpPr>
            <a:spLocks noGrp="1"/>
          </p:cNvSpPr>
          <p:nvPr>
            <p:ph idx="1"/>
          </p:nvPr>
        </p:nvSpPr>
        <p:spPr>
          <a:xfrm>
            <a:off x="1254125" y="1071546"/>
            <a:ext cx="7772400" cy="5572164"/>
          </a:xfrm>
        </p:spPr>
        <p:txBody>
          <a:bodyPr>
            <a:normAutofit lnSpcReduction="10000"/>
          </a:bodyPr>
          <a:lstStyle/>
          <a:p>
            <a:r>
              <a:rPr lang="en-IN" sz="2000" dirty="0" smtClean="0"/>
              <a:t>The R code for the data analysis is present in “C:\Jig19073\Capstone_Final\Capstonesoln_Final.R”</a:t>
            </a:r>
          </a:p>
          <a:p>
            <a:r>
              <a:rPr lang="en-IN" sz="2000" dirty="0" smtClean="0"/>
              <a:t>The data quality report for the numeric variables is present in “C:\Jig19073\Capstone_Final\numeric.csv”</a:t>
            </a:r>
          </a:p>
          <a:p>
            <a:r>
              <a:rPr lang="en-IN" sz="2000" dirty="0" smtClean="0"/>
              <a:t>The data quality report for the character variables is present in “C:\Jig19073\Capstone_Final\character.csv”</a:t>
            </a:r>
          </a:p>
          <a:p>
            <a:r>
              <a:rPr lang="en-IN" sz="2000" dirty="0" smtClean="0"/>
              <a:t>The Variables profiling of the continuous variables is present in “C:\Jig19073\Capstone_Final\Variables profiling – Continuous vars.csv”</a:t>
            </a:r>
          </a:p>
          <a:p>
            <a:r>
              <a:rPr lang="en-IN" sz="2000" dirty="0" smtClean="0"/>
              <a:t> The Variables profiling of the categorical variables is present in “C:\Jig19073\Capstone_Final\variables profiling – Categorical vars.csv”</a:t>
            </a:r>
          </a:p>
          <a:p>
            <a:pPr algn="just"/>
            <a:r>
              <a:rPr lang="en-IN" sz="2000" dirty="0" smtClean="0"/>
              <a:t>The customer id’s of the top 20% of the customers having high probability of churn is present in “C:\Jig19073\Capstone_Final\target customers.csv”</a:t>
            </a:r>
          </a:p>
          <a:p>
            <a:pPr algn="just"/>
            <a:r>
              <a:rPr lang="en-IN" sz="2000" dirty="0" smtClean="0"/>
              <a:t>The customer id’s of the customers in the customer segments for proactive retention strategies is present in “C:\Jig19073\Capstone_Final\High Revenue Target Customers.csv”</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70000" y="2928942"/>
            <a:ext cx="7772400" cy="1143000"/>
          </a:xfrm>
        </p:spPr>
        <p:txBody>
          <a:bodyPr/>
          <a:lstStyle/>
          <a:p>
            <a:r>
              <a:rPr lang="en-IN" dirty="0" smtClean="0"/>
              <a:t>Thank You!</a:t>
            </a: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IN" dirty="0"/>
          </a:p>
        </p:txBody>
      </p:sp>
      <p:sp>
        <p:nvSpPr>
          <p:cNvPr id="3" name="Content Placeholder 2"/>
          <p:cNvSpPr>
            <a:spLocks noGrp="1"/>
          </p:cNvSpPr>
          <p:nvPr>
            <p:ph idx="1"/>
          </p:nvPr>
        </p:nvSpPr>
        <p:spPr/>
        <p:txBody>
          <a:bodyPr>
            <a:normAutofit fontScale="85000" lnSpcReduction="10000"/>
          </a:bodyPr>
          <a:lstStyle/>
          <a:p>
            <a:pPr algn="just"/>
            <a:r>
              <a:rPr lang="en-IN" dirty="0" smtClean="0"/>
              <a:t>At Mobicom, the senior management is concerned that the environment of rising churn(customers leaving their network) will hit them hard and are focussed in rolling out targeted proactive retention strategies to retain their customers.</a:t>
            </a:r>
          </a:p>
          <a:p>
            <a:pPr algn="just">
              <a:buNone/>
            </a:pPr>
            <a:endParaRPr lang="en-IN" dirty="0" smtClean="0"/>
          </a:p>
          <a:p>
            <a:pPr algn="just"/>
            <a:r>
              <a:rPr lang="en-IN" dirty="0" smtClean="0"/>
              <a:t>The existing churn data is to be analysed to bring out meaningful insights and recommendations to effectively drive these proactive retention strategies</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Quality report</a:t>
            </a:r>
            <a:endParaRPr lang="en-IN" dirty="0"/>
          </a:p>
        </p:txBody>
      </p:sp>
      <p:sp>
        <p:nvSpPr>
          <p:cNvPr id="3" name="Content Placeholder 2"/>
          <p:cNvSpPr>
            <a:spLocks noGrp="1"/>
          </p:cNvSpPr>
          <p:nvPr>
            <p:ph idx="1"/>
          </p:nvPr>
        </p:nvSpPr>
        <p:spPr/>
        <p:txBody>
          <a:bodyPr>
            <a:normAutofit fontScale="85000" lnSpcReduction="20000"/>
          </a:bodyPr>
          <a:lstStyle/>
          <a:p>
            <a:pPr algn="just"/>
            <a:r>
              <a:rPr lang="en-IN" dirty="0" smtClean="0"/>
              <a:t>The existing churn data (telecomfinal.csv) is read into R and to understand the distribution of data, a ‘data quality report’, containing the total number of values, number of unique values, number of missing values, the minimum and maximum values,   is created.</a:t>
            </a:r>
          </a:p>
          <a:p>
            <a:pPr algn="just"/>
            <a:endParaRPr lang="en-IN" dirty="0" smtClean="0"/>
          </a:p>
          <a:p>
            <a:pPr algn="just"/>
            <a:r>
              <a:rPr lang="en-IN" dirty="0" smtClean="0"/>
              <a:t>The data quality report of numeric variables are saved as “numeric.csv” and that of character variables is saved as “character.csv” in “C:\Jig19073\capstone_1” in the Jigsaw lab.</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smtClean="0"/>
              <a:t>Variables profiling</a:t>
            </a:r>
            <a:br>
              <a:rPr lang="en-IN" sz="4000" dirty="0" smtClean="0"/>
            </a:br>
            <a:r>
              <a:rPr lang="en-IN" sz="4000" dirty="0" smtClean="0"/>
              <a:t>Continuous Variables</a:t>
            </a:r>
            <a:endParaRPr lang="en-IN" sz="4000" dirty="0"/>
          </a:p>
        </p:txBody>
      </p:sp>
      <p:sp>
        <p:nvSpPr>
          <p:cNvPr id="3" name="Content Placeholder 2"/>
          <p:cNvSpPr>
            <a:spLocks noGrp="1"/>
          </p:cNvSpPr>
          <p:nvPr>
            <p:ph idx="1"/>
          </p:nvPr>
        </p:nvSpPr>
        <p:spPr/>
        <p:txBody>
          <a:bodyPr>
            <a:normAutofit fontScale="77500" lnSpcReduction="20000"/>
          </a:bodyPr>
          <a:lstStyle/>
          <a:p>
            <a:pPr algn="just"/>
            <a:r>
              <a:rPr lang="en-IN" dirty="0" smtClean="0"/>
              <a:t>To understand the relation of the different continuous variables with churn, profiling of the variables is done by dividing them into deciles and observing the churn rate for the various decile groups.</a:t>
            </a:r>
          </a:p>
          <a:p>
            <a:pPr algn="just"/>
            <a:endParaRPr lang="en-IN" dirty="0" smtClean="0"/>
          </a:p>
          <a:p>
            <a:pPr algn="just"/>
            <a:r>
              <a:rPr lang="en-IN" dirty="0" smtClean="0"/>
              <a:t>The missing values are imputed with the mean of the values in the decile which has the closest churn rate to that of the decile of missing values</a:t>
            </a:r>
          </a:p>
          <a:p>
            <a:pPr algn="just"/>
            <a:endParaRPr lang="en-IN" dirty="0" smtClean="0"/>
          </a:p>
          <a:p>
            <a:pPr algn="just"/>
            <a:r>
              <a:rPr lang="en-IN" dirty="0" smtClean="0"/>
              <a:t>The variables which have less than four decile groups are removed form the data set.</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smtClean="0"/>
              <a:t>Variables profiling</a:t>
            </a:r>
            <a:br>
              <a:rPr lang="en-IN" sz="4000" dirty="0" smtClean="0"/>
            </a:br>
            <a:r>
              <a:rPr lang="en-IN" sz="4000" dirty="0" smtClean="0"/>
              <a:t>Categorical Variables</a:t>
            </a:r>
            <a:endParaRPr lang="en-IN" sz="4000" dirty="0"/>
          </a:p>
        </p:txBody>
      </p:sp>
      <p:sp>
        <p:nvSpPr>
          <p:cNvPr id="3" name="Content Placeholder 2"/>
          <p:cNvSpPr>
            <a:spLocks noGrp="1"/>
          </p:cNvSpPr>
          <p:nvPr>
            <p:ph idx="1"/>
          </p:nvPr>
        </p:nvSpPr>
        <p:spPr/>
        <p:txBody>
          <a:bodyPr>
            <a:normAutofit fontScale="70000" lnSpcReduction="20000"/>
          </a:bodyPr>
          <a:lstStyle/>
          <a:p>
            <a:pPr algn="just"/>
            <a:r>
              <a:rPr lang="en-IN" dirty="0" smtClean="0"/>
              <a:t>To understand the relation of the different categorical variables with churn, profiling of the variables is done by dividing them into different levels and observing the churn rate for the various levels.</a:t>
            </a:r>
          </a:p>
          <a:p>
            <a:pPr algn="just">
              <a:buNone/>
            </a:pPr>
            <a:endParaRPr lang="en-IN" dirty="0" smtClean="0"/>
          </a:p>
          <a:p>
            <a:pPr algn="just"/>
            <a:r>
              <a:rPr lang="en-IN" dirty="0" smtClean="0"/>
              <a:t>The missing values are imputed with the level which has the closest churn rate to that of the decile of missing values. Missing values of some of the variables are deleted.</a:t>
            </a:r>
          </a:p>
          <a:p>
            <a:pPr algn="just"/>
            <a:endParaRPr lang="en-IN" dirty="0" smtClean="0"/>
          </a:p>
          <a:p>
            <a:pPr algn="just"/>
            <a:r>
              <a:rPr lang="en-IN" dirty="0" smtClean="0"/>
              <a:t>For the variables which have more levels, the levels are reduced by combining the levels which have similar churn rates.</a:t>
            </a: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Preparation</a:t>
            </a:r>
            <a:endParaRPr lang="en-IN" dirty="0"/>
          </a:p>
        </p:txBody>
      </p:sp>
      <p:sp>
        <p:nvSpPr>
          <p:cNvPr id="3" name="Content Placeholder 2"/>
          <p:cNvSpPr>
            <a:spLocks noGrp="1"/>
          </p:cNvSpPr>
          <p:nvPr>
            <p:ph idx="1"/>
          </p:nvPr>
        </p:nvSpPr>
        <p:spPr/>
        <p:txBody>
          <a:bodyPr>
            <a:normAutofit fontScale="77500" lnSpcReduction="20000"/>
          </a:bodyPr>
          <a:lstStyle/>
          <a:p>
            <a:pPr algn="just">
              <a:buNone/>
            </a:pPr>
            <a:r>
              <a:rPr lang="en-IN" dirty="0" smtClean="0"/>
              <a:t>Missing value treatment</a:t>
            </a:r>
          </a:p>
          <a:p>
            <a:pPr lvl="1" algn="just"/>
            <a:r>
              <a:rPr lang="en-IN" dirty="0" smtClean="0"/>
              <a:t>The variables with more than 15% missing values and are not significant in predicting churn are removed form the dataset.</a:t>
            </a:r>
          </a:p>
          <a:p>
            <a:pPr lvl="1" algn="just"/>
            <a:endParaRPr lang="en-IN" dirty="0" smtClean="0"/>
          </a:p>
          <a:p>
            <a:pPr lvl="1" algn="just"/>
            <a:r>
              <a:rPr lang="en-IN" dirty="0" smtClean="0"/>
              <a:t>For continuous variables, the missing values are imputed with the mean of the values in the decile which has the closest churn rate to that of the decile of missing values.</a:t>
            </a:r>
          </a:p>
          <a:p>
            <a:pPr lvl="1" algn="just"/>
            <a:endParaRPr lang="en-IN" dirty="0" smtClean="0"/>
          </a:p>
          <a:p>
            <a:pPr lvl="1" algn="just"/>
            <a:r>
              <a:rPr lang="en-IN" dirty="0" smtClean="0"/>
              <a:t>For Categorical variables, the missing values are imputed with the level which has the closest churn rate to that of the decile of missing values. Missing values of some of the variables are deleted.</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Preparation</a:t>
            </a:r>
            <a:endParaRPr lang="en-IN" dirty="0"/>
          </a:p>
        </p:txBody>
      </p:sp>
      <p:sp>
        <p:nvSpPr>
          <p:cNvPr id="3" name="Content Placeholder 2"/>
          <p:cNvSpPr>
            <a:spLocks noGrp="1"/>
          </p:cNvSpPr>
          <p:nvPr>
            <p:ph idx="1"/>
          </p:nvPr>
        </p:nvSpPr>
        <p:spPr/>
        <p:txBody>
          <a:bodyPr>
            <a:normAutofit/>
          </a:bodyPr>
          <a:lstStyle/>
          <a:p>
            <a:pPr algn="just">
              <a:buNone/>
            </a:pPr>
            <a:r>
              <a:rPr lang="en-IN" dirty="0" smtClean="0"/>
              <a:t>Outlier treatment</a:t>
            </a:r>
          </a:p>
          <a:p>
            <a:pPr lvl="1" algn="just"/>
            <a:r>
              <a:rPr lang="en-IN" dirty="0" smtClean="0"/>
              <a:t>The outliers in the continuous variables are found by plotting the boxplots for the variables.</a:t>
            </a:r>
          </a:p>
          <a:p>
            <a:pPr lvl="1" algn="just">
              <a:buNone/>
            </a:pPr>
            <a:endParaRPr lang="en-IN" dirty="0" smtClean="0"/>
          </a:p>
          <a:p>
            <a:pPr lvl="1" algn="just"/>
            <a:r>
              <a:rPr lang="en-IN" dirty="0" smtClean="0"/>
              <a:t>The outliers are replaced with the mean value of the variables.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Preparation</a:t>
            </a:r>
            <a:endParaRPr lang="en-IN" dirty="0"/>
          </a:p>
        </p:txBody>
      </p:sp>
      <p:sp>
        <p:nvSpPr>
          <p:cNvPr id="3" name="Content Placeholder 2"/>
          <p:cNvSpPr>
            <a:spLocks noGrp="1"/>
          </p:cNvSpPr>
          <p:nvPr>
            <p:ph idx="1"/>
          </p:nvPr>
        </p:nvSpPr>
        <p:spPr/>
        <p:txBody>
          <a:bodyPr>
            <a:normAutofit fontScale="85000" lnSpcReduction="20000"/>
          </a:bodyPr>
          <a:lstStyle/>
          <a:p>
            <a:pPr algn="just">
              <a:buNone/>
            </a:pPr>
            <a:r>
              <a:rPr lang="en-IN" dirty="0" smtClean="0"/>
              <a:t>Creating derived variables</a:t>
            </a:r>
          </a:p>
          <a:p>
            <a:pPr algn="just"/>
            <a:r>
              <a:rPr lang="en-IN" dirty="0" smtClean="0"/>
              <a:t>For answering some of the top line questions derived variables have to be created</a:t>
            </a:r>
          </a:p>
          <a:p>
            <a:pPr algn="just">
              <a:buNone/>
            </a:pPr>
            <a:endParaRPr lang="en-IN" dirty="0" smtClean="0"/>
          </a:p>
          <a:p>
            <a:pPr lvl="1" algn="just"/>
            <a:r>
              <a:rPr lang="en-IN" dirty="0" smtClean="0"/>
              <a:t>To know whether network and service quality is influencing churn behaviour, variable ‘comp_perc’ (percentage of completed calls) is created.</a:t>
            </a:r>
          </a:p>
          <a:p>
            <a:pPr lvl="2" algn="just">
              <a:buNone/>
            </a:pPr>
            <a:r>
              <a:rPr lang="en-IN" b="1" dirty="0" smtClean="0"/>
              <a:t>comp_perc = total completed calls / total placed calls</a:t>
            </a:r>
          </a:p>
          <a:p>
            <a:pPr lvl="2" algn="just">
              <a:buNone/>
            </a:pPr>
            <a:endParaRPr lang="en-IN" dirty="0" smtClean="0"/>
          </a:p>
          <a:p>
            <a:pPr lvl="1" algn="just"/>
            <a:r>
              <a:rPr lang="en-IN" dirty="0" smtClean="0"/>
              <a:t>To know whether rate plan migration is a good retention strategy, variable ‘ovrrev_perc’ is created.</a:t>
            </a:r>
          </a:p>
          <a:p>
            <a:pPr lvl="2" algn="just">
              <a:buNone/>
            </a:pPr>
            <a:r>
              <a:rPr lang="en-IN" b="1" dirty="0" smtClean="0"/>
              <a:t>ovrrev_perc = overage revenue / total revenue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f01069032">
  <a:themeElements>
    <a:clrScheme name="Office Theme 1">
      <a:dk1>
        <a:srgbClr val="003366"/>
      </a:dk1>
      <a:lt1>
        <a:srgbClr val="EAEAEA"/>
      </a:lt1>
      <a:dk2>
        <a:srgbClr val="0099CC"/>
      </a:dk2>
      <a:lt2>
        <a:srgbClr val="66FFFF"/>
      </a:lt2>
      <a:accent1>
        <a:srgbClr val="33CCFF"/>
      </a:accent1>
      <a:accent2>
        <a:srgbClr val="9999FF"/>
      </a:accent2>
      <a:accent3>
        <a:srgbClr val="AACAE2"/>
      </a:accent3>
      <a:accent4>
        <a:srgbClr val="C8C8C8"/>
      </a:accent4>
      <a:accent5>
        <a:srgbClr val="ADE2FF"/>
      </a:accent5>
      <a:accent6>
        <a:srgbClr val="8A8AE7"/>
      </a:accent6>
      <a:hlink>
        <a:srgbClr val="CC99FF"/>
      </a:hlink>
      <a:folHlink>
        <a:srgbClr val="008080"/>
      </a:folHlink>
    </a:clrScheme>
    <a:fontScheme name="Office Them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Office Theme 1">
        <a:dk1>
          <a:srgbClr val="003366"/>
        </a:dk1>
        <a:lt1>
          <a:srgbClr val="EAEAEA"/>
        </a:lt1>
        <a:dk2>
          <a:srgbClr val="0099CC"/>
        </a:dk2>
        <a:lt2>
          <a:srgbClr val="66FFFF"/>
        </a:lt2>
        <a:accent1>
          <a:srgbClr val="33CCFF"/>
        </a:accent1>
        <a:accent2>
          <a:srgbClr val="9999FF"/>
        </a:accent2>
        <a:accent3>
          <a:srgbClr val="AACAE2"/>
        </a:accent3>
        <a:accent4>
          <a:srgbClr val="C8C8C8"/>
        </a:accent4>
        <a:accent5>
          <a:srgbClr val="ADE2FF"/>
        </a:accent5>
        <a:accent6>
          <a:srgbClr val="8A8AE7"/>
        </a:accent6>
        <a:hlink>
          <a:srgbClr val="CC99FF"/>
        </a:hlink>
        <a:folHlink>
          <a:srgbClr val="008080"/>
        </a:folHlink>
      </a:clrScheme>
      <a:clrMap bg1="dk2" tx1="lt1" bg2="dk1" tx2="lt2" accent1="accent1" accent2="accent2" accent3="accent3" accent4="accent4" accent5="accent5" accent6="accent6" hlink="hlink" folHlink="folHlink"/>
    </a:extraClrScheme>
    <a:extraClrScheme>
      <a:clrScheme name="Office Theme 2">
        <a:dk1>
          <a:srgbClr val="003366"/>
        </a:dk1>
        <a:lt1>
          <a:srgbClr val="CCECFF"/>
        </a:lt1>
        <a:dk2>
          <a:srgbClr val="0099CC"/>
        </a:dk2>
        <a:lt2>
          <a:srgbClr val="99CCFF"/>
        </a:lt2>
        <a:accent1>
          <a:srgbClr val="33CCFF"/>
        </a:accent1>
        <a:accent2>
          <a:srgbClr val="9999FF"/>
        </a:accent2>
        <a:accent3>
          <a:srgbClr val="E2F4FF"/>
        </a:accent3>
        <a:accent4>
          <a:srgbClr val="002A56"/>
        </a:accent4>
        <a:accent5>
          <a:srgbClr val="ADE2FF"/>
        </a:accent5>
        <a:accent6>
          <a:srgbClr val="8A8AE7"/>
        </a:accent6>
        <a:hlink>
          <a:srgbClr val="CC99FF"/>
        </a:hlink>
        <a:folHlink>
          <a:srgbClr val="CCCCFF"/>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B2B2B2"/>
        </a:lt2>
        <a:accent1>
          <a:srgbClr val="CBCBCB"/>
        </a:accent1>
        <a:accent2>
          <a:srgbClr val="969696"/>
        </a:accent2>
        <a:accent3>
          <a:srgbClr val="FFFFFF"/>
        </a:accent3>
        <a:accent4>
          <a:srgbClr val="000000"/>
        </a:accent4>
        <a:accent5>
          <a:srgbClr val="E2E2E2"/>
        </a:accent5>
        <a:accent6>
          <a:srgbClr val="878787"/>
        </a:accent6>
        <a:hlink>
          <a:srgbClr val="5F5F5F"/>
        </a:hlink>
        <a:folHlink>
          <a:srgbClr val="EAEAEA"/>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FF0033"/>
        </a:dk2>
        <a:lt2>
          <a:srgbClr val="FFCCCC"/>
        </a:lt2>
        <a:accent1>
          <a:srgbClr val="0099FF"/>
        </a:accent1>
        <a:accent2>
          <a:srgbClr val="33CC33"/>
        </a:accent2>
        <a:accent3>
          <a:srgbClr val="FFFFFF"/>
        </a:accent3>
        <a:accent4>
          <a:srgbClr val="000000"/>
        </a:accent4>
        <a:accent5>
          <a:srgbClr val="AACAFF"/>
        </a:accent5>
        <a:accent6>
          <a:srgbClr val="2DB92D"/>
        </a:accent6>
        <a:hlink>
          <a:srgbClr val="FFFF66"/>
        </a:hlink>
        <a:folHlink>
          <a:srgbClr val="FFFFCC"/>
        </a:folHlink>
      </a:clrScheme>
      <a:clrMap bg1="lt1" tx1="dk1" bg2="lt2" tx2="dk2" accent1="accent1" accent2="accent2" accent3="accent3" accent4="accent4" accent5="accent5" accent6="accent6" hlink="hlink" folHlink="folHlink"/>
    </a:extraClrScheme>
    <a:extraClrScheme>
      <a:clrScheme name="Office Theme 5">
        <a:dk1>
          <a:srgbClr val="6B4587"/>
        </a:dk1>
        <a:lt1>
          <a:srgbClr val="CCECFF"/>
        </a:lt1>
        <a:dk2>
          <a:srgbClr val="A67FC4"/>
        </a:dk2>
        <a:lt2>
          <a:srgbClr val="66FFFF"/>
        </a:lt2>
        <a:accent1>
          <a:srgbClr val="0099FF"/>
        </a:accent1>
        <a:accent2>
          <a:srgbClr val="9999FF"/>
        </a:accent2>
        <a:accent3>
          <a:srgbClr val="D0C0DE"/>
        </a:accent3>
        <a:accent4>
          <a:srgbClr val="AEC9DA"/>
        </a:accent4>
        <a:accent5>
          <a:srgbClr val="AACAFF"/>
        </a:accent5>
        <a:accent6>
          <a:srgbClr val="8A8AE7"/>
        </a:accent6>
        <a:hlink>
          <a:srgbClr val="CC99FF"/>
        </a:hlink>
        <a:folHlink>
          <a:srgbClr val="0099CC"/>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tf01069032</Template>
  <TotalTime>677</TotalTime>
  <Words>1662</Words>
  <Application>Microsoft PowerPoint 7.0</Application>
  <PresentationFormat>On-screen Show (4:3)</PresentationFormat>
  <Paragraphs>227</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tf01069032</vt:lpstr>
      <vt:lpstr>CAPSTONE PROJECT IN R: CHURN ANALYSIS IN MOBICOM                      - A Case Study</vt:lpstr>
      <vt:lpstr>Contents</vt:lpstr>
      <vt:lpstr>Problem Statement</vt:lpstr>
      <vt:lpstr>Data Quality report</vt:lpstr>
      <vt:lpstr>Variables profiling Continuous Variables</vt:lpstr>
      <vt:lpstr>Variables profiling Categorical Variables</vt:lpstr>
      <vt:lpstr>Data Preparation</vt:lpstr>
      <vt:lpstr>Data Preparation</vt:lpstr>
      <vt:lpstr>Data Preparation</vt:lpstr>
      <vt:lpstr> Data preparation  </vt:lpstr>
      <vt:lpstr>Model Building</vt:lpstr>
      <vt:lpstr>Model Validation/ Finalising the model </vt:lpstr>
      <vt:lpstr>Model Validation/ Finalising the model </vt:lpstr>
      <vt:lpstr>Top line questions</vt:lpstr>
      <vt:lpstr>Solutions to top line questions</vt:lpstr>
      <vt:lpstr>Solutions to top line questions</vt:lpstr>
      <vt:lpstr>Solutions to top line questions</vt:lpstr>
      <vt:lpstr>Solutions to top line questions</vt:lpstr>
      <vt:lpstr>Solutions to top line questions</vt:lpstr>
      <vt:lpstr>Solutions to top line questions</vt:lpstr>
      <vt:lpstr>Solutions to top line questions</vt:lpstr>
      <vt:lpstr>Solutions to top line questions</vt:lpstr>
      <vt:lpstr>Paths for files related to analysis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Dhivya</dc:creator>
  <cp:lastModifiedBy>Dhivya</cp:lastModifiedBy>
  <cp:revision>56</cp:revision>
  <cp:lastPrinted>1601-01-01T00:00:00Z</cp:lastPrinted>
  <dcterms:created xsi:type="dcterms:W3CDTF">2020-04-23T12:10:44Z</dcterms:created>
  <dcterms:modified xsi:type="dcterms:W3CDTF">2020-04-25T05:25:03Z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TC010690321033</vt:lpwstr>
  </property>
</Properties>
</file>