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19"/>
  </p:notesMasterIdLst>
  <p:handoutMasterIdLst>
    <p:handoutMasterId r:id="rId20"/>
  </p:handoutMasterIdLst>
  <p:sldIdLst>
    <p:sldId id="305" r:id="rId5"/>
    <p:sldId id="296" r:id="rId6"/>
    <p:sldId id="306" r:id="rId7"/>
    <p:sldId id="318" r:id="rId8"/>
    <p:sldId id="311" r:id="rId9"/>
    <p:sldId id="307" r:id="rId10"/>
    <p:sldId id="315" r:id="rId11"/>
    <p:sldId id="319" r:id="rId12"/>
    <p:sldId id="322" r:id="rId13"/>
    <p:sldId id="320" r:id="rId14"/>
    <p:sldId id="321" r:id="rId15"/>
    <p:sldId id="313" r:id="rId16"/>
    <p:sldId id="316" r:id="rId17"/>
    <p:sldId id="31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12D2DF-66C1-408F-9C20-3E4DAE42B667}" v="56" dt="2024-07-06T09:37:16.5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758" autoAdjust="0"/>
  </p:normalViewPr>
  <p:slideViewPr>
    <p:cSldViewPr snapToGrid="0">
      <p:cViewPr>
        <p:scale>
          <a:sx n="75" d="100"/>
          <a:sy n="75" d="100"/>
        </p:scale>
        <p:origin x="974" y="-2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a.gudu.behuria@gmail.com" userId="d910f2d0208e9df3" providerId="LiveId" clId="{9A12D2DF-66C1-408F-9C20-3E4DAE42B667}"/>
    <pc:docChg chg="undo custSel addSld delSld modSld modMainMaster">
      <pc:chgData name="partha.gudu.behuria@gmail.com" userId="d910f2d0208e9df3" providerId="LiveId" clId="{9A12D2DF-66C1-408F-9C20-3E4DAE42B667}" dt="2024-07-06T09:39:18.198" v="4424" actId="14100"/>
      <pc:docMkLst>
        <pc:docMk/>
      </pc:docMkLst>
      <pc:sldChg chg="addSp delSp modSp del mod">
        <pc:chgData name="partha.gudu.behuria@gmail.com" userId="d910f2d0208e9df3" providerId="LiveId" clId="{9A12D2DF-66C1-408F-9C20-3E4DAE42B667}" dt="2024-07-04T05:50:25.258" v="3362" actId="47"/>
        <pc:sldMkLst>
          <pc:docMk/>
          <pc:sldMk cId="3446797337" sldId="259"/>
        </pc:sldMkLst>
        <pc:spChg chg="del mod">
          <ac:chgData name="partha.gudu.behuria@gmail.com" userId="d910f2d0208e9df3" providerId="LiveId" clId="{9A12D2DF-66C1-408F-9C20-3E4DAE42B667}" dt="2024-07-03T05:51:39.329" v="893" actId="478"/>
          <ac:spMkLst>
            <pc:docMk/>
            <pc:sldMk cId="3446797337" sldId="259"/>
            <ac:spMk id="2" creationId="{8460295B-54B9-4937-90E3-BAB9CE69E30B}"/>
          </ac:spMkLst>
        </pc:spChg>
        <pc:spChg chg="mod">
          <ac:chgData name="partha.gudu.behuria@gmail.com" userId="d910f2d0208e9df3" providerId="LiveId" clId="{9A12D2DF-66C1-408F-9C20-3E4DAE42B667}" dt="2024-07-03T06:03:33.906" v="1034" actId="20577"/>
          <ac:spMkLst>
            <pc:docMk/>
            <pc:sldMk cId="3446797337" sldId="259"/>
            <ac:spMk id="4" creationId="{D51A6D85-3837-435F-A342-5A3F98172B12}"/>
          </ac:spMkLst>
        </pc:spChg>
        <pc:spChg chg="add del mod">
          <ac:chgData name="partha.gudu.behuria@gmail.com" userId="d910f2d0208e9df3" providerId="LiveId" clId="{9A12D2DF-66C1-408F-9C20-3E4DAE42B667}" dt="2024-07-03T05:51:44.260" v="895" actId="478"/>
          <ac:spMkLst>
            <pc:docMk/>
            <pc:sldMk cId="3446797337" sldId="259"/>
            <ac:spMk id="5" creationId="{1A9F1F87-36E5-4620-7A05-6F060CDA2432}"/>
          </ac:spMkLst>
        </pc:spChg>
        <pc:spChg chg="add del mod">
          <ac:chgData name="partha.gudu.behuria@gmail.com" userId="d910f2d0208e9df3" providerId="LiveId" clId="{9A12D2DF-66C1-408F-9C20-3E4DAE42B667}" dt="2024-07-03T05:57:12.565" v="993"/>
          <ac:spMkLst>
            <pc:docMk/>
            <pc:sldMk cId="3446797337" sldId="259"/>
            <ac:spMk id="6" creationId="{F0C41223-53E9-CFEB-CEB9-680405E915E3}"/>
          </ac:spMkLst>
        </pc:spChg>
      </pc:sldChg>
      <pc:sldChg chg="modSp del">
        <pc:chgData name="partha.gudu.behuria@gmail.com" userId="d910f2d0208e9df3" providerId="LiveId" clId="{9A12D2DF-66C1-408F-9C20-3E4DAE42B667}" dt="2024-07-03T08:20:50.042" v="2736" actId="47"/>
        <pc:sldMkLst>
          <pc:docMk/>
          <pc:sldMk cId="2985610029" sldId="294"/>
        </pc:sldMkLst>
        <pc:spChg chg="mod">
          <ac:chgData name="partha.gudu.behuria@gmail.com" userId="d910f2d0208e9df3" providerId="LiveId" clId="{9A12D2DF-66C1-408F-9C20-3E4DAE42B667}" dt="2024-07-03T05:25:28.882" v="1"/>
          <ac:spMkLst>
            <pc:docMk/>
            <pc:sldMk cId="2985610029" sldId="294"/>
            <ac:spMk id="2" creationId="{19256B7E-1633-44AB-8584-82DF5B726834}"/>
          </ac:spMkLst>
        </pc:spChg>
        <pc:spChg chg="mod">
          <ac:chgData name="partha.gudu.behuria@gmail.com" userId="d910f2d0208e9df3" providerId="LiveId" clId="{9A12D2DF-66C1-408F-9C20-3E4DAE42B667}" dt="2024-07-03T05:25:28.882" v="1"/>
          <ac:spMkLst>
            <pc:docMk/>
            <pc:sldMk cId="2985610029" sldId="294"/>
            <ac:spMk id="3" creationId="{EFB90AB4-D228-4548-B072-726498212362}"/>
          </ac:spMkLst>
        </pc:spChg>
        <pc:spChg chg="mod">
          <ac:chgData name="partha.gudu.behuria@gmail.com" userId="d910f2d0208e9df3" providerId="LiveId" clId="{9A12D2DF-66C1-408F-9C20-3E4DAE42B667}" dt="2024-07-03T05:25:28.882" v="1"/>
          <ac:spMkLst>
            <pc:docMk/>
            <pc:sldMk cId="2985610029" sldId="294"/>
            <ac:spMk id="4" creationId="{950677C9-3E42-427F-93B8-526692906471}"/>
          </ac:spMkLst>
        </pc:spChg>
        <pc:spChg chg="mod">
          <ac:chgData name="partha.gudu.behuria@gmail.com" userId="d910f2d0208e9df3" providerId="LiveId" clId="{9A12D2DF-66C1-408F-9C20-3E4DAE42B667}" dt="2024-07-03T05:25:28.882" v="1"/>
          <ac:spMkLst>
            <pc:docMk/>
            <pc:sldMk cId="2985610029" sldId="294"/>
            <ac:spMk id="5" creationId="{BDB9D020-1E25-453D-83DF-1420ACD3968D}"/>
          </ac:spMkLst>
        </pc:spChg>
        <pc:spChg chg="mod">
          <ac:chgData name="partha.gudu.behuria@gmail.com" userId="d910f2d0208e9df3" providerId="LiveId" clId="{9A12D2DF-66C1-408F-9C20-3E4DAE42B667}" dt="2024-07-03T05:25:28.882" v="1"/>
          <ac:spMkLst>
            <pc:docMk/>
            <pc:sldMk cId="2985610029" sldId="294"/>
            <ac:spMk id="6" creationId="{F5018B6D-E395-49AD-92AD-AD69E3AB40C3}"/>
          </ac:spMkLst>
        </pc:spChg>
        <pc:spChg chg="mod">
          <ac:chgData name="partha.gudu.behuria@gmail.com" userId="d910f2d0208e9df3" providerId="LiveId" clId="{9A12D2DF-66C1-408F-9C20-3E4DAE42B667}" dt="2024-07-03T05:25:28.882" v="1"/>
          <ac:spMkLst>
            <pc:docMk/>
            <pc:sldMk cId="2985610029" sldId="294"/>
            <ac:spMk id="7" creationId="{486CE65B-C283-8A90-DF86-161AC356BEA0}"/>
          </ac:spMkLst>
        </pc:spChg>
        <pc:spChg chg="mod">
          <ac:chgData name="partha.gudu.behuria@gmail.com" userId="d910f2d0208e9df3" providerId="LiveId" clId="{9A12D2DF-66C1-408F-9C20-3E4DAE42B667}" dt="2024-07-03T05:25:28.882" v="1"/>
          <ac:spMkLst>
            <pc:docMk/>
            <pc:sldMk cId="2985610029" sldId="294"/>
            <ac:spMk id="9" creationId="{FEDDE84F-33A7-1FC6-0912-6F42974F3C31}"/>
          </ac:spMkLst>
        </pc:spChg>
        <pc:spChg chg="mod">
          <ac:chgData name="partha.gudu.behuria@gmail.com" userId="d910f2d0208e9df3" providerId="LiveId" clId="{9A12D2DF-66C1-408F-9C20-3E4DAE42B667}" dt="2024-07-03T05:25:28.882" v="1"/>
          <ac:spMkLst>
            <pc:docMk/>
            <pc:sldMk cId="2985610029" sldId="294"/>
            <ac:spMk id="26" creationId="{FAA80863-7DDD-E33E-7C2A-C806622CEF7D}"/>
          </ac:spMkLst>
        </pc:spChg>
      </pc:sldChg>
      <pc:sldChg chg="addSp delSp modSp add del mod">
        <pc:chgData name="partha.gudu.behuria@gmail.com" userId="d910f2d0208e9df3" providerId="LiveId" clId="{9A12D2DF-66C1-408F-9C20-3E4DAE42B667}" dt="2024-07-04T21:37:30.169" v="4319" actId="20577"/>
        <pc:sldMkLst>
          <pc:docMk/>
          <pc:sldMk cId="1859527893" sldId="296"/>
        </pc:sldMkLst>
        <pc:spChg chg="mod">
          <ac:chgData name="partha.gudu.behuria@gmail.com" userId="d910f2d0208e9df3" providerId="LiveId" clId="{9A12D2DF-66C1-408F-9C20-3E4DAE42B667}" dt="2024-07-03T05:38:18.384" v="546" actId="14100"/>
          <ac:spMkLst>
            <pc:docMk/>
            <pc:sldMk cId="1859527893" sldId="296"/>
            <ac:spMk id="2" creationId="{912DF434-28DB-4621-A497-D62C41CE0419}"/>
          </ac:spMkLst>
        </pc:spChg>
        <pc:spChg chg="mod">
          <ac:chgData name="partha.gudu.behuria@gmail.com" userId="d910f2d0208e9df3" providerId="LiveId" clId="{9A12D2DF-66C1-408F-9C20-3E4DAE42B667}" dt="2024-07-04T21:37:30.169" v="4319" actId="20577"/>
          <ac:spMkLst>
            <pc:docMk/>
            <pc:sldMk cId="1859527893" sldId="296"/>
            <ac:spMk id="3" creationId="{22788C46-D0BC-4307-AE55-7601A139E7CB}"/>
          </ac:spMkLst>
        </pc:spChg>
        <pc:spChg chg="del mod">
          <ac:chgData name="partha.gudu.behuria@gmail.com" userId="d910f2d0208e9df3" providerId="LiveId" clId="{9A12D2DF-66C1-408F-9C20-3E4DAE42B667}" dt="2024-07-03T05:39:48.590" v="576" actId="21"/>
          <ac:spMkLst>
            <pc:docMk/>
            <pc:sldMk cId="1859527893" sldId="296"/>
            <ac:spMk id="4" creationId="{7090AC0D-F624-B281-1AB5-687E5F6B3291}"/>
          </ac:spMkLst>
        </pc:spChg>
        <pc:spChg chg="mod">
          <ac:chgData name="partha.gudu.behuria@gmail.com" userId="d910f2d0208e9df3" providerId="LiveId" clId="{9A12D2DF-66C1-408F-9C20-3E4DAE42B667}" dt="2024-07-03T05:25:28.882" v="1"/>
          <ac:spMkLst>
            <pc:docMk/>
            <pc:sldMk cId="1859527893" sldId="296"/>
            <ac:spMk id="5" creationId="{4A947406-5839-A735-732D-5690E6315B95}"/>
          </ac:spMkLst>
        </pc:spChg>
        <pc:spChg chg="mod">
          <ac:chgData name="partha.gudu.behuria@gmail.com" userId="d910f2d0208e9df3" providerId="LiveId" clId="{9A12D2DF-66C1-408F-9C20-3E4DAE42B667}" dt="2024-07-03T05:25:28.882" v="1"/>
          <ac:spMkLst>
            <pc:docMk/>
            <pc:sldMk cId="1859527893" sldId="296"/>
            <ac:spMk id="6" creationId="{662884A3-BD82-0FC6-A582-54DD17DBCB4A}"/>
          </ac:spMkLst>
        </pc:spChg>
        <pc:spChg chg="add del mod">
          <ac:chgData name="partha.gudu.behuria@gmail.com" userId="d910f2d0208e9df3" providerId="LiveId" clId="{9A12D2DF-66C1-408F-9C20-3E4DAE42B667}" dt="2024-07-03T05:42:48.562" v="583" actId="21"/>
          <ac:spMkLst>
            <pc:docMk/>
            <pc:sldMk cId="1859527893" sldId="296"/>
            <ac:spMk id="8" creationId="{A9162501-CDB7-6A8E-14AF-127C58197A2C}"/>
          </ac:spMkLst>
        </pc:spChg>
        <pc:picChg chg="add mod">
          <ac:chgData name="partha.gudu.behuria@gmail.com" userId="d910f2d0208e9df3" providerId="LiveId" clId="{9A12D2DF-66C1-408F-9C20-3E4DAE42B667}" dt="2024-07-04T20:50:30.143" v="3613" actId="1076"/>
          <ac:picMkLst>
            <pc:docMk/>
            <pc:sldMk cId="1859527893" sldId="296"/>
            <ac:picMk id="7" creationId="{5F04F18D-6917-D1BF-4B24-60D350959EB2}"/>
          </ac:picMkLst>
        </pc:picChg>
        <pc:picChg chg="add del mod">
          <ac:chgData name="partha.gudu.behuria@gmail.com" userId="d910f2d0208e9df3" providerId="LiveId" clId="{9A12D2DF-66C1-408F-9C20-3E4DAE42B667}" dt="2024-07-03T05:42:38.961" v="582" actId="21"/>
          <ac:picMkLst>
            <pc:docMk/>
            <pc:sldMk cId="1859527893" sldId="296"/>
            <ac:picMk id="11" creationId="{69634782-282C-4854-B873-5C4A96E57047}"/>
          </ac:picMkLst>
        </pc:picChg>
        <pc:picChg chg="add del mod">
          <ac:chgData name="partha.gudu.behuria@gmail.com" userId="d910f2d0208e9df3" providerId="LiveId" clId="{9A12D2DF-66C1-408F-9C20-3E4DAE42B667}" dt="2024-07-04T20:49:14.984" v="3609" actId="478"/>
          <ac:picMkLst>
            <pc:docMk/>
            <pc:sldMk cId="1859527893" sldId="296"/>
            <ac:picMk id="13" creationId="{8BE87E99-8267-E6EC-6030-EF5023D0D4D0}"/>
          </ac:picMkLst>
        </pc:picChg>
      </pc:sldChg>
      <pc:sldChg chg="addSp delSp modSp mod">
        <pc:chgData name="partha.gudu.behuria@gmail.com" userId="d910f2d0208e9df3" providerId="LiveId" clId="{9A12D2DF-66C1-408F-9C20-3E4DAE42B667}" dt="2024-07-04T20:42:36.481" v="3487" actId="14100"/>
        <pc:sldMkLst>
          <pc:docMk/>
          <pc:sldMk cId="317718070" sldId="305"/>
        </pc:sldMkLst>
        <pc:spChg chg="del mod">
          <ac:chgData name="partha.gudu.behuria@gmail.com" userId="d910f2d0208e9df3" providerId="LiveId" clId="{9A12D2DF-66C1-408F-9C20-3E4DAE42B667}" dt="2024-07-03T05:28:26.550" v="82" actId="21"/>
          <ac:spMkLst>
            <pc:docMk/>
            <pc:sldMk cId="317718070" sldId="305"/>
            <ac:spMk id="2" creationId="{DD24180B-35BA-C28E-820F-59C84FBDD99A}"/>
          </ac:spMkLst>
        </pc:spChg>
        <pc:spChg chg="del mod">
          <ac:chgData name="partha.gudu.behuria@gmail.com" userId="d910f2d0208e9df3" providerId="LiveId" clId="{9A12D2DF-66C1-408F-9C20-3E4DAE42B667}" dt="2024-07-03T05:33:10.830" v="360" actId="478"/>
          <ac:spMkLst>
            <pc:docMk/>
            <pc:sldMk cId="317718070" sldId="305"/>
            <ac:spMk id="3" creationId="{626260E8-21BF-1371-4767-5E86248A7A7B}"/>
          </ac:spMkLst>
        </pc:spChg>
        <pc:spChg chg="add mod">
          <ac:chgData name="partha.gudu.behuria@gmail.com" userId="d910f2d0208e9df3" providerId="LiveId" clId="{9A12D2DF-66C1-408F-9C20-3E4DAE42B667}" dt="2024-07-04T06:15:30.828" v="3474" actId="1076"/>
          <ac:spMkLst>
            <pc:docMk/>
            <pc:sldMk cId="317718070" sldId="305"/>
            <ac:spMk id="4" creationId="{E2292C68-AB76-E38A-59BE-6FC4562EAAAD}"/>
          </ac:spMkLst>
        </pc:spChg>
        <pc:spChg chg="add mod">
          <ac:chgData name="partha.gudu.behuria@gmail.com" userId="d910f2d0208e9df3" providerId="LiveId" clId="{9A12D2DF-66C1-408F-9C20-3E4DAE42B667}" dt="2024-07-03T16:24:28.730" v="2743" actId="1076"/>
          <ac:spMkLst>
            <pc:docMk/>
            <pc:sldMk cId="317718070" sldId="305"/>
            <ac:spMk id="6" creationId="{3AF5BF1E-F04B-321A-F690-BD54E93013DA}"/>
          </ac:spMkLst>
        </pc:spChg>
        <pc:picChg chg="add mod">
          <ac:chgData name="partha.gudu.behuria@gmail.com" userId="d910f2d0208e9df3" providerId="LiveId" clId="{9A12D2DF-66C1-408F-9C20-3E4DAE42B667}" dt="2024-07-04T20:42:36.481" v="3487" actId="14100"/>
          <ac:picMkLst>
            <pc:docMk/>
            <pc:sldMk cId="317718070" sldId="305"/>
            <ac:picMk id="3" creationId="{7C0F6D3D-31F1-3210-A281-71A2B1CB3C1D}"/>
          </ac:picMkLst>
        </pc:picChg>
      </pc:sldChg>
      <pc:sldChg chg="addSp delSp modSp mod">
        <pc:chgData name="partha.gudu.behuria@gmail.com" userId="d910f2d0208e9df3" providerId="LiveId" clId="{9A12D2DF-66C1-408F-9C20-3E4DAE42B667}" dt="2024-07-04T21:41:24.260" v="4347" actId="14100"/>
        <pc:sldMkLst>
          <pc:docMk/>
          <pc:sldMk cId="1732999477" sldId="306"/>
        </pc:sldMkLst>
        <pc:spChg chg="mod">
          <ac:chgData name="partha.gudu.behuria@gmail.com" userId="d910f2d0208e9df3" providerId="LiveId" clId="{9A12D2DF-66C1-408F-9C20-3E4DAE42B667}" dt="2024-07-04T21:34:14.644" v="4275" actId="1076"/>
          <ac:spMkLst>
            <pc:docMk/>
            <pc:sldMk cId="1732999477" sldId="306"/>
            <ac:spMk id="2" creationId="{56002655-34DF-25F9-4640-B2CE5329AD1A}"/>
          </ac:spMkLst>
        </pc:spChg>
        <pc:spChg chg="mod">
          <ac:chgData name="partha.gudu.behuria@gmail.com" userId="d910f2d0208e9df3" providerId="LiveId" clId="{9A12D2DF-66C1-408F-9C20-3E4DAE42B667}" dt="2024-07-04T21:34:05.316" v="4274" actId="1076"/>
          <ac:spMkLst>
            <pc:docMk/>
            <pc:sldMk cId="1732999477" sldId="306"/>
            <ac:spMk id="3" creationId="{1A585715-2793-160B-269E-D9516C84D73A}"/>
          </ac:spMkLst>
        </pc:spChg>
        <pc:spChg chg="del mod">
          <ac:chgData name="partha.gudu.behuria@gmail.com" userId="d910f2d0208e9df3" providerId="LiveId" clId="{9A12D2DF-66C1-408F-9C20-3E4DAE42B667}" dt="2024-07-04T21:31:31.749" v="4263" actId="478"/>
          <ac:spMkLst>
            <pc:docMk/>
            <pc:sldMk cId="1732999477" sldId="306"/>
            <ac:spMk id="4" creationId="{A3609A75-5E9A-C165-5A1D-764F9E96B722}"/>
          </ac:spMkLst>
        </pc:spChg>
        <pc:spChg chg="mod">
          <ac:chgData name="partha.gudu.behuria@gmail.com" userId="d910f2d0208e9df3" providerId="LiveId" clId="{9A12D2DF-66C1-408F-9C20-3E4DAE42B667}" dt="2024-07-03T05:25:28.882" v="1"/>
          <ac:spMkLst>
            <pc:docMk/>
            <pc:sldMk cId="1732999477" sldId="306"/>
            <ac:spMk id="5" creationId="{0108060B-6C9E-CFFF-55DE-F0D645C094DC}"/>
          </ac:spMkLst>
        </pc:spChg>
        <pc:picChg chg="add mod">
          <ac:chgData name="partha.gudu.behuria@gmail.com" userId="d910f2d0208e9df3" providerId="LiveId" clId="{9A12D2DF-66C1-408F-9C20-3E4DAE42B667}" dt="2024-07-04T21:41:24.260" v="4347" actId="14100"/>
          <ac:picMkLst>
            <pc:docMk/>
            <pc:sldMk cId="1732999477" sldId="306"/>
            <ac:picMk id="7" creationId="{6639AC09-8033-2471-6EE6-AAAC0DDA4BC3}"/>
          </ac:picMkLst>
        </pc:picChg>
      </pc:sldChg>
      <pc:sldChg chg="addSp delSp modSp mod">
        <pc:chgData name="partha.gudu.behuria@gmail.com" userId="d910f2d0208e9df3" providerId="LiveId" clId="{9A12D2DF-66C1-408F-9C20-3E4DAE42B667}" dt="2024-07-06T09:14:25.287" v="4414" actId="20577"/>
        <pc:sldMkLst>
          <pc:docMk/>
          <pc:sldMk cId="2276839930" sldId="307"/>
        </pc:sldMkLst>
        <pc:spChg chg="add del mod">
          <ac:chgData name="partha.gudu.behuria@gmail.com" userId="d910f2d0208e9df3" providerId="LiveId" clId="{9A12D2DF-66C1-408F-9C20-3E4DAE42B667}" dt="2024-07-03T06:38:30.073" v="1745" actId="478"/>
          <ac:spMkLst>
            <pc:docMk/>
            <pc:sldMk cId="2276839930" sldId="307"/>
            <ac:spMk id="3" creationId="{3BF0F324-4068-1459-A18D-6433760B77A1}"/>
          </ac:spMkLst>
        </pc:spChg>
        <pc:spChg chg="mod">
          <ac:chgData name="partha.gudu.behuria@gmail.com" userId="d910f2d0208e9df3" providerId="LiveId" clId="{9A12D2DF-66C1-408F-9C20-3E4DAE42B667}" dt="2024-07-06T09:14:25.287" v="4414" actId="20577"/>
          <ac:spMkLst>
            <pc:docMk/>
            <pc:sldMk cId="2276839930" sldId="307"/>
            <ac:spMk id="4" creationId="{F81227D3-F964-8FCA-9C7D-F5B249A2AAAD}"/>
          </ac:spMkLst>
        </pc:spChg>
        <pc:spChg chg="mod">
          <ac:chgData name="partha.gudu.behuria@gmail.com" userId="d910f2d0208e9df3" providerId="LiveId" clId="{9A12D2DF-66C1-408F-9C20-3E4DAE42B667}" dt="2024-07-03T05:25:28.882" v="1"/>
          <ac:spMkLst>
            <pc:docMk/>
            <pc:sldMk cId="2276839930" sldId="307"/>
            <ac:spMk id="5" creationId="{CC753343-82B8-838D-9717-1489C689634C}"/>
          </ac:spMkLst>
        </pc:spChg>
        <pc:spChg chg="add del mod">
          <ac:chgData name="partha.gudu.behuria@gmail.com" userId="d910f2d0208e9df3" providerId="LiveId" clId="{9A12D2DF-66C1-408F-9C20-3E4DAE42B667}" dt="2024-07-03T06:38:27.993" v="1744" actId="478"/>
          <ac:spMkLst>
            <pc:docMk/>
            <pc:sldMk cId="2276839930" sldId="307"/>
            <ac:spMk id="7" creationId="{3CF18765-3E05-D141-56C3-5B6296AB1D01}"/>
          </ac:spMkLst>
        </pc:spChg>
        <pc:spChg chg="add del mod">
          <ac:chgData name="partha.gudu.behuria@gmail.com" userId="d910f2d0208e9df3" providerId="LiveId" clId="{9A12D2DF-66C1-408F-9C20-3E4DAE42B667}" dt="2024-07-03T06:38:31.929" v="1746" actId="478"/>
          <ac:spMkLst>
            <pc:docMk/>
            <pc:sldMk cId="2276839930" sldId="307"/>
            <ac:spMk id="9" creationId="{38B81BB1-ABD2-2BC4-ECAD-00C01B7038F3}"/>
          </ac:spMkLst>
        </pc:spChg>
        <pc:spChg chg="add del mod">
          <ac:chgData name="partha.gudu.behuria@gmail.com" userId="d910f2d0208e9df3" providerId="LiveId" clId="{9A12D2DF-66C1-408F-9C20-3E4DAE42B667}" dt="2024-07-03T06:38:20.518" v="1743" actId="478"/>
          <ac:spMkLst>
            <pc:docMk/>
            <pc:sldMk cId="2276839930" sldId="307"/>
            <ac:spMk id="11" creationId="{78EEE846-FA5E-61AE-B80B-3ADACC542814}"/>
          </ac:spMkLst>
        </pc:spChg>
        <pc:spChg chg="add del mod">
          <ac:chgData name="partha.gudu.behuria@gmail.com" userId="d910f2d0208e9df3" providerId="LiveId" clId="{9A12D2DF-66C1-408F-9C20-3E4DAE42B667}" dt="2024-07-03T07:23:26.314" v="1775" actId="21"/>
          <ac:spMkLst>
            <pc:docMk/>
            <pc:sldMk cId="2276839930" sldId="307"/>
            <ac:spMk id="13" creationId="{671E3EBB-5AB1-F731-5C5F-90A16D9AD8E0}"/>
          </ac:spMkLst>
        </pc:spChg>
        <pc:spChg chg="add del mod">
          <ac:chgData name="partha.gudu.behuria@gmail.com" userId="d910f2d0208e9df3" providerId="LiveId" clId="{9A12D2DF-66C1-408F-9C20-3E4DAE42B667}" dt="2024-07-03T07:23:50.071" v="1778" actId="21"/>
          <ac:spMkLst>
            <pc:docMk/>
            <pc:sldMk cId="2276839930" sldId="307"/>
            <ac:spMk id="15" creationId="{E1258CE7-4661-6B2F-97BC-EA8A285D58FC}"/>
          </ac:spMkLst>
        </pc:spChg>
        <pc:spChg chg="add mod">
          <ac:chgData name="partha.gudu.behuria@gmail.com" userId="d910f2d0208e9df3" providerId="LiveId" clId="{9A12D2DF-66C1-408F-9C20-3E4DAE42B667}" dt="2024-07-04T21:22:13.105" v="4112" actId="20577"/>
          <ac:spMkLst>
            <pc:docMk/>
            <pc:sldMk cId="2276839930" sldId="307"/>
            <ac:spMk id="16" creationId="{47B73B8A-B180-0875-0800-D97FB8B6C7E1}"/>
          </ac:spMkLst>
        </pc:spChg>
        <pc:spChg chg="del mod">
          <ac:chgData name="partha.gudu.behuria@gmail.com" userId="d910f2d0208e9df3" providerId="LiveId" clId="{9A12D2DF-66C1-408F-9C20-3E4DAE42B667}" dt="2024-07-03T07:22:58.673" v="1771" actId="478"/>
          <ac:spMkLst>
            <pc:docMk/>
            <pc:sldMk cId="2276839930" sldId="307"/>
            <ac:spMk id="21" creationId="{126B3CE3-4128-8F8E-0760-8B64348682F5}"/>
          </ac:spMkLst>
        </pc:spChg>
        <pc:spChg chg="del mod">
          <ac:chgData name="partha.gudu.behuria@gmail.com" userId="d910f2d0208e9df3" providerId="LiveId" clId="{9A12D2DF-66C1-408F-9C20-3E4DAE42B667}" dt="2024-07-03T07:23:10.095" v="1772" actId="21"/>
          <ac:spMkLst>
            <pc:docMk/>
            <pc:sldMk cId="2276839930" sldId="307"/>
            <ac:spMk id="22" creationId="{B8A775F3-D483-728E-181B-869ED9CBDF2F}"/>
          </ac:spMkLst>
        </pc:spChg>
        <pc:spChg chg="del mod">
          <ac:chgData name="partha.gudu.behuria@gmail.com" userId="d910f2d0208e9df3" providerId="LiveId" clId="{9A12D2DF-66C1-408F-9C20-3E4DAE42B667}" dt="2024-07-03T07:23:15.367" v="1773" actId="21"/>
          <ac:spMkLst>
            <pc:docMk/>
            <pc:sldMk cId="2276839930" sldId="307"/>
            <ac:spMk id="26" creationId="{3B78A704-3F4C-BA60-E2A0-78C04422CC59}"/>
          </ac:spMkLst>
        </pc:spChg>
        <pc:spChg chg="mod">
          <ac:chgData name="partha.gudu.behuria@gmail.com" userId="d910f2d0208e9df3" providerId="LiveId" clId="{9A12D2DF-66C1-408F-9C20-3E4DAE42B667}" dt="2024-07-03T07:21:41.588" v="1762" actId="20577"/>
          <ac:spMkLst>
            <pc:docMk/>
            <pc:sldMk cId="2276839930" sldId="307"/>
            <ac:spMk id="27" creationId="{AD3E159C-8F18-6271-D733-C11E52BA168F}"/>
          </ac:spMkLst>
        </pc:spChg>
        <pc:spChg chg="del mod">
          <ac:chgData name="partha.gudu.behuria@gmail.com" userId="d910f2d0208e9df3" providerId="LiveId" clId="{9A12D2DF-66C1-408F-9C20-3E4DAE42B667}" dt="2024-07-03T07:23:21.703" v="1774" actId="21"/>
          <ac:spMkLst>
            <pc:docMk/>
            <pc:sldMk cId="2276839930" sldId="307"/>
            <ac:spMk id="28" creationId="{B7455CD5-CB03-E684-FC3F-FE70DF6C472F}"/>
          </ac:spMkLst>
        </pc:spChg>
        <pc:spChg chg="del mod">
          <ac:chgData name="partha.gudu.behuria@gmail.com" userId="d910f2d0208e9df3" providerId="LiveId" clId="{9A12D2DF-66C1-408F-9C20-3E4DAE42B667}" dt="2024-07-03T07:23:54.334" v="1779" actId="21"/>
          <ac:spMkLst>
            <pc:docMk/>
            <pc:sldMk cId="2276839930" sldId="307"/>
            <ac:spMk id="29" creationId="{56569593-FAD4-3D3C-5FB2-6E9C7B4A0654}"/>
          </ac:spMkLst>
        </pc:spChg>
        <pc:spChg chg="del mod">
          <ac:chgData name="partha.gudu.behuria@gmail.com" userId="d910f2d0208e9df3" providerId="LiveId" clId="{9A12D2DF-66C1-408F-9C20-3E4DAE42B667}" dt="2024-07-03T07:23:31.830" v="1776" actId="21"/>
          <ac:spMkLst>
            <pc:docMk/>
            <pc:sldMk cId="2276839930" sldId="307"/>
            <ac:spMk id="30" creationId="{CB833035-7F55-7728-8060-8204B10C959B}"/>
          </ac:spMkLst>
        </pc:spChg>
        <pc:spChg chg="del mod">
          <ac:chgData name="partha.gudu.behuria@gmail.com" userId="d910f2d0208e9df3" providerId="LiveId" clId="{9A12D2DF-66C1-408F-9C20-3E4DAE42B667}" dt="2024-07-03T07:23:44.192" v="1777" actId="21"/>
          <ac:spMkLst>
            <pc:docMk/>
            <pc:sldMk cId="2276839930" sldId="307"/>
            <ac:spMk id="31" creationId="{53D0BAA8-6F92-D5A9-9FA2-9533E81A8105}"/>
          </ac:spMkLst>
        </pc:spChg>
        <pc:spChg chg="del mod">
          <ac:chgData name="partha.gudu.behuria@gmail.com" userId="d910f2d0208e9df3" providerId="LiveId" clId="{9A12D2DF-66C1-408F-9C20-3E4DAE42B667}" dt="2024-07-03T07:22:50.932" v="1770" actId="21"/>
          <ac:spMkLst>
            <pc:docMk/>
            <pc:sldMk cId="2276839930" sldId="307"/>
            <ac:spMk id="77" creationId="{D9A0AA8E-BE3B-E949-89DB-0208EE4A67DD}"/>
          </ac:spMkLst>
        </pc:spChg>
        <pc:picChg chg="del mod">
          <ac:chgData name="partha.gudu.behuria@gmail.com" userId="d910f2d0208e9df3" providerId="LiveId" clId="{9A12D2DF-66C1-408F-9C20-3E4DAE42B667}" dt="2024-07-03T06:38:16.306" v="1741" actId="478"/>
          <ac:picMkLst>
            <pc:docMk/>
            <pc:sldMk cId="2276839930" sldId="307"/>
            <ac:picMk id="41" creationId="{4F9E84D0-E7B3-63FA-BFFC-45B52AE85894}"/>
          </ac:picMkLst>
        </pc:picChg>
        <pc:picChg chg="del mod">
          <ac:chgData name="partha.gudu.behuria@gmail.com" userId="d910f2d0208e9df3" providerId="LiveId" clId="{9A12D2DF-66C1-408F-9C20-3E4DAE42B667}" dt="2024-07-03T06:38:11.275" v="1739" actId="478"/>
          <ac:picMkLst>
            <pc:docMk/>
            <pc:sldMk cId="2276839930" sldId="307"/>
            <ac:picMk id="43" creationId="{20485BBC-3BEC-5430-3677-301E7A3D19F4}"/>
          </ac:picMkLst>
        </pc:picChg>
        <pc:picChg chg="del mod">
          <ac:chgData name="partha.gudu.behuria@gmail.com" userId="d910f2d0208e9df3" providerId="LiveId" clId="{9A12D2DF-66C1-408F-9C20-3E4DAE42B667}" dt="2024-07-03T06:38:14.146" v="1740" actId="478"/>
          <ac:picMkLst>
            <pc:docMk/>
            <pc:sldMk cId="2276839930" sldId="307"/>
            <ac:picMk id="45" creationId="{62DE0294-702E-6C2F-FFA6-33EA99E75BB5}"/>
          </ac:picMkLst>
        </pc:picChg>
        <pc:picChg chg="del mod">
          <ac:chgData name="partha.gudu.behuria@gmail.com" userId="d910f2d0208e9df3" providerId="LiveId" clId="{9A12D2DF-66C1-408F-9C20-3E4DAE42B667}" dt="2024-07-03T06:38:18.217" v="1742" actId="478"/>
          <ac:picMkLst>
            <pc:docMk/>
            <pc:sldMk cId="2276839930" sldId="307"/>
            <ac:picMk id="47" creationId="{7A487797-34AF-E5DF-3477-6F12967EFB33}"/>
          </ac:picMkLst>
        </pc:picChg>
      </pc:sldChg>
      <pc:sldChg chg="modSp del">
        <pc:chgData name="partha.gudu.behuria@gmail.com" userId="d910f2d0208e9df3" providerId="LiveId" clId="{9A12D2DF-66C1-408F-9C20-3E4DAE42B667}" dt="2024-07-03T08:00:33.405" v="2418" actId="47"/>
        <pc:sldMkLst>
          <pc:docMk/>
          <pc:sldMk cId="971989334" sldId="308"/>
        </pc:sldMkLst>
        <pc:spChg chg="mod">
          <ac:chgData name="partha.gudu.behuria@gmail.com" userId="d910f2d0208e9df3" providerId="LiveId" clId="{9A12D2DF-66C1-408F-9C20-3E4DAE42B667}" dt="2024-07-03T05:25:28.882" v="1"/>
          <ac:spMkLst>
            <pc:docMk/>
            <pc:sldMk cId="971989334" sldId="308"/>
            <ac:spMk id="2" creationId="{4492780A-B8DC-E841-9E8B-A14FF1779946}"/>
          </ac:spMkLst>
        </pc:spChg>
        <pc:spChg chg="mod">
          <ac:chgData name="partha.gudu.behuria@gmail.com" userId="d910f2d0208e9df3" providerId="LiveId" clId="{9A12D2DF-66C1-408F-9C20-3E4DAE42B667}" dt="2024-07-03T05:25:28.882" v="1"/>
          <ac:spMkLst>
            <pc:docMk/>
            <pc:sldMk cId="971989334" sldId="308"/>
            <ac:spMk id="3" creationId="{F4211D47-F384-6FA6-74CC-9C42CAC2FD22}"/>
          </ac:spMkLst>
        </pc:spChg>
        <pc:spChg chg="mod">
          <ac:chgData name="partha.gudu.behuria@gmail.com" userId="d910f2d0208e9df3" providerId="LiveId" clId="{9A12D2DF-66C1-408F-9C20-3E4DAE42B667}" dt="2024-07-03T05:25:28.882" v="1"/>
          <ac:spMkLst>
            <pc:docMk/>
            <pc:sldMk cId="971989334" sldId="308"/>
            <ac:spMk id="4" creationId="{F81227D3-F964-8FCA-9C7D-F5B249A2AAAD}"/>
          </ac:spMkLst>
        </pc:spChg>
        <pc:spChg chg="mod">
          <ac:chgData name="partha.gudu.behuria@gmail.com" userId="d910f2d0208e9df3" providerId="LiveId" clId="{9A12D2DF-66C1-408F-9C20-3E4DAE42B667}" dt="2024-07-03T05:25:28.882" v="1"/>
          <ac:spMkLst>
            <pc:docMk/>
            <pc:sldMk cId="971989334" sldId="308"/>
            <ac:spMk id="5" creationId="{CC753343-82B8-838D-9717-1489C689634C}"/>
          </ac:spMkLst>
        </pc:spChg>
        <pc:spChg chg="mod">
          <ac:chgData name="partha.gudu.behuria@gmail.com" userId="d910f2d0208e9df3" providerId="LiveId" clId="{9A12D2DF-66C1-408F-9C20-3E4DAE42B667}" dt="2024-07-03T05:25:28.882" v="1"/>
          <ac:spMkLst>
            <pc:docMk/>
            <pc:sldMk cId="971989334" sldId="308"/>
            <ac:spMk id="10" creationId="{8A6F23DD-7C5D-ED60-22BD-5A8690CD301B}"/>
          </ac:spMkLst>
        </pc:spChg>
        <pc:spChg chg="mod">
          <ac:chgData name="partha.gudu.behuria@gmail.com" userId="d910f2d0208e9df3" providerId="LiveId" clId="{9A12D2DF-66C1-408F-9C20-3E4DAE42B667}" dt="2024-07-03T05:25:28.882" v="1"/>
          <ac:spMkLst>
            <pc:docMk/>
            <pc:sldMk cId="971989334" sldId="308"/>
            <ac:spMk id="11" creationId="{D188C844-5F45-EB9F-D5DA-4584E17B1774}"/>
          </ac:spMkLst>
        </pc:spChg>
        <pc:spChg chg="mod">
          <ac:chgData name="partha.gudu.behuria@gmail.com" userId="d910f2d0208e9df3" providerId="LiveId" clId="{9A12D2DF-66C1-408F-9C20-3E4DAE42B667}" dt="2024-07-03T05:25:28.882" v="1"/>
          <ac:spMkLst>
            <pc:docMk/>
            <pc:sldMk cId="971989334" sldId="308"/>
            <ac:spMk id="12" creationId="{854E9C9A-95CA-ECE7-D282-67D6BF69ACA8}"/>
          </ac:spMkLst>
        </pc:spChg>
        <pc:spChg chg="mod">
          <ac:chgData name="partha.gudu.behuria@gmail.com" userId="d910f2d0208e9df3" providerId="LiveId" clId="{9A12D2DF-66C1-408F-9C20-3E4DAE42B667}" dt="2024-07-03T05:25:28.882" v="1"/>
          <ac:spMkLst>
            <pc:docMk/>
            <pc:sldMk cId="971989334" sldId="308"/>
            <ac:spMk id="13" creationId="{E9D54E7A-7DF8-223A-8EE3-B26E84499FC0}"/>
          </ac:spMkLst>
        </pc:spChg>
        <pc:spChg chg="mod">
          <ac:chgData name="partha.gudu.behuria@gmail.com" userId="d910f2d0208e9df3" providerId="LiveId" clId="{9A12D2DF-66C1-408F-9C20-3E4DAE42B667}" dt="2024-07-03T05:25:28.882" v="1"/>
          <ac:spMkLst>
            <pc:docMk/>
            <pc:sldMk cId="971989334" sldId="308"/>
            <ac:spMk id="14" creationId="{70938DEE-1BD1-2EEF-BB61-E47123F2C50B}"/>
          </ac:spMkLst>
        </pc:spChg>
        <pc:spChg chg="mod">
          <ac:chgData name="partha.gudu.behuria@gmail.com" userId="d910f2d0208e9df3" providerId="LiveId" clId="{9A12D2DF-66C1-408F-9C20-3E4DAE42B667}" dt="2024-07-03T05:25:28.882" v="1"/>
          <ac:spMkLst>
            <pc:docMk/>
            <pc:sldMk cId="971989334" sldId="308"/>
            <ac:spMk id="15" creationId="{6528BADF-56AA-6896-4CB1-89AC4CEC3E8B}"/>
          </ac:spMkLst>
        </pc:spChg>
        <pc:spChg chg="mod">
          <ac:chgData name="partha.gudu.behuria@gmail.com" userId="d910f2d0208e9df3" providerId="LiveId" clId="{9A12D2DF-66C1-408F-9C20-3E4DAE42B667}" dt="2024-07-03T05:25:28.882" v="1"/>
          <ac:spMkLst>
            <pc:docMk/>
            <pc:sldMk cId="971989334" sldId="308"/>
            <ac:spMk id="21" creationId="{126B3CE3-4128-8F8E-0760-8B64348682F5}"/>
          </ac:spMkLst>
        </pc:spChg>
        <pc:spChg chg="mod">
          <ac:chgData name="partha.gudu.behuria@gmail.com" userId="d910f2d0208e9df3" providerId="LiveId" clId="{9A12D2DF-66C1-408F-9C20-3E4DAE42B667}" dt="2024-07-03T05:25:28.882" v="1"/>
          <ac:spMkLst>
            <pc:docMk/>
            <pc:sldMk cId="971989334" sldId="308"/>
            <ac:spMk id="22" creationId="{B8A775F3-D483-728E-181B-869ED9CBDF2F}"/>
          </ac:spMkLst>
        </pc:spChg>
        <pc:spChg chg="mod">
          <ac:chgData name="partha.gudu.behuria@gmail.com" userId="d910f2d0208e9df3" providerId="LiveId" clId="{9A12D2DF-66C1-408F-9C20-3E4DAE42B667}" dt="2024-07-03T05:25:28.882" v="1"/>
          <ac:spMkLst>
            <pc:docMk/>
            <pc:sldMk cId="971989334" sldId="308"/>
            <ac:spMk id="26" creationId="{3B78A704-3F4C-BA60-E2A0-78C04422CC59}"/>
          </ac:spMkLst>
        </pc:spChg>
        <pc:spChg chg="mod">
          <ac:chgData name="partha.gudu.behuria@gmail.com" userId="d910f2d0208e9df3" providerId="LiveId" clId="{9A12D2DF-66C1-408F-9C20-3E4DAE42B667}" dt="2024-07-03T05:25:28.882" v="1"/>
          <ac:spMkLst>
            <pc:docMk/>
            <pc:sldMk cId="971989334" sldId="308"/>
            <ac:spMk id="27" creationId="{AD3E159C-8F18-6271-D733-C11E52BA168F}"/>
          </ac:spMkLst>
        </pc:spChg>
        <pc:spChg chg="mod">
          <ac:chgData name="partha.gudu.behuria@gmail.com" userId="d910f2d0208e9df3" providerId="LiveId" clId="{9A12D2DF-66C1-408F-9C20-3E4DAE42B667}" dt="2024-07-03T05:25:28.882" v="1"/>
          <ac:spMkLst>
            <pc:docMk/>
            <pc:sldMk cId="971989334" sldId="308"/>
            <ac:spMk id="28" creationId="{B7455CD5-CB03-E684-FC3F-FE70DF6C472F}"/>
          </ac:spMkLst>
        </pc:spChg>
        <pc:spChg chg="mod">
          <ac:chgData name="partha.gudu.behuria@gmail.com" userId="d910f2d0208e9df3" providerId="LiveId" clId="{9A12D2DF-66C1-408F-9C20-3E4DAE42B667}" dt="2024-07-03T05:25:28.882" v="1"/>
          <ac:spMkLst>
            <pc:docMk/>
            <pc:sldMk cId="971989334" sldId="308"/>
            <ac:spMk id="29" creationId="{56569593-FAD4-3D3C-5FB2-6E9C7B4A0654}"/>
          </ac:spMkLst>
        </pc:spChg>
        <pc:spChg chg="mod">
          <ac:chgData name="partha.gudu.behuria@gmail.com" userId="d910f2d0208e9df3" providerId="LiveId" clId="{9A12D2DF-66C1-408F-9C20-3E4DAE42B667}" dt="2024-07-03T05:25:28.882" v="1"/>
          <ac:spMkLst>
            <pc:docMk/>
            <pc:sldMk cId="971989334" sldId="308"/>
            <ac:spMk id="30" creationId="{CB833035-7F55-7728-8060-8204B10C959B}"/>
          </ac:spMkLst>
        </pc:spChg>
        <pc:spChg chg="mod">
          <ac:chgData name="partha.gudu.behuria@gmail.com" userId="d910f2d0208e9df3" providerId="LiveId" clId="{9A12D2DF-66C1-408F-9C20-3E4DAE42B667}" dt="2024-07-03T05:25:28.882" v="1"/>
          <ac:spMkLst>
            <pc:docMk/>
            <pc:sldMk cId="971989334" sldId="308"/>
            <ac:spMk id="31" creationId="{53D0BAA8-6F92-D5A9-9FA2-9533E81A8105}"/>
          </ac:spMkLst>
        </pc:spChg>
        <pc:spChg chg="mod">
          <ac:chgData name="partha.gudu.behuria@gmail.com" userId="d910f2d0208e9df3" providerId="LiveId" clId="{9A12D2DF-66C1-408F-9C20-3E4DAE42B667}" dt="2024-07-03T05:25:28.882" v="1"/>
          <ac:spMkLst>
            <pc:docMk/>
            <pc:sldMk cId="971989334" sldId="308"/>
            <ac:spMk id="77" creationId="{D9A0AA8E-BE3B-E949-89DB-0208EE4A67DD}"/>
          </ac:spMkLst>
        </pc:spChg>
        <pc:picChg chg="mod">
          <ac:chgData name="partha.gudu.behuria@gmail.com" userId="d910f2d0208e9df3" providerId="LiveId" clId="{9A12D2DF-66C1-408F-9C20-3E4DAE42B667}" dt="2024-07-03T05:25:28.882" v="1"/>
          <ac:picMkLst>
            <pc:docMk/>
            <pc:sldMk cId="971989334" sldId="308"/>
            <ac:picMk id="53" creationId="{3BEA71D8-370E-DE64-E87D-942444FFBC9B}"/>
          </ac:picMkLst>
        </pc:picChg>
        <pc:picChg chg="mod">
          <ac:chgData name="partha.gudu.behuria@gmail.com" userId="d910f2d0208e9df3" providerId="LiveId" clId="{9A12D2DF-66C1-408F-9C20-3E4DAE42B667}" dt="2024-07-03T05:25:28.882" v="1"/>
          <ac:picMkLst>
            <pc:docMk/>
            <pc:sldMk cId="971989334" sldId="308"/>
            <ac:picMk id="55" creationId="{573BD657-1FD7-F7DE-47ED-2932A5FD1ED8}"/>
          </ac:picMkLst>
        </pc:picChg>
        <pc:picChg chg="mod">
          <ac:chgData name="partha.gudu.behuria@gmail.com" userId="d910f2d0208e9df3" providerId="LiveId" clId="{9A12D2DF-66C1-408F-9C20-3E4DAE42B667}" dt="2024-07-03T05:25:28.882" v="1"/>
          <ac:picMkLst>
            <pc:docMk/>
            <pc:sldMk cId="971989334" sldId="308"/>
            <ac:picMk id="57" creationId="{5537191C-6B05-661B-509C-BF71751D1711}"/>
          </ac:picMkLst>
        </pc:picChg>
        <pc:picChg chg="mod">
          <ac:chgData name="partha.gudu.behuria@gmail.com" userId="d910f2d0208e9df3" providerId="LiveId" clId="{9A12D2DF-66C1-408F-9C20-3E4DAE42B667}" dt="2024-07-03T05:25:28.882" v="1"/>
          <ac:picMkLst>
            <pc:docMk/>
            <pc:sldMk cId="971989334" sldId="308"/>
            <ac:picMk id="59" creationId="{C8693117-B77E-25DF-B95D-DE556C542E7B}"/>
          </ac:picMkLst>
        </pc:picChg>
        <pc:picChg chg="mod">
          <ac:chgData name="partha.gudu.behuria@gmail.com" userId="d910f2d0208e9df3" providerId="LiveId" clId="{9A12D2DF-66C1-408F-9C20-3E4DAE42B667}" dt="2024-07-03T05:25:28.882" v="1"/>
          <ac:picMkLst>
            <pc:docMk/>
            <pc:sldMk cId="971989334" sldId="308"/>
            <ac:picMk id="61" creationId="{79C9E55F-F6EF-94D9-06CE-C6DD5072004B}"/>
          </ac:picMkLst>
        </pc:picChg>
        <pc:picChg chg="mod">
          <ac:chgData name="partha.gudu.behuria@gmail.com" userId="d910f2d0208e9df3" providerId="LiveId" clId="{9A12D2DF-66C1-408F-9C20-3E4DAE42B667}" dt="2024-07-03T05:25:28.882" v="1"/>
          <ac:picMkLst>
            <pc:docMk/>
            <pc:sldMk cId="971989334" sldId="308"/>
            <ac:picMk id="63" creationId="{77185421-9478-DA6C-6E84-F1CE48E7C362}"/>
          </ac:picMkLst>
        </pc:picChg>
        <pc:picChg chg="mod">
          <ac:chgData name="partha.gudu.behuria@gmail.com" userId="d910f2d0208e9df3" providerId="LiveId" clId="{9A12D2DF-66C1-408F-9C20-3E4DAE42B667}" dt="2024-07-03T05:25:28.882" v="1"/>
          <ac:picMkLst>
            <pc:docMk/>
            <pc:sldMk cId="971989334" sldId="308"/>
            <ac:picMk id="65" creationId="{CAF68524-6EBE-A993-1AD3-20214DAF4FE9}"/>
          </ac:picMkLst>
        </pc:picChg>
        <pc:picChg chg="mod">
          <ac:chgData name="partha.gudu.behuria@gmail.com" userId="d910f2d0208e9df3" providerId="LiveId" clId="{9A12D2DF-66C1-408F-9C20-3E4DAE42B667}" dt="2024-07-03T05:25:28.882" v="1"/>
          <ac:picMkLst>
            <pc:docMk/>
            <pc:sldMk cId="971989334" sldId="308"/>
            <ac:picMk id="67" creationId="{9EAC3E97-8B44-239C-876D-05600F686C76}"/>
          </ac:picMkLst>
        </pc:picChg>
      </pc:sldChg>
      <pc:sldChg chg="addSp delSp modSp mod">
        <pc:chgData name="partha.gudu.behuria@gmail.com" userId="d910f2d0208e9df3" providerId="LiveId" clId="{9A12D2DF-66C1-408F-9C20-3E4DAE42B667}" dt="2024-07-04T21:38:32.834" v="4329" actId="20577"/>
        <pc:sldMkLst>
          <pc:docMk/>
          <pc:sldMk cId="3619058363" sldId="309"/>
        </pc:sldMkLst>
        <pc:spChg chg="mod">
          <ac:chgData name="partha.gudu.behuria@gmail.com" userId="d910f2d0208e9df3" providerId="LiveId" clId="{9A12D2DF-66C1-408F-9C20-3E4DAE42B667}" dt="2024-07-04T21:38:32.834" v="4329" actId="20577"/>
          <ac:spMkLst>
            <pc:docMk/>
            <pc:sldMk cId="3619058363" sldId="309"/>
            <ac:spMk id="2" creationId="{B2CDC4AE-C2C4-A814-CC59-BD002AEF46FC}"/>
          </ac:spMkLst>
        </pc:spChg>
        <pc:spChg chg="del mod">
          <ac:chgData name="partha.gudu.behuria@gmail.com" userId="d910f2d0208e9df3" providerId="LiveId" clId="{9A12D2DF-66C1-408F-9C20-3E4DAE42B667}" dt="2024-07-03T08:10:58.846" v="2591" actId="478"/>
          <ac:spMkLst>
            <pc:docMk/>
            <pc:sldMk cId="3619058363" sldId="309"/>
            <ac:spMk id="4" creationId="{8C2F00B7-F64B-BD9F-339A-EE343262F312}"/>
          </ac:spMkLst>
        </pc:spChg>
        <pc:spChg chg="add mod">
          <ac:chgData name="partha.gudu.behuria@gmail.com" userId="d910f2d0208e9df3" providerId="LiveId" clId="{9A12D2DF-66C1-408F-9C20-3E4DAE42B667}" dt="2024-07-04T21:24:06.226" v="4221" actId="20577"/>
          <ac:spMkLst>
            <pc:docMk/>
            <pc:sldMk cId="3619058363" sldId="309"/>
            <ac:spMk id="6" creationId="{E9A7414D-4AE1-DD4C-DD73-AFF23D61362B}"/>
          </ac:spMkLst>
        </pc:spChg>
        <pc:graphicFrameChg chg="del mod">
          <ac:chgData name="partha.gudu.behuria@gmail.com" userId="d910f2d0208e9df3" providerId="LiveId" clId="{9A12D2DF-66C1-408F-9C20-3E4DAE42B667}" dt="2024-07-03T08:00:54.042" v="2429" actId="478"/>
          <ac:graphicFrameMkLst>
            <pc:docMk/>
            <pc:sldMk cId="3619058363" sldId="309"/>
            <ac:graphicFrameMk id="7" creationId="{C1D7FEFA-7A16-2FA3-C133-D72EC12F246F}"/>
          </ac:graphicFrameMkLst>
        </pc:graphicFrameChg>
      </pc:sldChg>
      <pc:sldChg chg="delSp modSp del mod">
        <pc:chgData name="partha.gudu.behuria@gmail.com" userId="d910f2d0208e9df3" providerId="LiveId" clId="{9A12D2DF-66C1-408F-9C20-3E4DAE42B667}" dt="2024-07-04T20:44:03.788" v="3496" actId="47"/>
        <pc:sldMkLst>
          <pc:docMk/>
          <pc:sldMk cId="520700503" sldId="310"/>
        </pc:sldMkLst>
        <pc:spChg chg="del mod">
          <ac:chgData name="partha.gudu.behuria@gmail.com" userId="d910f2d0208e9df3" providerId="LiveId" clId="{9A12D2DF-66C1-408F-9C20-3E4DAE42B667}" dt="2024-07-03T16:42:40.541" v="2884" actId="478"/>
          <ac:spMkLst>
            <pc:docMk/>
            <pc:sldMk cId="520700503" sldId="310"/>
            <ac:spMk id="2" creationId="{69554157-869F-9BBE-CFCF-717129CA6907}"/>
          </ac:spMkLst>
        </pc:spChg>
        <pc:spChg chg="mod">
          <ac:chgData name="partha.gudu.behuria@gmail.com" userId="d910f2d0208e9df3" providerId="LiveId" clId="{9A12D2DF-66C1-408F-9C20-3E4DAE42B667}" dt="2024-07-03T16:50:47.291" v="3034" actId="20577"/>
          <ac:spMkLst>
            <pc:docMk/>
            <pc:sldMk cId="520700503" sldId="310"/>
            <ac:spMk id="3" creationId="{DC9AC05D-560D-1665-8879-549C0B4EDE5C}"/>
          </ac:spMkLst>
        </pc:spChg>
        <pc:spChg chg="del mod">
          <ac:chgData name="partha.gudu.behuria@gmail.com" userId="d910f2d0208e9df3" providerId="LiveId" clId="{9A12D2DF-66C1-408F-9C20-3E4DAE42B667}" dt="2024-07-03T16:50:29.175" v="3019" actId="478"/>
          <ac:spMkLst>
            <pc:docMk/>
            <pc:sldMk cId="520700503" sldId="310"/>
            <ac:spMk id="4" creationId="{8EF088D1-E89A-FD55-EB44-49411774536D}"/>
          </ac:spMkLst>
        </pc:spChg>
        <pc:spChg chg="mod">
          <ac:chgData name="partha.gudu.behuria@gmail.com" userId="d910f2d0208e9df3" providerId="LiveId" clId="{9A12D2DF-66C1-408F-9C20-3E4DAE42B667}" dt="2024-07-03T05:25:28.882" v="1"/>
          <ac:spMkLst>
            <pc:docMk/>
            <pc:sldMk cId="520700503" sldId="310"/>
            <ac:spMk id="5" creationId="{94026A48-6EF8-D4D0-2C6E-1F96935EA501}"/>
          </ac:spMkLst>
        </pc:spChg>
      </pc:sldChg>
      <pc:sldChg chg="addSp delSp modSp mod">
        <pc:chgData name="partha.gudu.behuria@gmail.com" userId="d910f2d0208e9df3" providerId="LiveId" clId="{9A12D2DF-66C1-408F-9C20-3E4DAE42B667}" dt="2024-07-04T21:14:22.627" v="3899" actId="20577"/>
        <pc:sldMkLst>
          <pc:docMk/>
          <pc:sldMk cId="941015171" sldId="311"/>
        </pc:sldMkLst>
        <pc:spChg chg="mod">
          <ac:chgData name="partha.gudu.behuria@gmail.com" userId="d910f2d0208e9df3" providerId="LiveId" clId="{9A12D2DF-66C1-408F-9C20-3E4DAE42B667}" dt="2024-07-04T06:06:12.212" v="3412" actId="115"/>
          <ac:spMkLst>
            <pc:docMk/>
            <pc:sldMk cId="941015171" sldId="311"/>
            <ac:spMk id="2" creationId="{800B4516-A78C-D69C-2051-684BD2AB4940}"/>
          </ac:spMkLst>
        </pc:spChg>
        <pc:spChg chg="mod">
          <ac:chgData name="partha.gudu.behuria@gmail.com" userId="d910f2d0208e9df3" providerId="LiveId" clId="{9A12D2DF-66C1-408F-9C20-3E4DAE42B667}" dt="2024-07-03T05:25:28.882" v="1"/>
          <ac:spMkLst>
            <pc:docMk/>
            <pc:sldMk cId="941015171" sldId="311"/>
            <ac:spMk id="4" creationId="{21D9DF05-D04B-F9CE-FC13-DEDFBD7A9507}"/>
          </ac:spMkLst>
        </pc:spChg>
        <pc:spChg chg="mod">
          <ac:chgData name="partha.gudu.behuria@gmail.com" userId="d910f2d0208e9df3" providerId="LiveId" clId="{9A12D2DF-66C1-408F-9C20-3E4DAE42B667}" dt="2024-07-03T05:25:28.882" v="1"/>
          <ac:spMkLst>
            <pc:docMk/>
            <pc:sldMk cId="941015171" sldId="311"/>
            <ac:spMk id="5" creationId="{7D56BD15-0727-BBF1-FBD8-0228EA23C767}"/>
          </ac:spMkLst>
        </pc:spChg>
        <pc:spChg chg="add mod">
          <ac:chgData name="partha.gudu.behuria@gmail.com" userId="d910f2d0208e9df3" providerId="LiveId" clId="{9A12D2DF-66C1-408F-9C20-3E4DAE42B667}" dt="2024-07-04T21:14:22.627" v="3899" actId="20577"/>
          <ac:spMkLst>
            <pc:docMk/>
            <pc:sldMk cId="941015171" sldId="311"/>
            <ac:spMk id="7" creationId="{D3EF9BF2-30D1-7EF5-2F26-3BAC99A62C73}"/>
          </ac:spMkLst>
        </pc:spChg>
        <pc:graphicFrameChg chg="del mod">
          <ac:chgData name="partha.gudu.behuria@gmail.com" userId="d910f2d0208e9df3" providerId="LiveId" clId="{9A12D2DF-66C1-408F-9C20-3E4DAE42B667}" dt="2024-07-03T06:04:04.779" v="1036" actId="478"/>
          <ac:graphicFrameMkLst>
            <pc:docMk/>
            <pc:sldMk cId="941015171" sldId="311"/>
            <ac:graphicFrameMk id="6" creationId="{04E3C183-7D16-18CC-89F3-EFCB21A47EDD}"/>
          </ac:graphicFrameMkLst>
        </pc:graphicFrameChg>
      </pc:sldChg>
      <pc:sldChg chg="addSp delSp modSp del mod">
        <pc:chgData name="partha.gudu.behuria@gmail.com" userId="d910f2d0208e9df3" providerId="LiveId" clId="{9A12D2DF-66C1-408F-9C20-3E4DAE42B667}" dt="2024-07-04T21:37:05.313" v="4311" actId="47"/>
        <pc:sldMkLst>
          <pc:docMk/>
          <pc:sldMk cId="871201397" sldId="312"/>
        </pc:sldMkLst>
        <pc:spChg chg="mod">
          <ac:chgData name="partha.gudu.behuria@gmail.com" userId="d910f2d0208e9df3" providerId="LiveId" clId="{9A12D2DF-66C1-408F-9C20-3E4DAE42B667}" dt="2024-07-04T06:06:43.703" v="3416" actId="115"/>
          <ac:spMkLst>
            <pc:docMk/>
            <pc:sldMk cId="871201397" sldId="312"/>
            <ac:spMk id="2" creationId="{1450712D-83C9-7B91-F708-5D07E4C2815D}"/>
          </ac:spMkLst>
        </pc:spChg>
        <pc:spChg chg="mod">
          <ac:chgData name="partha.gudu.behuria@gmail.com" userId="d910f2d0208e9df3" providerId="LiveId" clId="{9A12D2DF-66C1-408F-9C20-3E4DAE42B667}" dt="2024-07-03T05:25:28.882" v="1"/>
          <ac:spMkLst>
            <pc:docMk/>
            <pc:sldMk cId="871201397" sldId="312"/>
            <ac:spMk id="4" creationId="{00F8B86A-A576-98F0-BAD4-3F0C0919C5C7}"/>
          </ac:spMkLst>
        </pc:spChg>
        <pc:spChg chg="del mod">
          <ac:chgData name="partha.gudu.behuria@gmail.com" userId="d910f2d0208e9df3" providerId="LiveId" clId="{9A12D2DF-66C1-408F-9C20-3E4DAE42B667}" dt="2024-07-03T06:32:50.358" v="1714" actId="478"/>
          <ac:spMkLst>
            <pc:docMk/>
            <pc:sldMk cId="871201397" sldId="312"/>
            <ac:spMk id="5" creationId="{19143C50-6937-DD3E-B402-4ABB2469E63E}"/>
          </ac:spMkLst>
        </pc:spChg>
        <pc:spChg chg="add mod">
          <ac:chgData name="partha.gudu.behuria@gmail.com" userId="d910f2d0208e9df3" providerId="LiveId" clId="{9A12D2DF-66C1-408F-9C20-3E4DAE42B667}" dt="2024-07-04T21:16:36.097" v="3908" actId="20577"/>
          <ac:spMkLst>
            <pc:docMk/>
            <pc:sldMk cId="871201397" sldId="312"/>
            <ac:spMk id="7" creationId="{6857F759-C0D4-9055-21C4-0D60E7576ED2}"/>
          </ac:spMkLst>
        </pc:spChg>
        <pc:graphicFrameChg chg="del modGraphic">
          <ac:chgData name="partha.gudu.behuria@gmail.com" userId="d910f2d0208e9df3" providerId="LiveId" clId="{9A12D2DF-66C1-408F-9C20-3E4DAE42B667}" dt="2024-07-03T06:19:03.222" v="1387" actId="478"/>
          <ac:graphicFrameMkLst>
            <pc:docMk/>
            <pc:sldMk cId="871201397" sldId="312"/>
            <ac:graphicFrameMk id="6" creationId="{3B4F3B47-5D90-6680-2EE4-D15F8C55D228}"/>
          </ac:graphicFrameMkLst>
        </pc:graphicFrameChg>
      </pc:sldChg>
      <pc:sldChg chg="addSp delSp modSp mod">
        <pc:chgData name="partha.gudu.behuria@gmail.com" userId="d910f2d0208e9df3" providerId="LiveId" clId="{9A12D2DF-66C1-408F-9C20-3E4DAE42B667}" dt="2024-07-04T21:38:49.275" v="4333" actId="20577"/>
        <pc:sldMkLst>
          <pc:docMk/>
          <pc:sldMk cId="2068121164" sldId="313"/>
        </pc:sldMkLst>
        <pc:spChg chg="mod">
          <ac:chgData name="partha.gudu.behuria@gmail.com" userId="d910f2d0208e9df3" providerId="LiveId" clId="{9A12D2DF-66C1-408F-9C20-3E4DAE42B667}" dt="2024-07-04T21:38:49.275" v="4333" actId="20577"/>
          <ac:spMkLst>
            <pc:docMk/>
            <pc:sldMk cId="2068121164" sldId="313"/>
            <ac:spMk id="2" creationId="{7CEF4D5B-3E14-1349-3E16-232AA74EEBAF}"/>
          </ac:spMkLst>
        </pc:spChg>
        <pc:spChg chg="del mod">
          <ac:chgData name="partha.gudu.behuria@gmail.com" userId="d910f2d0208e9df3" providerId="LiveId" clId="{9A12D2DF-66C1-408F-9C20-3E4DAE42B667}" dt="2024-07-03T16:28:47.049" v="2787" actId="478"/>
          <ac:spMkLst>
            <pc:docMk/>
            <pc:sldMk cId="2068121164" sldId="313"/>
            <ac:spMk id="3" creationId="{E698CE0E-745C-A7EE-B0DE-4912A73B00D8}"/>
          </ac:spMkLst>
        </pc:spChg>
        <pc:spChg chg="del mod">
          <ac:chgData name="partha.gudu.behuria@gmail.com" userId="d910f2d0208e9df3" providerId="LiveId" clId="{9A12D2DF-66C1-408F-9C20-3E4DAE42B667}" dt="2024-07-03T16:28:54.568" v="2790" actId="478"/>
          <ac:spMkLst>
            <pc:docMk/>
            <pc:sldMk cId="2068121164" sldId="313"/>
            <ac:spMk id="4" creationId="{E336DC79-3EA6-7325-3D0B-C041B850142A}"/>
          </ac:spMkLst>
        </pc:spChg>
        <pc:spChg chg="del mod">
          <ac:chgData name="partha.gudu.behuria@gmail.com" userId="d910f2d0208e9df3" providerId="LiveId" clId="{9A12D2DF-66C1-408F-9C20-3E4DAE42B667}" dt="2024-07-03T16:28:33.451" v="2782" actId="478"/>
          <ac:spMkLst>
            <pc:docMk/>
            <pc:sldMk cId="2068121164" sldId="313"/>
            <ac:spMk id="5" creationId="{8FD645B0-0A7B-7091-C8D6-E7D27FA25E51}"/>
          </ac:spMkLst>
        </pc:spChg>
        <pc:spChg chg="del mod">
          <ac:chgData name="partha.gudu.behuria@gmail.com" userId="d910f2d0208e9df3" providerId="LiveId" clId="{9A12D2DF-66C1-408F-9C20-3E4DAE42B667}" dt="2024-07-03T16:28:41.476" v="2785" actId="478"/>
          <ac:spMkLst>
            <pc:docMk/>
            <pc:sldMk cId="2068121164" sldId="313"/>
            <ac:spMk id="6" creationId="{3C7B8494-23AF-BB4F-382C-D2B07675EBB6}"/>
          </ac:spMkLst>
        </pc:spChg>
        <pc:spChg chg="del mod">
          <ac:chgData name="partha.gudu.behuria@gmail.com" userId="d910f2d0208e9df3" providerId="LiveId" clId="{9A12D2DF-66C1-408F-9C20-3E4DAE42B667}" dt="2024-07-03T16:41:57.280" v="2879" actId="478"/>
          <ac:spMkLst>
            <pc:docMk/>
            <pc:sldMk cId="2068121164" sldId="313"/>
            <ac:spMk id="7" creationId="{69D875C8-4D19-8AF8-6F98-F151E309145E}"/>
          </ac:spMkLst>
        </pc:spChg>
        <pc:spChg chg="mod">
          <ac:chgData name="partha.gudu.behuria@gmail.com" userId="d910f2d0208e9df3" providerId="LiveId" clId="{9A12D2DF-66C1-408F-9C20-3E4DAE42B667}" dt="2024-07-03T05:25:28.882" v="1"/>
          <ac:spMkLst>
            <pc:docMk/>
            <pc:sldMk cId="2068121164" sldId="313"/>
            <ac:spMk id="8" creationId="{7130094C-EC6A-E6F3-2E57-202E962AAC87}"/>
          </ac:spMkLst>
        </pc:spChg>
        <pc:spChg chg="del mod">
          <ac:chgData name="partha.gudu.behuria@gmail.com" userId="d910f2d0208e9df3" providerId="LiveId" clId="{9A12D2DF-66C1-408F-9C20-3E4DAE42B667}" dt="2024-07-03T16:28:16.742" v="2775" actId="478"/>
          <ac:spMkLst>
            <pc:docMk/>
            <pc:sldMk cId="2068121164" sldId="313"/>
            <ac:spMk id="9" creationId="{F0CC0C3B-96FD-06F4-C3EC-91658544150B}"/>
          </ac:spMkLst>
        </pc:spChg>
        <pc:spChg chg="del mod">
          <ac:chgData name="partha.gudu.behuria@gmail.com" userId="d910f2d0208e9df3" providerId="LiveId" clId="{9A12D2DF-66C1-408F-9C20-3E4DAE42B667}" dt="2024-07-03T16:28:29.811" v="2780" actId="478"/>
          <ac:spMkLst>
            <pc:docMk/>
            <pc:sldMk cId="2068121164" sldId="313"/>
            <ac:spMk id="10" creationId="{6E802B29-40B6-000C-8EDD-903910D08A61}"/>
          </ac:spMkLst>
        </pc:spChg>
        <pc:spChg chg="add del mod">
          <ac:chgData name="partha.gudu.behuria@gmail.com" userId="d910f2d0208e9df3" providerId="LiveId" clId="{9A12D2DF-66C1-408F-9C20-3E4DAE42B667}" dt="2024-07-03T16:28:21.900" v="2776" actId="478"/>
          <ac:spMkLst>
            <pc:docMk/>
            <pc:sldMk cId="2068121164" sldId="313"/>
            <ac:spMk id="12" creationId="{907E96E2-E643-E6AF-FC41-74BC229E0C72}"/>
          </ac:spMkLst>
        </pc:spChg>
        <pc:spChg chg="add del mod">
          <ac:chgData name="partha.gudu.behuria@gmail.com" userId="d910f2d0208e9df3" providerId="LiveId" clId="{9A12D2DF-66C1-408F-9C20-3E4DAE42B667}" dt="2024-07-03T16:32:53.101" v="2834" actId="478"/>
          <ac:spMkLst>
            <pc:docMk/>
            <pc:sldMk cId="2068121164" sldId="313"/>
            <ac:spMk id="13" creationId="{63A31568-87FE-14CE-6843-256B0C6AD2DE}"/>
          </ac:spMkLst>
        </pc:spChg>
        <pc:spChg chg="add del mod">
          <ac:chgData name="partha.gudu.behuria@gmail.com" userId="d910f2d0208e9df3" providerId="LiveId" clId="{9A12D2DF-66C1-408F-9C20-3E4DAE42B667}" dt="2024-07-03T16:33:54.242" v="2841"/>
          <ac:spMkLst>
            <pc:docMk/>
            <pc:sldMk cId="2068121164" sldId="313"/>
            <ac:spMk id="14" creationId="{0F669CA1-9282-3925-735C-41CAFA050E44}"/>
          </ac:spMkLst>
        </pc:spChg>
        <pc:spChg chg="add del mod">
          <ac:chgData name="partha.gudu.behuria@gmail.com" userId="d910f2d0208e9df3" providerId="LiveId" clId="{9A12D2DF-66C1-408F-9C20-3E4DAE42B667}" dt="2024-07-04T21:26:59.971" v="4255" actId="20577"/>
          <ac:spMkLst>
            <pc:docMk/>
            <pc:sldMk cId="2068121164" sldId="313"/>
            <ac:spMk id="15" creationId="{798F752F-E977-B856-1C17-DC3AAA910381}"/>
          </ac:spMkLst>
        </pc:spChg>
      </pc:sldChg>
      <pc:sldChg chg="addSp delSp modSp del mod">
        <pc:chgData name="partha.gudu.behuria@gmail.com" userId="d910f2d0208e9df3" providerId="LiveId" clId="{9A12D2DF-66C1-408F-9C20-3E4DAE42B667}" dt="2024-07-03T06:38:05.868" v="1738" actId="47"/>
        <pc:sldMkLst>
          <pc:docMk/>
          <pc:sldMk cId="1563980609" sldId="314"/>
        </pc:sldMkLst>
        <pc:spChg chg="mod">
          <ac:chgData name="partha.gudu.behuria@gmail.com" userId="d910f2d0208e9df3" providerId="LiveId" clId="{9A12D2DF-66C1-408F-9C20-3E4DAE42B667}" dt="2024-07-03T06:33:11.783" v="1717" actId="20577"/>
          <ac:spMkLst>
            <pc:docMk/>
            <pc:sldMk cId="1563980609" sldId="314"/>
            <ac:spMk id="2" creationId="{82C7E564-4283-8AE2-ADD2-7B3FFCFA26C7}"/>
          </ac:spMkLst>
        </pc:spChg>
        <pc:spChg chg="del mod">
          <ac:chgData name="partha.gudu.behuria@gmail.com" userId="d910f2d0208e9df3" providerId="LiveId" clId="{9A12D2DF-66C1-408F-9C20-3E4DAE42B667}" dt="2024-07-03T06:33:40.179" v="1722" actId="478"/>
          <ac:spMkLst>
            <pc:docMk/>
            <pc:sldMk cId="1563980609" sldId="314"/>
            <ac:spMk id="3" creationId="{C9CFA000-38C2-F344-E543-42483390408A}"/>
          </ac:spMkLst>
        </pc:spChg>
        <pc:spChg chg="add del mod">
          <ac:chgData name="partha.gudu.behuria@gmail.com" userId="d910f2d0208e9df3" providerId="LiveId" clId="{9A12D2DF-66C1-408F-9C20-3E4DAE42B667}" dt="2024-07-03T06:36:40.341" v="1735"/>
          <ac:spMkLst>
            <pc:docMk/>
            <pc:sldMk cId="1563980609" sldId="314"/>
            <ac:spMk id="4" creationId="{55766003-5CE9-1B51-83A9-D91E02E9D446}"/>
          </ac:spMkLst>
        </pc:spChg>
        <pc:spChg chg="del mod">
          <ac:chgData name="partha.gudu.behuria@gmail.com" userId="d910f2d0208e9df3" providerId="LiveId" clId="{9A12D2DF-66C1-408F-9C20-3E4DAE42B667}" dt="2024-07-03T06:33:44.738" v="1724" actId="478"/>
          <ac:spMkLst>
            <pc:docMk/>
            <pc:sldMk cId="1563980609" sldId="314"/>
            <ac:spMk id="10" creationId="{FA47ED29-D9DA-9DC6-8B43-80EC2A2E5B50}"/>
          </ac:spMkLst>
        </pc:spChg>
        <pc:spChg chg="del mod">
          <ac:chgData name="partha.gudu.behuria@gmail.com" userId="d910f2d0208e9df3" providerId="LiveId" clId="{9A12D2DF-66C1-408F-9C20-3E4DAE42B667}" dt="2024-07-03T06:33:49.343" v="1726" actId="478"/>
          <ac:spMkLst>
            <pc:docMk/>
            <pc:sldMk cId="1563980609" sldId="314"/>
            <ac:spMk id="11" creationId="{CB634FAD-36DD-9FB0-7030-266A29178C42}"/>
          </ac:spMkLst>
        </pc:spChg>
      </pc:sldChg>
      <pc:sldChg chg="addSp delSp modSp mod">
        <pc:chgData name="partha.gudu.behuria@gmail.com" userId="d910f2d0208e9df3" providerId="LiveId" clId="{9A12D2DF-66C1-408F-9C20-3E4DAE42B667}" dt="2024-07-04T21:38:41.305" v="4331" actId="20577"/>
        <pc:sldMkLst>
          <pc:docMk/>
          <pc:sldMk cId="58893715" sldId="315"/>
        </pc:sldMkLst>
        <pc:spChg chg="del mod">
          <ac:chgData name="partha.gudu.behuria@gmail.com" userId="d910f2d0208e9df3" providerId="LiveId" clId="{9A12D2DF-66C1-408F-9C20-3E4DAE42B667}" dt="2024-07-03T08:12:52.249" v="2594" actId="478"/>
          <ac:spMkLst>
            <pc:docMk/>
            <pc:sldMk cId="58893715" sldId="315"/>
            <ac:spMk id="2" creationId="{81BE6A01-1D8C-E82D-69CE-C1BEA5E0330D}"/>
          </ac:spMkLst>
        </pc:spChg>
        <pc:spChg chg="mod">
          <ac:chgData name="partha.gudu.behuria@gmail.com" userId="d910f2d0208e9df3" providerId="LiveId" clId="{9A12D2DF-66C1-408F-9C20-3E4DAE42B667}" dt="2024-07-03T05:25:28.882" v="1"/>
          <ac:spMkLst>
            <pc:docMk/>
            <pc:sldMk cId="58893715" sldId="315"/>
            <ac:spMk id="3" creationId="{21137959-7D1F-FBB7-5094-07715179487F}"/>
          </ac:spMkLst>
        </pc:spChg>
        <pc:spChg chg="mod">
          <ac:chgData name="partha.gudu.behuria@gmail.com" userId="d910f2d0208e9df3" providerId="LiveId" clId="{9A12D2DF-66C1-408F-9C20-3E4DAE42B667}" dt="2024-07-03T05:25:28.882" v="1"/>
          <ac:spMkLst>
            <pc:docMk/>
            <pc:sldMk cId="58893715" sldId="315"/>
            <ac:spMk id="4" creationId="{A6E8D6E8-969C-81F9-8B97-1B42ED901A78}"/>
          </ac:spMkLst>
        </pc:spChg>
        <pc:spChg chg="add mod">
          <ac:chgData name="partha.gudu.behuria@gmail.com" userId="d910f2d0208e9df3" providerId="LiveId" clId="{9A12D2DF-66C1-408F-9C20-3E4DAE42B667}" dt="2024-07-04T21:38:41.305" v="4331" actId="20577"/>
          <ac:spMkLst>
            <pc:docMk/>
            <pc:sldMk cId="58893715" sldId="315"/>
            <ac:spMk id="6" creationId="{A4D28845-79DF-8F00-88C8-B7825ACED9BD}"/>
          </ac:spMkLst>
        </pc:spChg>
        <pc:spChg chg="add mod">
          <ac:chgData name="partha.gudu.behuria@gmail.com" userId="d910f2d0208e9df3" providerId="LiveId" clId="{9A12D2DF-66C1-408F-9C20-3E4DAE42B667}" dt="2024-07-04T21:25:16.955" v="4236" actId="20577"/>
          <ac:spMkLst>
            <pc:docMk/>
            <pc:sldMk cId="58893715" sldId="315"/>
            <ac:spMk id="9" creationId="{C0D4C78F-ACB1-2516-D530-D0BF9D546F50}"/>
          </ac:spMkLst>
        </pc:spChg>
        <pc:graphicFrameChg chg="del mod">
          <ac:chgData name="partha.gudu.behuria@gmail.com" userId="d910f2d0208e9df3" providerId="LiveId" clId="{9A12D2DF-66C1-408F-9C20-3E4DAE42B667}" dt="2024-07-03T08:14:28.722" v="2619" actId="21"/>
          <ac:graphicFrameMkLst>
            <pc:docMk/>
            <pc:sldMk cId="58893715" sldId="315"/>
            <ac:graphicFrameMk id="7" creationId="{1A75E301-F81B-604F-0C9B-A25BF04F0642}"/>
          </ac:graphicFrameMkLst>
        </pc:graphicFrameChg>
      </pc:sldChg>
      <pc:sldChg chg="addSp delSp modSp mod">
        <pc:chgData name="partha.gudu.behuria@gmail.com" userId="d910f2d0208e9df3" providerId="LiveId" clId="{9A12D2DF-66C1-408F-9C20-3E4DAE42B667}" dt="2024-07-04T21:39:15.655" v="4345" actId="20577"/>
        <pc:sldMkLst>
          <pc:docMk/>
          <pc:sldMk cId="2790251853" sldId="316"/>
        </pc:sldMkLst>
        <pc:spChg chg="del mod">
          <ac:chgData name="partha.gudu.behuria@gmail.com" userId="d910f2d0208e9df3" providerId="LiveId" clId="{9A12D2DF-66C1-408F-9C20-3E4DAE42B667}" dt="2024-07-03T16:51:28.695" v="3039" actId="478"/>
          <ac:spMkLst>
            <pc:docMk/>
            <pc:sldMk cId="2790251853" sldId="316"/>
            <ac:spMk id="2" creationId="{5A5EB5DC-8C2B-5750-6E12-9A35C0FFBA00}"/>
          </ac:spMkLst>
        </pc:spChg>
        <pc:spChg chg="add mod">
          <ac:chgData name="partha.gudu.behuria@gmail.com" userId="d910f2d0208e9df3" providerId="LiveId" clId="{9A12D2DF-66C1-408F-9C20-3E4DAE42B667}" dt="2024-07-04T21:28:05.685" v="4258" actId="20577"/>
          <ac:spMkLst>
            <pc:docMk/>
            <pc:sldMk cId="2790251853" sldId="316"/>
            <ac:spMk id="4" creationId="{1D9153AF-6AD3-03C2-D275-38DCCE968535}"/>
          </ac:spMkLst>
        </pc:spChg>
        <pc:spChg chg="del mod">
          <ac:chgData name="partha.gudu.behuria@gmail.com" userId="d910f2d0208e9df3" providerId="LiveId" clId="{9A12D2DF-66C1-408F-9C20-3E4DAE42B667}" dt="2024-07-03T16:51:07.385" v="3038" actId="478"/>
          <ac:spMkLst>
            <pc:docMk/>
            <pc:sldMk cId="2790251853" sldId="316"/>
            <ac:spMk id="5" creationId="{AAF5CF3F-E5EF-5769-3F83-24ADB4412BBF}"/>
          </ac:spMkLst>
        </pc:spChg>
        <pc:spChg chg="add mod">
          <ac:chgData name="partha.gudu.behuria@gmail.com" userId="d910f2d0208e9df3" providerId="LiveId" clId="{9A12D2DF-66C1-408F-9C20-3E4DAE42B667}" dt="2024-07-04T21:39:15.655" v="4345" actId="20577"/>
          <ac:spMkLst>
            <pc:docMk/>
            <pc:sldMk cId="2790251853" sldId="316"/>
            <ac:spMk id="7" creationId="{44434F41-DF16-23BF-A1F7-5ECE2CEC8364}"/>
          </ac:spMkLst>
        </pc:spChg>
        <pc:picChg chg="add del mod">
          <ac:chgData name="partha.gudu.behuria@gmail.com" userId="d910f2d0208e9df3" providerId="LiveId" clId="{9A12D2DF-66C1-408F-9C20-3E4DAE42B667}" dt="2024-07-04T21:30:57.337" v="4261" actId="478"/>
          <ac:picMkLst>
            <pc:docMk/>
            <pc:sldMk cId="2790251853" sldId="316"/>
            <ac:picMk id="3" creationId="{6E330112-D7F8-4E50-CA74-46B66FC30181}"/>
          </ac:picMkLst>
        </pc:picChg>
      </pc:sldChg>
      <pc:sldChg chg="addSp delSp modSp new mod">
        <pc:chgData name="partha.gudu.behuria@gmail.com" userId="d910f2d0208e9df3" providerId="LiveId" clId="{9A12D2DF-66C1-408F-9C20-3E4DAE42B667}" dt="2024-07-04T20:51:40.689" v="3619" actId="478"/>
        <pc:sldMkLst>
          <pc:docMk/>
          <pc:sldMk cId="133159563" sldId="317"/>
        </pc:sldMkLst>
        <pc:spChg chg="mod">
          <ac:chgData name="partha.gudu.behuria@gmail.com" userId="d910f2d0208e9df3" providerId="LiveId" clId="{9A12D2DF-66C1-408F-9C20-3E4DAE42B667}" dt="2024-07-04T06:13:41.577" v="3466" actId="255"/>
          <ac:spMkLst>
            <pc:docMk/>
            <pc:sldMk cId="133159563" sldId="317"/>
            <ac:spMk id="2" creationId="{27D4A9D1-CEE9-5D8C-3401-3C427A87C1DB}"/>
          </ac:spMkLst>
        </pc:spChg>
        <pc:spChg chg="mod">
          <ac:chgData name="partha.gudu.behuria@gmail.com" userId="d910f2d0208e9df3" providerId="LiveId" clId="{9A12D2DF-66C1-408F-9C20-3E4DAE42B667}" dt="2024-07-04T06:13:55.334" v="3467" actId="255"/>
          <ac:spMkLst>
            <pc:docMk/>
            <pc:sldMk cId="133159563" sldId="317"/>
            <ac:spMk id="3" creationId="{9B9551AB-F04E-6AD9-A27E-5E6B6B2B656F}"/>
          </ac:spMkLst>
        </pc:spChg>
        <pc:picChg chg="add del mod">
          <ac:chgData name="partha.gudu.behuria@gmail.com" userId="d910f2d0208e9df3" providerId="LiveId" clId="{9A12D2DF-66C1-408F-9C20-3E4DAE42B667}" dt="2024-07-04T20:51:04.411" v="3615" actId="478"/>
          <ac:picMkLst>
            <pc:docMk/>
            <pc:sldMk cId="133159563" sldId="317"/>
            <ac:picMk id="5" creationId="{A54E6FB5-5977-DAB8-5837-7FD97E13CDFA}"/>
          </ac:picMkLst>
        </pc:picChg>
        <pc:picChg chg="add del mod">
          <ac:chgData name="partha.gudu.behuria@gmail.com" userId="d910f2d0208e9df3" providerId="LiveId" clId="{9A12D2DF-66C1-408F-9C20-3E4DAE42B667}" dt="2024-07-04T20:51:24.928" v="3617" actId="478"/>
          <ac:picMkLst>
            <pc:docMk/>
            <pc:sldMk cId="133159563" sldId="317"/>
            <ac:picMk id="7" creationId="{5E6C8B05-E50A-8D14-F266-0F23B0FF757D}"/>
          </ac:picMkLst>
        </pc:picChg>
        <pc:picChg chg="add del mod">
          <ac:chgData name="partha.gudu.behuria@gmail.com" userId="d910f2d0208e9df3" providerId="LiveId" clId="{9A12D2DF-66C1-408F-9C20-3E4DAE42B667}" dt="2024-07-04T20:51:40.689" v="3619" actId="478"/>
          <ac:picMkLst>
            <pc:docMk/>
            <pc:sldMk cId="133159563" sldId="317"/>
            <ac:picMk id="9" creationId="{4EB06224-2D04-339B-95D0-F2F7F2C9DFD4}"/>
          </ac:picMkLst>
        </pc:picChg>
      </pc:sldChg>
      <pc:sldChg chg="new del">
        <pc:chgData name="partha.gudu.behuria@gmail.com" userId="d910f2d0208e9df3" providerId="LiveId" clId="{9A12D2DF-66C1-408F-9C20-3E4DAE42B667}" dt="2024-07-03T06:37:18.258" v="1737" actId="47"/>
        <pc:sldMkLst>
          <pc:docMk/>
          <pc:sldMk cId="368389788" sldId="317"/>
        </pc:sldMkLst>
      </pc:sldChg>
      <pc:sldChg chg="new del">
        <pc:chgData name="partha.gudu.behuria@gmail.com" userId="d910f2d0208e9df3" providerId="LiveId" clId="{9A12D2DF-66C1-408F-9C20-3E4DAE42B667}" dt="2024-07-04T05:01:08.492" v="3271" actId="47"/>
        <pc:sldMkLst>
          <pc:docMk/>
          <pc:sldMk cId="1688395180" sldId="318"/>
        </pc:sldMkLst>
      </pc:sldChg>
      <pc:sldChg chg="addSp modSp new mod">
        <pc:chgData name="partha.gudu.behuria@gmail.com" userId="d910f2d0208e9df3" providerId="LiveId" clId="{9A12D2DF-66C1-408F-9C20-3E4DAE42B667}" dt="2024-07-04T20:57:10.312" v="3670" actId="20577"/>
        <pc:sldMkLst>
          <pc:docMk/>
          <pc:sldMk cId="3699078745" sldId="318"/>
        </pc:sldMkLst>
        <pc:spChg chg="add mod">
          <ac:chgData name="partha.gudu.behuria@gmail.com" userId="d910f2d0208e9df3" providerId="LiveId" clId="{9A12D2DF-66C1-408F-9C20-3E4DAE42B667}" dt="2024-07-04T20:56:33.279" v="3664" actId="20577"/>
          <ac:spMkLst>
            <pc:docMk/>
            <pc:sldMk cId="3699078745" sldId="318"/>
            <ac:spMk id="4" creationId="{4332F494-81D8-C0E6-FE08-B8AC15AABA1D}"/>
          </ac:spMkLst>
        </pc:spChg>
        <pc:spChg chg="add mod">
          <ac:chgData name="partha.gudu.behuria@gmail.com" userId="d910f2d0208e9df3" providerId="LiveId" clId="{9A12D2DF-66C1-408F-9C20-3E4DAE42B667}" dt="2024-07-04T20:57:10.312" v="3670" actId="20577"/>
          <ac:spMkLst>
            <pc:docMk/>
            <pc:sldMk cId="3699078745" sldId="318"/>
            <ac:spMk id="6" creationId="{CDB39F8F-9E2A-5492-C0B4-36FA07ACCB2C}"/>
          </ac:spMkLst>
        </pc:spChg>
        <pc:spChg chg="add mod">
          <ac:chgData name="partha.gudu.behuria@gmail.com" userId="d910f2d0208e9df3" providerId="LiveId" clId="{9A12D2DF-66C1-408F-9C20-3E4DAE42B667}" dt="2024-07-04T06:05:47.603" v="3408" actId="20577"/>
          <ac:spMkLst>
            <pc:docMk/>
            <pc:sldMk cId="3699078745" sldId="318"/>
            <ac:spMk id="7" creationId="{89380236-BBB2-B456-AA05-1AFED54DC945}"/>
          </ac:spMkLst>
        </pc:spChg>
      </pc:sldChg>
      <pc:sldChg chg="new add del">
        <pc:chgData name="partha.gudu.behuria@gmail.com" userId="d910f2d0208e9df3" providerId="LiveId" clId="{9A12D2DF-66C1-408F-9C20-3E4DAE42B667}" dt="2024-07-04T20:43:26.645" v="3495" actId="47"/>
        <pc:sldMkLst>
          <pc:docMk/>
          <pc:sldMk cId="653255036" sldId="319"/>
        </pc:sldMkLst>
      </pc:sldChg>
      <pc:sldChg chg="addSp delSp modSp new mod">
        <pc:chgData name="partha.gudu.behuria@gmail.com" userId="d910f2d0208e9df3" providerId="LiveId" clId="{9A12D2DF-66C1-408F-9C20-3E4DAE42B667}" dt="2024-07-06T09:38:55.341" v="4421"/>
        <pc:sldMkLst>
          <pc:docMk/>
          <pc:sldMk cId="1690915807" sldId="319"/>
        </pc:sldMkLst>
        <pc:spChg chg="add del mod">
          <ac:chgData name="partha.gudu.behuria@gmail.com" userId="d910f2d0208e9df3" providerId="LiveId" clId="{9A12D2DF-66C1-408F-9C20-3E4DAE42B667}" dt="2024-07-05T20:12:51.905" v="4361"/>
          <ac:spMkLst>
            <pc:docMk/>
            <pc:sldMk cId="1690915807" sldId="319"/>
            <ac:spMk id="4" creationId="{3A856A87-AF54-E880-4A38-BAEC1C9602FC}"/>
          </ac:spMkLst>
        </pc:spChg>
        <pc:spChg chg="add del mod">
          <ac:chgData name="partha.gudu.behuria@gmail.com" userId="d910f2d0208e9df3" providerId="LiveId" clId="{9A12D2DF-66C1-408F-9C20-3E4DAE42B667}" dt="2024-07-06T09:38:55.341" v="4421"/>
          <ac:spMkLst>
            <pc:docMk/>
            <pc:sldMk cId="1690915807" sldId="319"/>
            <ac:spMk id="4" creationId="{DB517F2C-8CF2-4533-6935-B0A460BD67F9}"/>
          </ac:spMkLst>
        </pc:spChg>
        <pc:picChg chg="add mod">
          <ac:chgData name="partha.gudu.behuria@gmail.com" userId="d910f2d0208e9df3" providerId="LiveId" clId="{9A12D2DF-66C1-408F-9C20-3E4DAE42B667}" dt="2024-07-06T09:36:46.724" v="4416" actId="1076"/>
          <ac:picMkLst>
            <pc:docMk/>
            <pc:sldMk cId="1690915807" sldId="319"/>
            <ac:picMk id="6" creationId="{B8F47B32-66CA-E309-7C85-D4053F04CE3F}"/>
          </ac:picMkLst>
        </pc:picChg>
      </pc:sldChg>
      <pc:sldChg chg="new del">
        <pc:chgData name="partha.gudu.behuria@gmail.com" userId="d910f2d0208e9df3" providerId="LiveId" clId="{9A12D2DF-66C1-408F-9C20-3E4DAE42B667}" dt="2024-07-04T20:43:05.016" v="3490" actId="47"/>
        <pc:sldMkLst>
          <pc:docMk/>
          <pc:sldMk cId="57815542" sldId="320"/>
        </pc:sldMkLst>
      </pc:sldChg>
      <pc:sldChg chg="new del">
        <pc:chgData name="partha.gudu.behuria@gmail.com" userId="d910f2d0208e9df3" providerId="LiveId" clId="{9A12D2DF-66C1-408F-9C20-3E4DAE42B667}" dt="2024-07-05T20:11:27.454" v="4350" actId="47"/>
        <pc:sldMkLst>
          <pc:docMk/>
          <pc:sldMk cId="2063569562" sldId="320"/>
        </pc:sldMkLst>
      </pc:sldChg>
      <pc:sldChg chg="addSp delSp modSp new mod">
        <pc:chgData name="partha.gudu.behuria@gmail.com" userId="d910f2d0208e9df3" providerId="LiveId" clId="{9A12D2DF-66C1-408F-9C20-3E4DAE42B667}" dt="2024-07-05T20:14:09.764" v="4371"/>
        <pc:sldMkLst>
          <pc:docMk/>
          <pc:sldMk cId="3749702543" sldId="320"/>
        </pc:sldMkLst>
        <pc:spChg chg="add del mod">
          <ac:chgData name="partha.gudu.behuria@gmail.com" userId="d910f2d0208e9df3" providerId="LiveId" clId="{9A12D2DF-66C1-408F-9C20-3E4DAE42B667}" dt="2024-07-05T20:14:09.764" v="4371"/>
          <ac:spMkLst>
            <pc:docMk/>
            <pc:sldMk cId="3749702543" sldId="320"/>
            <ac:spMk id="4" creationId="{B17B5312-83F3-C5F9-E2FE-CBCABDC4B44A}"/>
          </ac:spMkLst>
        </pc:spChg>
        <pc:picChg chg="add mod">
          <ac:chgData name="partha.gudu.behuria@gmail.com" userId="d910f2d0208e9df3" providerId="LiveId" clId="{9A12D2DF-66C1-408F-9C20-3E4DAE42B667}" dt="2024-07-05T20:13:50.876" v="4369" actId="14100"/>
          <ac:picMkLst>
            <pc:docMk/>
            <pc:sldMk cId="3749702543" sldId="320"/>
            <ac:picMk id="6" creationId="{30BA1EAD-32BD-297B-F370-711E955AAB9F}"/>
          </ac:picMkLst>
        </pc:picChg>
      </pc:sldChg>
      <pc:sldChg chg="addSp delSp modSp new mod">
        <pc:chgData name="partha.gudu.behuria@gmail.com" userId="d910f2d0208e9df3" providerId="LiveId" clId="{9A12D2DF-66C1-408F-9C20-3E4DAE42B667}" dt="2024-07-05T20:30:25.429" v="4386" actId="14100"/>
        <pc:sldMkLst>
          <pc:docMk/>
          <pc:sldMk cId="4249181162" sldId="321"/>
        </pc:sldMkLst>
        <pc:spChg chg="add del mod">
          <ac:chgData name="partha.gudu.behuria@gmail.com" userId="d910f2d0208e9df3" providerId="LiveId" clId="{9A12D2DF-66C1-408F-9C20-3E4DAE42B667}" dt="2024-07-05T20:15:23.450" v="4381"/>
          <ac:spMkLst>
            <pc:docMk/>
            <pc:sldMk cId="4249181162" sldId="321"/>
            <ac:spMk id="4" creationId="{42C1389B-132A-AF08-7D80-39CD4DAC24DB}"/>
          </ac:spMkLst>
        </pc:spChg>
        <pc:picChg chg="add del mod">
          <ac:chgData name="partha.gudu.behuria@gmail.com" userId="d910f2d0208e9df3" providerId="LiveId" clId="{9A12D2DF-66C1-408F-9C20-3E4DAE42B667}" dt="2024-07-05T20:29:31.955" v="4382" actId="478"/>
          <ac:picMkLst>
            <pc:docMk/>
            <pc:sldMk cId="4249181162" sldId="321"/>
            <ac:picMk id="6" creationId="{FD03ED4E-6945-3615-AE0D-5BDC2F627A05}"/>
          </ac:picMkLst>
        </pc:picChg>
        <pc:picChg chg="add mod">
          <ac:chgData name="partha.gudu.behuria@gmail.com" userId="d910f2d0208e9df3" providerId="LiveId" clId="{9A12D2DF-66C1-408F-9C20-3E4DAE42B667}" dt="2024-07-05T20:30:25.429" v="4386" actId="14100"/>
          <ac:picMkLst>
            <pc:docMk/>
            <pc:sldMk cId="4249181162" sldId="321"/>
            <ac:picMk id="8" creationId="{63DE8D03-B4FF-C4BF-8371-703F1CFD984D}"/>
          </ac:picMkLst>
        </pc:picChg>
      </pc:sldChg>
      <pc:sldChg chg="addSp delSp modSp new mod">
        <pc:chgData name="partha.gudu.behuria@gmail.com" userId="d910f2d0208e9df3" providerId="LiveId" clId="{9A12D2DF-66C1-408F-9C20-3E4DAE42B667}" dt="2024-07-06T09:39:18.198" v="4424" actId="14100"/>
        <pc:sldMkLst>
          <pc:docMk/>
          <pc:sldMk cId="2431041442" sldId="322"/>
        </pc:sldMkLst>
        <pc:spChg chg="add del mod">
          <ac:chgData name="partha.gudu.behuria@gmail.com" userId="d910f2d0208e9df3" providerId="LiveId" clId="{9A12D2DF-66C1-408F-9C20-3E4DAE42B667}" dt="2024-07-06T09:12:28.518" v="4398"/>
          <ac:spMkLst>
            <pc:docMk/>
            <pc:sldMk cId="2431041442" sldId="322"/>
            <ac:spMk id="4" creationId="{34657453-817E-BB4A-3592-EBE97F591502}"/>
          </ac:spMkLst>
        </pc:spChg>
        <pc:picChg chg="add mod">
          <ac:chgData name="partha.gudu.behuria@gmail.com" userId="d910f2d0208e9df3" providerId="LiveId" clId="{9A12D2DF-66C1-408F-9C20-3E4DAE42B667}" dt="2024-07-06T09:39:18.198" v="4424" actId="14100"/>
          <ac:picMkLst>
            <pc:docMk/>
            <pc:sldMk cId="2431041442" sldId="322"/>
            <ac:picMk id="6" creationId="{8131AF20-985C-E10A-405E-4561F2D4F066}"/>
          </ac:picMkLst>
        </pc:picChg>
      </pc:sldChg>
      <pc:sldMasterChg chg="addSldLayout delSldLayout modSldLayout">
        <pc:chgData name="partha.gudu.behuria@gmail.com" userId="d910f2d0208e9df3" providerId="LiveId" clId="{9A12D2DF-66C1-408F-9C20-3E4DAE42B667}" dt="2024-07-04T20:43:21.878" v="3494" actId="47"/>
        <pc:sldMasterMkLst>
          <pc:docMk/>
          <pc:sldMasterMk cId="1586726094" sldId="2147483669"/>
        </pc:sldMasterMkLst>
        <pc:sldLayoutChg chg="addSp">
          <pc:chgData name="partha.gudu.behuria@gmail.com" userId="d910f2d0208e9df3" providerId="LiveId" clId="{9A12D2DF-66C1-408F-9C20-3E4DAE42B667}" dt="2024-07-03T05:25:28.882" v="1"/>
          <pc:sldLayoutMkLst>
            <pc:docMk/>
            <pc:sldMasterMk cId="1586726094" sldId="2147483669"/>
            <pc:sldLayoutMk cId="130511547" sldId="2147483670"/>
          </pc:sldLayoutMkLst>
          <pc:spChg chg="add">
            <ac:chgData name="partha.gudu.behuria@gmail.com" userId="d910f2d0208e9df3" providerId="LiveId" clId="{9A12D2DF-66C1-408F-9C20-3E4DAE42B667}" dt="2024-07-03T05:25:28.882" v="1"/>
            <ac:spMkLst>
              <pc:docMk/>
              <pc:sldMasterMk cId="1586726094" sldId="2147483669"/>
              <pc:sldLayoutMk cId="130511547" sldId="2147483670"/>
              <ac:spMk id="9" creationId="{A1969398-18A1-7EEA-54BC-86FBE6F77B2E}"/>
            </ac:spMkLst>
          </pc:spChg>
          <pc:spChg chg="add">
            <ac:chgData name="partha.gudu.behuria@gmail.com" userId="d910f2d0208e9df3" providerId="LiveId" clId="{9A12D2DF-66C1-408F-9C20-3E4DAE42B667}" dt="2024-07-03T05:25:28.882" v="1"/>
            <ac:spMkLst>
              <pc:docMk/>
              <pc:sldMasterMk cId="1586726094" sldId="2147483669"/>
              <pc:sldLayoutMk cId="130511547" sldId="2147483670"/>
              <ac:spMk id="12" creationId="{DAF6C14A-C0CC-930D-C140-743C965B28CB}"/>
            </ac:spMkLst>
          </pc:spChg>
          <pc:picChg chg="add">
            <ac:chgData name="partha.gudu.behuria@gmail.com" userId="d910f2d0208e9df3" providerId="LiveId" clId="{9A12D2DF-66C1-408F-9C20-3E4DAE42B667}" dt="2024-07-03T05:25:28.882" v="1"/>
            <ac:picMkLst>
              <pc:docMk/>
              <pc:sldMasterMk cId="1586726094" sldId="2147483669"/>
              <pc:sldLayoutMk cId="130511547" sldId="2147483670"/>
              <ac:picMk id="8" creationId="{474F018A-36D9-96FD-8986-9D06009683F7}"/>
            </ac:picMkLst>
          </pc:picChg>
          <pc:picChg chg="add">
            <ac:chgData name="partha.gudu.behuria@gmail.com" userId="d910f2d0208e9df3" providerId="LiveId" clId="{9A12D2DF-66C1-408F-9C20-3E4DAE42B667}" dt="2024-07-03T05:25:28.882" v="1"/>
            <ac:picMkLst>
              <pc:docMk/>
              <pc:sldMasterMk cId="1586726094" sldId="2147483669"/>
              <pc:sldLayoutMk cId="130511547" sldId="2147483670"/>
              <ac:picMk id="11" creationId="{C9679016-CD7D-460D-4976-773520AD2D43}"/>
            </ac:picMkLst>
          </pc:picChg>
          <pc:picChg chg="add">
            <ac:chgData name="partha.gudu.behuria@gmail.com" userId="d910f2d0208e9df3" providerId="LiveId" clId="{9A12D2DF-66C1-408F-9C20-3E4DAE42B667}" dt="2024-07-03T05:25:28.882" v="1"/>
            <ac:picMkLst>
              <pc:docMk/>
              <pc:sldMasterMk cId="1586726094" sldId="2147483669"/>
              <pc:sldLayoutMk cId="130511547" sldId="2147483670"/>
              <ac:picMk id="13" creationId="{EB468A87-78F0-4BA6-3373-E9230AFD10BD}"/>
            </ac:picMkLst>
          </pc:picChg>
          <pc:picChg chg="add">
            <ac:chgData name="partha.gudu.behuria@gmail.com" userId="d910f2d0208e9df3" providerId="LiveId" clId="{9A12D2DF-66C1-408F-9C20-3E4DAE42B667}" dt="2024-07-03T05:25:28.882" v="1"/>
            <ac:picMkLst>
              <pc:docMk/>
              <pc:sldMasterMk cId="1586726094" sldId="2147483669"/>
              <pc:sldLayoutMk cId="130511547" sldId="2147483670"/>
              <ac:picMk id="14" creationId="{0B239FF9-5407-A888-BB09-171DECCF0079}"/>
            </ac:picMkLst>
          </pc:picChg>
          <pc:cxnChg chg="add">
            <ac:chgData name="partha.gudu.behuria@gmail.com" userId="d910f2d0208e9df3" providerId="LiveId" clId="{9A12D2DF-66C1-408F-9C20-3E4DAE42B667}" dt="2024-07-03T05:25:28.882" v="1"/>
            <ac:cxnSpMkLst>
              <pc:docMk/>
              <pc:sldMasterMk cId="1586726094" sldId="2147483669"/>
              <pc:sldLayoutMk cId="130511547" sldId="2147483670"/>
              <ac:cxnSpMk id="10" creationId="{0B3D2DC0-6D3E-C3BA-A190-6E622318178A}"/>
            </ac:cxnSpMkLst>
          </pc:cxnChg>
        </pc:sldLayoutChg>
        <pc:sldLayoutChg chg="addSp">
          <pc:chgData name="partha.gudu.behuria@gmail.com" userId="d910f2d0208e9df3" providerId="LiveId" clId="{9A12D2DF-66C1-408F-9C20-3E4DAE42B667}" dt="2024-07-03T05:25:28.882" v="1"/>
          <pc:sldLayoutMkLst>
            <pc:docMk/>
            <pc:sldMasterMk cId="1586726094" sldId="2147483669"/>
            <pc:sldLayoutMk cId="2600798531" sldId="2147483672"/>
          </pc:sldLayoutMkLst>
          <pc:spChg chg="add">
            <ac:chgData name="partha.gudu.behuria@gmail.com" userId="d910f2d0208e9df3" providerId="LiveId" clId="{9A12D2DF-66C1-408F-9C20-3E4DAE42B667}" dt="2024-07-03T05:25:28.882" v="1"/>
            <ac:spMkLst>
              <pc:docMk/>
              <pc:sldMasterMk cId="1586726094" sldId="2147483669"/>
              <pc:sldLayoutMk cId="2600798531" sldId="2147483672"/>
              <ac:spMk id="7" creationId="{F1783E0E-E7D8-0660-1C44-C8F7AF6495A0}"/>
            </ac:spMkLst>
          </pc:spChg>
          <pc:spChg chg="add">
            <ac:chgData name="partha.gudu.behuria@gmail.com" userId="d910f2d0208e9df3" providerId="LiveId" clId="{9A12D2DF-66C1-408F-9C20-3E4DAE42B667}" dt="2024-07-03T05:25:28.882" v="1"/>
            <ac:spMkLst>
              <pc:docMk/>
              <pc:sldMasterMk cId="1586726094" sldId="2147483669"/>
              <pc:sldLayoutMk cId="2600798531" sldId="2147483672"/>
              <ac:spMk id="11" creationId="{6F37AE15-94EC-87F6-C0C0-A3AAF28AE451}"/>
            </ac:spMkLst>
          </pc:spChg>
          <pc:spChg chg="add">
            <ac:chgData name="partha.gudu.behuria@gmail.com" userId="d910f2d0208e9df3" providerId="LiveId" clId="{9A12D2DF-66C1-408F-9C20-3E4DAE42B667}" dt="2024-07-03T05:25:28.882" v="1"/>
            <ac:spMkLst>
              <pc:docMk/>
              <pc:sldMasterMk cId="1586726094" sldId="2147483669"/>
              <pc:sldLayoutMk cId="2600798531" sldId="2147483672"/>
              <ac:spMk id="14" creationId="{2CD0E175-58F7-6860-2FA1-2374CD7300D6}"/>
            </ac:spMkLst>
          </pc:spChg>
          <pc:spChg chg="add">
            <ac:chgData name="partha.gudu.behuria@gmail.com" userId="d910f2d0208e9df3" providerId="LiveId" clId="{9A12D2DF-66C1-408F-9C20-3E4DAE42B667}" dt="2024-07-03T05:25:28.882" v="1"/>
            <ac:spMkLst>
              <pc:docMk/>
              <pc:sldMasterMk cId="1586726094" sldId="2147483669"/>
              <pc:sldLayoutMk cId="2600798531" sldId="2147483672"/>
              <ac:spMk id="15" creationId="{539B7E89-1105-8A5C-2764-F2119000C76B}"/>
            </ac:spMkLst>
          </pc:spChg>
          <pc:picChg chg="add">
            <ac:chgData name="partha.gudu.behuria@gmail.com" userId="d910f2d0208e9df3" providerId="LiveId" clId="{9A12D2DF-66C1-408F-9C20-3E4DAE42B667}" dt="2024-07-03T05:25:28.882" v="1"/>
            <ac:picMkLst>
              <pc:docMk/>
              <pc:sldMasterMk cId="1586726094" sldId="2147483669"/>
              <pc:sldLayoutMk cId="2600798531" sldId="2147483672"/>
              <ac:picMk id="8" creationId="{90324D4E-D685-0414-727E-6765F55CF571}"/>
            </ac:picMkLst>
          </pc:picChg>
          <pc:picChg chg="add">
            <ac:chgData name="partha.gudu.behuria@gmail.com" userId="d910f2d0208e9df3" providerId="LiveId" clId="{9A12D2DF-66C1-408F-9C20-3E4DAE42B667}" dt="2024-07-03T05:25:28.882" v="1"/>
            <ac:picMkLst>
              <pc:docMk/>
              <pc:sldMasterMk cId="1586726094" sldId="2147483669"/>
              <pc:sldLayoutMk cId="2600798531" sldId="2147483672"/>
              <ac:picMk id="10" creationId="{93838EB0-5A02-022A-BC1D-1E496D8058AF}"/>
            </ac:picMkLst>
          </pc:picChg>
          <pc:picChg chg="add">
            <ac:chgData name="partha.gudu.behuria@gmail.com" userId="d910f2d0208e9df3" providerId="LiveId" clId="{9A12D2DF-66C1-408F-9C20-3E4DAE42B667}" dt="2024-07-03T05:25:28.882" v="1"/>
            <ac:picMkLst>
              <pc:docMk/>
              <pc:sldMasterMk cId="1586726094" sldId="2147483669"/>
              <pc:sldLayoutMk cId="2600798531" sldId="2147483672"/>
              <ac:picMk id="12" creationId="{1D8B001D-F9A8-2032-0E15-EBC8DFE47965}"/>
            </ac:picMkLst>
          </pc:picChg>
          <pc:picChg chg="add">
            <ac:chgData name="partha.gudu.behuria@gmail.com" userId="d910f2d0208e9df3" providerId="LiveId" clId="{9A12D2DF-66C1-408F-9C20-3E4DAE42B667}" dt="2024-07-03T05:25:28.882" v="1"/>
            <ac:picMkLst>
              <pc:docMk/>
              <pc:sldMasterMk cId="1586726094" sldId="2147483669"/>
              <pc:sldLayoutMk cId="2600798531" sldId="2147483672"/>
              <ac:picMk id="13" creationId="{2929ED0C-2FAE-BC8A-76F2-ABC03EDC4F7C}"/>
            </ac:picMkLst>
          </pc:picChg>
        </pc:sldLayoutChg>
        <pc:sldLayoutChg chg="addSp">
          <pc:chgData name="partha.gudu.behuria@gmail.com" userId="d910f2d0208e9df3" providerId="LiveId" clId="{9A12D2DF-66C1-408F-9C20-3E4DAE42B667}" dt="2024-07-03T05:25:28.882" v="1"/>
          <pc:sldLayoutMkLst>
            <pc:docMk/>
            <pc:sldMasterMk cId="1586726094" sldId="2147483669"/>
            <pc:sldLayoutMk cId="2992942387" sldId="2147483673"/>
          </pc:sldLayoutMkLst>
          <pc:spChg chg="add">
            <ac:chgData name="partha.gudu.behuria@gmail.com" userId="d910f2d0208e9df3" providerId="LiveId" clId="{9A12D2DF-66C1-408F-9C20-3E4DAE42B667}" dt="2024-07-03T05:25:28.882" v="1"/>
            <ac:spMkLst>
              <pc:docMk/>
              <pc:sldMasterMk cId="1586726094" sldId="2147483669"/>
              <pc:sldLayoutMk cId="2992942387" sldId="2147483673"/>
              <ac:spMk id="8" creationId="{1319B491-19BF-B83B-F560-626760151A4D}"/>
            </ac:spMkLst>
          </pc:spChg>
          <pc:spChg chg="add">
            <ac:chgData name="partha.gudu.behuria@gmail.com" userId="d910f2d0208e9df3" providerId="LiveId" clId="{9A12D2DF-66C1-408F-9C20-3E4DAE42B667}" dt="2024-07-03T05:25:28.882" v="1"/>
            <ac:spMkLst>
              <pc:docMk/>
              <pc:sldMasterMk cId="1586726094" sldId="2147483669"/>
              <pc:sldLayoutMk cId="2992942387" sldId="2147483673"/>
              <ac:spMk id="9" creationId="{C7E47498-E6D1-70F5-E7AB-56BCACF2400A}"/>
            </ac:spMkLst>
          </pc:spChg>
          <pc:picChg chg="add">
            <ac:chgData name="partha.gudu.behuria@gmail.com" userId="d910f2d0208e9df3" providerId="LiveId" clId="{9A12D2DF-66C1-408F-9C20-3E4DAE42B667}" dt="2024-07-03T05:25:28.882" v="1"/>
            <ac:picMkLst>
              <pc:docMk/>
              <pc:sldMasterMk cId="1586726094" sldId="2147483669"/>
              <pc:sldLayoutMk cId="2992942387" sldId="2147483673"/>
              <ac:picMk id="10" creationId="{E571A3AB-3976-56BC-998C-F01FC7C5559A}"/>
            </ac:picMkLst>
          </pc:picChg>
        </pc:sldLayoutChg>
        <pc:sldLayoutChg chg="addSp">
          <pc:chgData name="partha.gudu.behuria@gmail.com" userId="d910f2d0208e9df3" providerId="LiveId" clId="{9A12D2DF-66C1-408F-9C20-3E4DAE42B667}" dt="2024-07-03T05:25:28.882" v="1"/>
          <pc:sldLayoutMkLst>
            <pc:docMk/>
            <pc:sldMasterMk cId="1586726094" sldId="2147483669"/>
            <pc:sldLayoutMk cId="2077416665" sldId="2147483675"/>
          </pc:sldLayoutMkLst>
          <pc:spChg chg="add">
            <ac:chgData name="partha.gudu.behuria@gmail.com" userId="d910f2d0208e9df3" providerId="LiveId" clId="{9A12D2DF-66C1-408F-9C20-3E4DAE42B667}" dt="2024-07-03T05:25:28.882" v="1"/>
            <ac:spMkLst>
              <pc:docMk/>
              <pc:sldMasterMk cId="1586726094" sldId="2147483669"/>
              <pc:sldLayoutMk cId="2077416665" sldId="2147483675"/>
              <ac:spMk id="6" creationId="{8F9B7583-0A6F-F4F7-0D43-2B1D46EA17C1}"/>
            </ac:spMkLst>
          </pc:spChg>
          <pc:spChg chg="add">
            <ac:chgData name="partha.gudu.behuria@gmail.com" userId="d910f2d0208e9df3" providerId="LiveId" clId="{9A12D2DF-66C1-408F-9C20-3E4DAE42B667}" dt="2024-07-03T05:25:28.882" v="1"/>
            <ac:spMkLst>
              <pc:docMk/>
              <pc:sldMasterMk cId="1586726094" sldId="2147483669"/>
              <pc:sldLayoutMk cId="2077416665" sldId="2147483675"/>
              <ac:spMk id="7" creationId="{4BB25DF9-B5F5-8B83-9792-4AF6F01E1002}"/>
            </ac:spMkLst>
          </pc:spChg>
          <pc:picChg chg="add">
            <ac:chgData name="partha.gudu.behuria@gmail.com" userId="d910f2d0208e9df3" providerId="LiveId" clId="{9A12D2DF-66C1-408F-9C20-3E4DAE42B667}" dt="2024-07-03T05:25:28.882" v="1"/>
            <ac:picMkLst>
              <pc:docMk/>
              <pc:sldMasterMk cId="1586726094" sldId="2147483669"/>
              <pc:sldLayoutMk cId="2077416665" sldId="2147483675"/>
              <ac:picMk id="8" creationId="{03F9C2F7-D504-A796-02DC-D59022FB234D}"/>
            </ac:picMkLst>
          </pc:picChg>
        </pc:sldLayoutChg>
        <pc:sldLayoutChg chg="add del">
          <pc:chgData name="partha.gudu.behuria@gmail.com" userId="d910f2d0208e9df3" providerId="LiveId" clId="{9A12D2DF-66C1-408F-9C20-3E4DAE42B667}" dt="2024-07-04T20:43:21.878" v="3494" actId="47"/>
          <pc:sldLayoutMkLst>
            <pc:docMk/>
            <pc:sldMasterMk cId="1586726094" sldId="2147483669"/>
            <pc:sldLayoutMk cId="4199981643" sldId="2147483687"/>
          </pc:sldLayoutMkLst>
        </pc:sldLayoutChg>
        <pc:sldLayoutChg chg="del">
          <pc:chgData name="partha.gudu.behuria@gmail.com" userId="d910f2d0208e9df3" providerId="LiveId" clId="{9A12D2DF-66C1-408F-9C20-3E4DAE42B667}" dt="2024-07-03T06:38:05.868" v="1738" actId="47"/>
          <pc:sldLayoutMkLst>
            <pc:docMk/>
            <pc:sldMasterMk cId="1586726094" sldId="2147483669"/>
            <pc:sldLayoutMk cId="656367729" sldId="2147483689"/>
          </pc:sldLayoutMkLst>
        </pc:sldLayoutChg>
        <pc:sldLayoutChg chg="del">
          <pc:chgData name="partha.gudu.behuria@gmail.com" userId="d910f2d0208e9df3" providerId="LiveId" clId="{9A12D2DF-66C1-408F-9C20-3E4DAE42B667}" dt="2024-07-03T08:00:33.405" v="2418" actId="47"/>
          <pc:sldLayoutMkLst>
            <pc:docMk/>
            <pc:sldMasterMk cId="1586726094" sldId="2147483669"/>
            <pc:sldLayoutMk cId="3182281451" sldId="2147483691"/>
          </pc:sldLayoutMkLst>
        </pc:sldLayoutChg>
        <pc:sldLayoutChg chg="del">
          <pc:chgData name="partha.gudu.behuria@gmail.com" userId="d910f2d0208e9df3" providerId="LiveId" clId="{9A12D2DF-66C1-408F-9C20-3E4DAE42B667}" dt="2024-07-03T08:20:50.042" v="2736" actId="47"/>
          <pc:sldLayoutMkLst>
            <pc:docMk/>
            <pc:sldMasterMk cId="1586726094" sldId="2147483669"/>
            <pc:sldLayoutMk cId="2461652760" sldId="214748369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7/10/2024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7/10/2024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5476F-A808-1F46-A368-07984F6DA22E}" type="slidenum">
              <a:rPr lang="en-US" smtClean="0"/>
              <a:t>3</a:t>
            </a:fld>
            <a:endParaRPr lang="en-US" dirty="0"/>
          </a:p>
        </p:txBody>
      </p:sp>
    </p:spTree>
    <p:extLst>
      <p:ext uri="{BB962C8B-B14F-4D97-AF65-F5344CB8AC3E}">
        <p14:creationId xmlns:p14="http://schemas.microsoft.com/office/powerpoint/2010/main" val="30178764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7/10/2024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pic>
        <p:nvPicPr>
          <p:cNvPr id="8" name="Picture 7" descr="A picture containing text, plant&#10;&#10;Description automatically generated">
            <a:extLst>
              <a:ext uri="{FF2B5EF4-FFF2-40B4-BE49-F238E27FC236}">
                <a16:creationId xmlns:a16="http://schemas.microsoft.com/office/drawing/2014/main" id="{474F018A-36D9-96FD-8986-9D06009683F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9" name="Oval 8">
            <a:extLst>
              <a:ext uri="{FF2B5EF4-FFF2-40B4-BE49-F238E27FC236}">
                <a16:creationId xmlns:a16="http://schemas.microsoft.com/office/drawing/2014/main" id="{A1969398-18A1-7EEA-54BC-86FBE6F77B2E}"/>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0B3D2DC0-6D3E-C3BA-A190-6E622318178A}"/>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C9679016-CD7D-460D-4976-773520AD2D4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2" name="Oval 11">
            <a:extLst>
              <a:ext uri="{FF2B5EF4-FFF2-40B4-BE49-F238E27FC236}">
                <a16:creationId xmlns:a16="http://schemas.microsoft.com/office/drawing/2014/main" id="{DAF6C14A-C0CC-930D-C140-743C965B28CB}"/>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EB468A87-78F0-4BA6-3373-E9230AFD10B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4" name="Picture 13">
            <a:extLst>
              <a:ext uri="{FF2B5EF4-FFF2-40B4-BE49-F238E27FC236}">
                <a16:creationId xmlns:a16="http://schemas.microsoft.com/office/drawing/2014/main" id="{0B239FF9-5407-A888-BB09-171DECCF007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Tree>
    <p:extLst>
      <p:ext uri="{BB962C8B-B14F-4D97-AF65-F5344CB8AC3E}">
        <p14:creationId xmlns:p14="http://schemas.microsoft.com/office/powerpoint/2010/main" val="130511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5354189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7/10/2024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304518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7/10/2024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294A09A9-5501-47C1-A89A-A340965A2BE2}"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8237572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7/10/2024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34248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7/10/2024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74485281"/>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7/10/2024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0319092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9709896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7/10/2024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263649281"/>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1999816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1_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0781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77294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220840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6409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cSld name="3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63591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754997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7/10/2024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7" name="Rectangle 6">
            <a:extLst>
              <a:ext uri="{FF2B5EF4-FFF2-40B4-BE49-F238E27FC236}">
                <a16:creationId xmlns:a16="http://schemas.microsoft.com/office/drawing/2014/main" id="{F1783E0E-E7D8-0660-1C44-C8F7AF6495A0}"/>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close up of a plant&#10;&#10;Description automatically generated with low confidence">
            <a:extLst>
              <a:ext uri="{FF2B5EF4-FFF2-40B4-BE49-F238E27FC236}">
                <a16:creationId xmlns:a16="http://schemas.microsoft.com/office/drawing/2014/main" id="{90324D4E-D685-0414-727E-6765F55CF57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10" name="Picture 9" descr="A picture containing bedclothes, fabric&#10;&#10;Description automatically generated">
            <a:extLst>
              <a:ext uri="{FF2B5EF4-FFF2-40B4-BE49-F238E27FC236}">
                <a16:creationId xmlns:a16="http://schemas.microsoft.com/office/drawing/2014/main" id="{93838EB0-5A02-022A-BC1D-1E496D8058A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1" name="Rectangle 10">
            <a:extLst>
              <a:ext uri="{FF2B5EF4-FFF2-40B4-BE49-F238E27FC236}">
                <a16:creationId xmlns:a16="http://schemas.microsoft.com/office/drawing/2014/main" id="{6F37AE15-94EC-87F6-C0C0-A3AAF28AE451}"/>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2" name="Picture 11" descr="A picture containing ceramic ware, porcelain&#10;&#10;Description automatically generated">
            <a:extLst>
              <a:ext uri="{FF2B5EF4-FFF2-40B4-BE49-F238E27FC236}">
                <a16:creationId xmlns:a16="http://schemas.microsoft.com/office/drawing/2014/main" id="{1D8B001D-F9A8-2032-0E15-EBC8DFE4796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2929ED0C-2FAE-BC8A-76F2-ABC03EDC4F7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14" name="Title 1">
            <a:extLst>
              <a:ext uri="{FF2B5EF4-FFF2-40B4-BE49-F238E27FC236}">
                <a16:creationId xmlns:a16="http://schemas.microsoft.com/office/drawing/2014/main" id="{2CD0E175-58F7-6860-2FA1-2374CD7300D6}"/>
              </a:ext>
            </a:extLst>
          </p:cNvPr>
          <p:cNvSpPr>
            <a:spLocks noGrp="1"/>
          </p:cNvSpPr>
          <p:nvPr>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539B7E89-1105-8A5C-2764-F2119000C76B}"/>
              </a:ext>
            </a:extLst>
          </p:cNvPr>
          <p:cNvSpPr>
            <a:spLocks noGrp="1"/>
          </p:cNvSpPr>
          <p:nvPr>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0079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7/10/2024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
        <p:nvSpPr>
          <p:cNvPr id="8" name="Rectangle 7">
            <a:extLst>
              <a:ext uri="{FF2B5EF4-FFF2-40B4-BE49-F238E27FC236}">
                <a16:creationId xmlns:a16="http://schemas.microsoft.com/office/drawing/2014/main" id="{1319B491-19BF-B83B-F560-626760151A4D}"/>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7E47498-E6D1-70F5-E7AB-56BCACF2400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E571A3AB-3976-56BC-998C-F01FC7C555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Tree>
    <p:extLst>
      <p:ext uri="{BB962C8B-B14F-4D97-AF65-F5344CB8AC3E}">
        <p14:creationId xmlns:p14="http://schemas.microsoft.com/office/powerpoint/2010/main" val="299294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7/10/2024</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2602524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7/10/2024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
        <p:nvSpPr>
          <p:cNvPr id="6" name="Rectangle 5">
            <a:extLst>
              <a:ext uri="{FF2B5EF4-FFF2-40B4-BE49-F238E27FC236}">
                <a16:creationId xmlns:a16="http://schemas.microsoft.com/office/drawing/2014/main" id="{8F9B7583-0A6F-F4F7-0D43-2B1D46EA17C1}"/>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BB25DF9-B5F5-8B83-9792-4AF6F01E1002}"/>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mollusk, insect&#10;&#10;Description automatically generated">
            <a:extLst>
              <a:ext uri="{FF2B5EF4-FFF2-40B4-BE49-F238E27FC236}">
                <a16:creationId xmlns:a16="http://schemas.microsoft.com/office/drawing/2014/main" id="{03F9C2F7-D504-A796-02DC-D59022FB234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Tree>
    <p:extLst>
      <p:ext uri="{BB962C8B-B14F-4D97-AF65-F5344CB8AC3E}">
        <p14:creationId xmlns:p14="http://schemas.microsoft.com/office/powerpoint/2010/main" val="207741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7/10/2024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330922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29872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99830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7/10/2024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86726094"/>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90" r:id="rId20"/>
    <p:sldLayoutId id="2147483692" r:id="rId21"/>
    <p:sldLayoutId id="2147483694" r:id="rId22"/>
    <p:sldLayoutId id="2147483695" r:id="rId23"/>
    <p:sldLayoutId id="2147483652" r:id="rId24"/>
    <p:sldLayoutId id="2147483654" r:id="rId25"/>
  </p:sldLayoutIdLst>
  <p:hf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18.jpe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292C68-AB76-E38A-59BE-6FC4562EAAAD}"/>
              </a:ext>
            </a:extLst>
          </p:cNvPr>
          <p:cNvSpPr/>
          <p:nvPr/>
        </p:nvSpPr>
        <p:spPr>
          <a:xfrm>
            <a:off x="262512" y="3740295"/>
            <a:ext cx="11666976" cy="1323439"/>
          </a:xfrm>
          <a:prstGeom prst="rect">
            <a:avLst/>
          </a:prstGeom>
          <a:noFill/>
        </p:spPr>
        <p:txBody>
          <a:bodyPr wrap="none" lIns="91440" tIns="45720" rIns="91440" bIns="45720">
            <a:spAutoFit/>
          </a:bodyPr>
          <a:lstStyle/>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MARKET BASKET ANALYSIS FOR RETAIL BUSINESS</a:t>
            </a:r>
          </a:p>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USING PYTHON </a:t>
            </a:r>
          </a:p>
        </p:txBody>
      </p:sp>
      <p:sp>
        <p:nvSpPr>
          <p:cNvPr id="6" name="TextBox 5">
            <a:extLst>
              <a:ext uri="{FF2B5EF4-FFF2-40B4-BE49-F238E27FC236}">
                <a16:creationId xmlns:a16="http://schemas.microsoft.com/office/drawing/2014/main" id="{3AF5BF1E-F04B-321A-F690-BD54E93013DA}"/>
              </a:ext>
            </a:extLst>
          </p:cNvPr>
          <p:cNvSpPr txBox="1"/>
          <p:nvPr/>
        </p:nvSpPr>
        <p:spPr>
          <a:xfrm>
            <a:off x="163790" y="5242250"/>
            <a:ext cx="6097772" cy="1323439"/>
          </a:xfrm>
          <a:prstGeom prst="rect">
            <a:avLst/>
          </a:prstGeom>
          <a:noFill/>
        </p:spPr>
        <p:txBody>
          <a:bodyPr wrap="square">
            <a:spAutoFit/>
          </a:bodyPr>
          <a:lstStyle/>
          <a:p>
            <a:r>
              <a:rPr lang="en-US" sz="2000" dirty="0" err="1"/>
              <a:t>BY:_Partha</a:t>
            </a:r>
            <a:r>
              <a:rPr lang="en-US" sz="2000" dirty="0"/>
              <a:t> </a:t>
            </a:r>
            <a:r>
              <a:rPr lang="en-US" sz="2000" dirty="0" err="1"/>
              <a:t>sarathi</a:t>
            </a:r>
            <a:r>
              <a:rPr lang="en-US" sz="2000" dirty="0"/>
              <a:t> </a:t>
            </a:r>
            <a:r>
              <a:rPr lang="en-US" sz="2000" dirty="0" err="1"/>
              <a:t>behuria</a:t>
            </a:r>
            <a:endParaRPr lang="en-US" sz="2000" dirty="0"/>
          </a:p>
          <a:p>
            <a:r>
              <a:rPr lang="en-US" sz="2000" dirty="0" err="1"/>
              <a:t>Dept.of</a:t>
            </a:r>
            <a:r>
              <a:rPr lang="en-US" sz="2000" dirty="0"/>
              <a:t> Management</a:t>
            </a:r>
          </a:p>
          <a:p>
            <a:r>
              <a:rPr lang="en-US" sz="2000" dirty="0"/>
              <a:t>Final Year</a:t>
            </a:r>
          </a:p>
          <a:p>
            <a:r>
              <a:rPr lang="en-US" sz="2000" dirty="0"/>
              <a:t>UTKAL UNIVERSITY</a:t>
            </a:r>
          </a:p>
        </p:txBody>
      </p:sp>
      <p:pic>
        <p:nvPicPr>
          <p:cNvPr id="3" name="Picture 2">
            <a:extLst>
              <a:ext uri="{FF2B5EF4-FFF2-40B4-BE49-F238E27FC236}">
                <a16:creationId xmlns:a16="http://schemas.microsoft.com/office/drawing/2014/main" id="{7C0F6D3D-31F1-3210-A281-71A2B1CB3C1D}"/>
              </a:ext>
            </a:extLst>
          </p:cNvPr>
          <p:cNvPicPr>
            <a:picLocks noChangeAspect="1"/>
          </p:cNvPicPr>
          <p:nvPr/>
        </p:nvPicPr>
        <p:blipFill>
          <a:blip r:embed="rId2"/>
          <a:stretch>
            <a:fillRect/>
          </a:stretch>
        </p:blipFill>
        <p:spPr>
          <a:xfrm>
            <a:off x="2078336" y="-96454"/>
            <a:ext cx="7855974" cy="3658233"/>
          </a:xfrm>
          <a:prstGeom prst="rect">
            <a:avLst/>
          </a:prstGeom>
        </p:spPr>
      </p:pic>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FAC852-53B1-7168-0468-AEC1F2AF4C56}"/>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FD40446C-8414-A191-D9CB-197C7E9F4892}"/>
              </a:ext>
            </a:extLst>
          </p:cNvPr>
          <p:cNvSpPr>
            <a:spLocks noGrp="1"/>
          </p:cNvSpPr>
          <p:nvPr>
            <p:ph type="sldNum" sz="quarter" idx="12"/>
          </p:nvPr>
        </p:nvSpPr>
        <p:spPr/>
        <p:txBody>
          <a:bodyPr/>
          <a:lstStyle/>
          <a:p>
            <a:fld id="{294A09A9-5501-47C1-A89A-A340965A2BE2}" type="slidenum">
              <a:rPr lang="en-US" smtClean="0"/>
              <a:t>10</a:t>
            </a:fld>
            <a:endParaRPr lang="en-US" dirty="0"/>
          </a:p>
        </p:txBody>
      </p:sp>
      <p:pic>
        <p:nvPicPr>
          <p:cNvPr id="6" name="Picture 5">
            <a:extLst>
              <a:ext uri="{FF2B5EF4-FFF2-40B4-BE49-F238E27FC236}">
                <a16:creationId xmlns:a16="http://schemas.microsoft.com/office/drawing/2014/main" id="{30BA1EAD-32BD-297B-F370-711E955AAB9F}"/>
              </a:ext>
            </a:extLst>
          </p:cNvPr>
          <p:cNvPicPr>
            <a:picLocks noChangeAspect="1"/>
          </p:cNvPicPr>
          <p:nvPr/>
        </p:nvPicPr>
        <p:blipFill>
          <a:blip r:embed="rId2"/>
          <a:stretch>
            <a:fillRect/>
          </a:stretch>
        </p:blipFill>
        <p:spPr>
          <a:xfrm>
            <a:off x="76375" y="230098"/>
            <a:ext cx="7309945" cy="6308309"/>
          </a:xfrm>
          <a:prstGeom prst="rect">
            <a:avLst/>
          </a:prstGeom>
        </p:spPr>
      </p:pic>
      <p:sp>
        <p:nvSpPr>
          <p:cNvPr id="5" name="TextBox 4">
            <a:extLst>
              <a:ext uri="{FF2B5EF4-FFF2-40B4-BE49-F238E27FC236}">
                <a16:creationId xmlns:a16="http://schemas.microsoft.com/office/drawing/2014/main" id="{5EBDBF8F-BD6B-56A4-DB9A-0224793E9B71}"/>
              </a:ext>
            </a:extLst>
          </p:cNvPr>
          <p:cNvSpPr txBox="1"/>
          <p:nvPr/>
        </p:nvSpPr>
        <p:spPr>
          <a:xfrm>
            <a:off x="7559040" y="230098"/>
            <a:ext cx="4556585" cy="5632311"/>
          </a:xfrm>
          <a:prstGeom prst="rect">
            <a:avLst/>
          </a:prstGeom>
          <a:noFill/>
        </p:spPr>
        <p:txBody>
          <a:bodyPr wrap="square" rtlCol="0">
            <a:spAutoFit/>
          </a:bodyPr>
          <a:lstStyle/>
          <a:p>
            <a:r>
              <a:rPr lang="en-IN" sz="2400" dirty="0"/>
              <a:t>So this image depicts various multiple bars showing revenue &amp; profit of various commodities at Reliance fresh(in crores). We can clearly interpret that the commodity (butter) &amp; (chicken) is at a stable stage generating equal amount of revenue &amp; profit whereas chocolate &amp; buttermilk is at </a:t>
            </a:r>
            <a:r>
              <a:rPr lang="en-IN" sz="2400" dirty="0" err="1"/>
              <a:t>unstabilized</a:t>
            </a:r>
            <a:r>
              <a:rPr lang="en-IN" sz="2400" dirty="0"/>
              <a:t> form their revenue &amp; profit graph clearly shows the disruptions in their way. </a:t>
            </a:r>
          </a:p>
        </p:txBody>
      </p:sp>
    </p:spTree>
    <p:extLst>
      <p:ext uri="{BB962C8B-B14F-4D97-AF65-F5344CB8AC3E}">
        <p14:creationId xmlns:p14="http://schemas.microsoft.com/office/powerpoint/2010/main" val="3749702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5444CC-9601-A564-E3DE-B49BE9879198}"/>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56864ED4-A5A1-10CE-E450-977106DBA224}"/>
              </a:ext>
            </a:extLst>
          </p:cNvPr>
          <p:cNvSpPr>
            <a:spLocks noGrp="1"/>
          </p:cNvSpPr>
          <p:nvPr>
            <p:ph type="sldNum" sz="quarter" idx="12"/>
          </p:nvPr>
        </p:nvSpPr>
        <p:spPr/>
        <p:txBody>
          <a:bodyPr/>
          <a:lstStyle/>
          <a:p>
            <a:fld id="{294A09A9-5501-47C1-A89A-A340965A2BE2}" type="slidenum">
              <a:rPr lang="en-US" smtClean="0"/>
              <a:t>11</a:t>
            </a:fld>
            <a:endParaRPr lang="en-US" dirty="0"/>
          </a:p>
        </p:txBody>
      </p:sp>
      <p:pic>
        <p:nvPicPr>
          <p:cNvPr id="8" name="Picture 7">
            <a:extLst>
              <a:ext uri="{FF2B5EF4-FFF2-40B4-BE49-F238E27FC236}">
                <a16:creationId xmlns:a16="http://schemas.microsoft.com/office/drawing/2014/main" id="{63DE8D03-B4FF-C4BF-8371-703F1CFD984D}"/>
              </a:ext>
            </a:extLst>
          </p:cNvPr>
          <p:cNvPicPr>
            <a:picLocks noChangeAspect="1"/>
          </p:cNvPicPr>
          <p:nvPr/>
        </p:nvPicPr>
        <p:blipFill>
          <a:blip r:embed="rId2"/>
          <a:stretch>
            <a:fillRect/>
          </a:stretch>
        </p:blipFill>
        <p:spPr>
          <a:xfrm>
            <a:off x="110709" y="137030"/>
            <a:ext cx="7397531" cy="6375530"/>
          </a:xfrm>
          <a:prstGeom prst="rect">
            <a:avLst/>
          </a:prstGeom>
        </p:spPr>
      </p:pic>
      <p:sp>
        <p:nvSpPr>
          <p:cNvPr id="4" name="TextBox 3">
            <a:extLst>
              <a:ext uri="{FF2B5EF4-FFF2-40B4-BE49-F238E27FC236}">
                <a16:creationId xmlns:a16="http://schemas.microsoft.com/office/drawing/2014/main" id="{E4E00C47-98F9-A47F-CBED-145A49EEA1B9}"/>
              </a:ext>
            </a:extLst>
          </p:cNvPr>
          <p:cNvSpPr txBox="1"/>
          <p:nvPr/>
        </p:nvSpPr>
        <p:spPr>
          <a:xfrm>
            <a:off x="7660640" y="213360"/>
            <a:ext cx="4420651" cy="6370975"/>
          </a:xfrm>
          <a:prstGeom prst="rect">
            <a:avLst/>
          </a:prstGeom>
          <a:noFill/>
        </p:spPr>
        <p:txBody>
          <a:bodyPr wrap="square" rtlCol="0">
            <a:spAutoFit/>
          </a:bodyPr>
          <a:lstStyle/>
          <a:p>
            <a:r>
              <a:rPr lang="en-IN" sz="2400" dirty="0"/>
              <a:t>So this is a basically a pie chart depicting the market percentage &amp; profit value of various commodities in the marketplace. We can clearly interpret that chocolate holds a better position in the market with high profit value as compared to other items. Butter and buttermilk holds the equal market percentage &amp; equal profit value. Whereas chicken holds the lesser profit value as compared to the rest commodities.</a:t>
            </a:r>
          </a:p>
        </p:txBody>
      </p:sp>
    </p:spTree>
    <p:extLst>
      <p:ext uri="{BB962C8B-B14F-4D97-AF65-F5344CB8AC3E}">
        <p14:creationId xmlns:p14="http://schemas.microsoft.com/office/powerpoint/2010/main" val="4249181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a:xfrm>
            <a:off x="584149" y="381001"/>
            <a:ext cx="8373038" cy="1251154"/>
          </a:xfrm>
        </p:spPr>
        <p:txBody>
          <a:bodyPr/>
          <a:lstStyle/>
          <a:p>
            <a:r>
              <a:rPr lang="en-US" u="sng" dirty="0"/>
              <a:t>CASE STUDIES &amp; APPLICATIONS</a:t>
            </a:r>
          </a:p>
        </p:txBody>
      </p:sp>
      <p:sp>
        <p:nvSpPr>
          <p:cNvPr id="8" name="Slide Number Placeholder 7">
            <a:extLst>
              <a:ext uri="{FF2B5EF4-FFF2-40B4-BE49-F238E27FC236}">
                <a16:creationId xmlns:a16="http://schemas.microsoft.com/office/drawing/2014/main" id="{7130094C-EC6A-E6F3-2E57-202E962AAC87}"/>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15" name="TextBox 14">
            <a:extLst>
              <a:ext uri="{FF2B5EF4-FFF2-40B4-BE49-F238E27FC236}">
                <a16:creationId xmlns:a16="http://schemas.microsoft.com/office/drawing/2014/main" id="{798F752F-E977-B856-1C17-DC3AAA910381}"/>
              </a:ext>
            </a:extLst>
          </p:cNvPr>
          <p:cNvSpPr txBox="1"/>
          <p:nvPr/>
        </p:nvSpPr>
        <p:spPr>
          <a:xfrm>
            <a:off x="685800" y="1907458"/>
            <a:ext cx="10896600" cy="4869218"/>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Retail Industry</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Supermarkets</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Retailers like grocery stores use market basket analysis to optimize product placement. For example, </a:t>
            </a:r>
            <a:r>
              <a:rPr lang="en-IN" sz="2400" kern="0" dirty="0">
                <a:latin typeface="Times New Roman" panose="02020603050405020304" pitchFamily="18" charset="0"/>
                <a:ea typeface="Times New Roman" panose="02020603050405020304" pitchFamily="18" charset="0"/>
                <a:cs typeface="Times New Roman" panose="02020603050405020304" pitchFamily="18" charset="0"/>
              </a:rPr>
              <a:t>A</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nalysis shows that customers who buy bread also tend to buy milk, butter. </a:t>
            </a:r>
            <a:r>
              <a:rPr lang="en-IN" sz="2400" kern="0" dirty="0">
                <a:latin typeface="Times New Roman" panose="02020603050405020304" pitchFamily="18" charset="0"/>
                <a:ea typeface="Times New Roman" panose="02020603050405020304" pitchFamily="18" charset="0"/>
                <a:cs typeface="Times New Roman" panose="02020603050405020304" pitchFamily="18" charset="0"/>
              </a:rPr>
              <a:t>T</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hese products might be placed closer together to encourage additional purchases together.</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Online Retail Industry</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E-commerce platforms use market basket analysis to personalize recommendations. For instance, if a customer adds a camera to their cart, the platform might suggest complementary items such as memory cards or tripods based on previous purchasing patterns. If he adds a mobile to his cart he will be suggested of mobile covers, screen guards, earphones, </a:t>
            </a:r>
            <a:r>
              <a:rPr lang="en-IN"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airdopes</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etc.</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endParaRPr lang="en-IN" sz="1200" kern="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8121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D9153AF-6AD3-03C2-D275-38DCCE968535}"/>
              </a:ext>
            </a:extLst>
          </p:cNvPr>
          <p:cNvSpPr>
            <a:spLocks noGrp="1"/>
          </p:cNvSpPr>
          <p:nvPr>
            <p:ph idx="1"/>
          </p:nvPr>
        </p:nvSpPr>
        <p:spPr>
          <a:xfrm>
            <a:off x="7059561" y="255639"/>
            <a:ext cx="5024284" cy="6479458"/>
          </a:xfrm>
        </p:spPr>
        <p:txBody>
          <a:bodyPr/>
          <a:lstStyle/>
          <a:p>
            <a:r>
              <a:rPr lang="en-US" dirty="0"/>
              <a:t>Market Basket Analysis is an effective way to uncover relationships between items in transactional data. By leveraging powerful libraries like Pandas, </a:t>
            </a:r>
            <a:r>
              <a:rPr lang="en-US" dirty="0" err="1"/>
              <a:t>Numpy</a:t>
            </a:r>
            <a:r>
              <a:rPr lang="en-US" dirty="0"/>
              <a:t> &amp; </a:t>
            </a:r>
            <a:r>
              <a:rPr lang="en-US" dirty="0" err="1"/>
              <a:t>MatplotLib</a:t>
            </a:r>
            <a:r>
              <a:rPr lang="en-US" dirty="0"/>
              <a:t> the process of preparing data, generating frequent  </a:t>
            </a:r>
            <a:r>
              <a:rPr lang="en-US" dirty="0" err="1"/>
              <a:t>itemsets</a:t>
            </a:r>
            <a:r>
              <a:rPr lang="en-US" dirty="0"/>
              <a:t>, Visualization and extracting association rules becomes streamlined and efficient for a </a:t>
            </a:r>
            <a:r>
              <a:rPr lang="en-US" dirty="0" err="1"/>
              <a:t>shopkeeper,wholesaler</a:t>
            </a:r>
            <a:r>
              <a:rPr lang="en-US" dirty="0"/>
              <a:t> &amp; Retailer.</a:t>
            </a:r>
            <a:endParaRPr lang="en-IN" dirty="0"/>
          </a:p>
        </p:txBody>
      </p:sp>
      <p:sp>
        <p:nvSpPr>
          <p:cNvPr id="7" name="Title 6">
            <a:extLst>
              <a:ext uri="{FF2B5EF4-FFF2-40B4-BE49-F238E27FC236}">
                <a16:creationId xmlns:a16="http://schemas.microsoft.com/office/drawing/2014/main" id="{44434F41-DF16-23BF-A1F7-5ECE2CEC8364}"/>
              </a:ext>
            </a:extLst>
          </p:cNvPr>
          <p:cNvSpPr>
            <a:spLocks noGrp="1"/>
          </p:cNvSpPr>
          <p:nvPr>
            <p:ph type="title"/>
          </p:nvPr>
        </p:nvSpPr>
        <p:spPr/>
        <p:txBody>
          <a:bodyPr>
            <a:normAutofit/>
          </a:bodyPr>
          <a:lstStyle/>
          <a:p>
            <a:r>
              <a:rPr lang="en-IN" dirty="0"/>
              <a:t>SUMMARY</a:t>
            </a:r>
          </a:p>
        </p:txBody>
      </p:sp>
    </p:spTree>
    <p:extLst>
      <p:ext uri="{BB962C8B-B14F-4D97-AF65-F5344CB8AC3E}">
        <p14:creationId xmlns:p14="http://schemas.microsoft.com/office/powerpoint/2010/main" val="2790251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4A9D1-CEE9-5D8C-3401-3C427A87C1DB}"/>
              </a:ext>
            </a:extLst>
          </p:cNvPr>
          <p:cNvSpPr>
            <a:spLocks noGrp="1"/>
          </p:cNvSpPr>
          <p:nvPr>
            <p:ph type="title"/>
          </p:nvPr>
        </p:nvSpPr>
        <p:spPr>
          <a:xfrm>
            <a:off x="1153668" y="1917290"/>
            <a:ext cx="9884664" cy="3527069"/>
          </a:xfrm>
        </p:spPr>
        <p:txBody>
          <a:bodyPr>
            <a:normAutofit/>
          </a:bodyPr>
          <a:lstStyle/>
          <a:p>
            <a:r>
              <a:rPr lang="en-IN" sz="7200" b="1" dirty="0"/>
              <a:t>THANK YOU </a:t>
            </a:r>
          </a:p>
        </p:txBody>
      </p:sp>
    </p:spTree>
    <p:extLst>
      <p:ext uri="{BB962C8B-B14F-4D97-AF65-F5344CB8AC3E}">
        <p14:creationId xmlns:p14="http://schemas.microsoft.com/office/powerpoint/2010/main" val="133159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687879" y="0"/>
            <a:ext cx="4210493" cy="1318437"/>
          </a:xfrm>
        </p:spPr>
        <p:txBody>
          <a:bodyPr>
            <a:normAutofit/>
          </a:bodyPr>
          <a:lstStyle/>
          <a:p>
            <a:pPr algn="ctr"/>
            <a:r>
              <a:rPr lang="en-US" dirty="0">
                <a:solidFill>
                  <a:schemeClr val="accent3"/>
                </a:solidFill>
                <a:latin typeface="Baskerville Old Face" panose="02020602080505020303" pitchFamily="18" charset="77"/>
                <a:cs typeface="Calibri Light"/>
              </a:rPr>
              <a:t>         CONTENTS</a:t>
            </a:r>
            <a:endParaRPr lang="en-US" dirty="0">
              <a:solidFill>
                <a:schemeClr val="accent3"/>
              </a:solidFill>
              <a:latin typeface="Baskerville Old Face" panose="02020602080505020303" pitchFamily="18" charset="77"/>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145079" y="861237"/>
            <a:ext cx="4787841" cy="6133793"/>
          </a:xfrm>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1) Introduction</a:t>
            </a:r>
          </a:p>
          <a:p>
            <a:pPr marL="0" indent="0">
              <a:lnSpc>
                <a:spcPct val="150000"/>
              </a:lnSpc>
              <a:buNone/>
            </a:pPr>
            <a:r>
              <a:rPr lang="en-US" dirty="0">
                <a:solidFill>
                  <a:schemeClr val="accent3"/>
                </a:solidFill>
                <a:latin typeface="Gill Sans Nova Light" panose="020B0302020104020203" pitchFamily="34" charset="0"/>
                <a:cs typeface="Gill Sans Light" panose="020B0302020104020203" pitchFamily="34" charset="-79"/>
              </a:rPr>
              <a:t>2) Data collection</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a:solidFill>
                  <a:schemeClr val="accent3"/>
                </a:solidFill>
                <a:latin typeface="Gill Sans Nova Light" panose="020B0302020104020203" pitchFamily="34" charset="0"/>
                <a:cs typeface="Gill Sans Light" panose="020B0302020104020203" pitchFamily="34" charset="-79"/>
              </a:rPr>
              <a:t>3) Data reprocessing</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dirty="0">
                <a:solidFill>
                  <a:schemeClr val="accent3"/>
                </a:solidFill>
                <a:latin typeface="Gill Sans Nova Light" panose="020B0302020104020203" pitchFamily="34" charset="0"/>
                <a:cs typeface="Gill Sans Light" panose="020B0302020104020203" pitchFamily="34" charset="-79"/>
              </a:rPr>
              <a:t>4) Generating Frequent </a:t>
            </a:r>
            <a:r>
              <a:rPr lang="en-US" dirty="0" err="1">
                <a:solidFill>
                  <a:schemeClr val="accent3"/>
                </a:solidFill>
                <a:latin typeface="Gill Sans Nova Light" panose="020B0302020104020203" pitchFamily="34" charset="0"/>
                <a:cs typeface="Gill Sans Light" panose="020B0302020104020203" pitchFamily="34" charset="-79"/>
              </a:rPr>
              <a:t>itemsets</a:t>
            </a:r>
            <a:endParaRPr lang="en-US" sz="24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5) Visualization</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6) Case</a:t>
            </a:r>
            <a:r>
              <a:rPr lang="en-US" dirty="0">
                <a:solidFill>
                  <a:schemeClr val="accent3"/>
                </a:solidFill>
                <a:latin typeface="Gill Sans Nova Light" panose="020B0302020104020203" pitchFamily="34" charset="0"/>
                <a:cs typeface="Gill Sans Light" panose="020B0302020104020203" pitchFamily="34" charset="-79"/>
              </a:rPr>
              <a:t> studies &amp; Applications</a:t>
            </a:r>
          </a:p>
          <a:p>
            <a:pPr marL="0" indent="0">
              <a:lnSpc>
                <a:spcPct val="150000"/>
              </a:lnSpc>
              <a:buNone/>
            </a:pPr>
            <a:r>
              <a:rPr lang="en-US" dirty="0">
                <a:solidFill>
                  <a:schemeClr val="accent3"/>
                </a:solidFill>
                <a:latin typeface="Gill Sans Nova Light" panose="020B0302020104020203" pitchFamily="34" charset="0"/>
                <a:cs typeface="Gill Sans Light" panose="020B0302020104020203" pitchFamily="34" charset="-79"/>
              </a:rPr>
              <a:t>7) Summary</a:t>
            </a:r>
          </a:p>
          <a:p>
            <a:pPr marL="0" indent="0">
              <a:lnSpc>
                <a:spcPct val="150000"/>
              </a:lnSpc>
              <a:buNone/>
            </a:pP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pic>
        <p:nvPicPr>
          <p:cNvPr id="7" name="Picture 6">
            <a:extLst>
              <a:ext uri="{FF2B5EF4-FFF2-40B4-BE49-F238E27FC236}">
                <a16:creationId xmlns:a16="http://schemas.microsoft.com/office/drawing/2014/main" id="{5F04F18D-6917-D1BF-4B24-60D350959EB2}"/>
              </a:ext>
            </a:extLst>
          </p:cNvPr>
          <p:cNvPicPr>
            <a:picLocks noChangeAspect="1"/>
          </p:cNvPicPr>
          <p:nvPr/>
        </p:nvPicPr>
        <p:blipFill>
          <a:blip r:embed="rId5"/>
          <a:stretch>
            <a:fillRect/>
          </a:stretch>
        </p:blipFill>
        <p:spPr>
          <a:xfrm>
            <a:off x="-1709126" y="137030"/>
            <a:ext cx="6858000" cy="7035661"/>
          </a:xfrm>
          <a:prstGeom prst="rect">
            <a:avLst/>
          </a:prstGeom>
        </p:spPr>
      </p:pic>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2931514" y="1650871"/>
            <a:ext cx="10942674" cy="1425956"/>
          </a:xfrm>
        </p:spPr>
        <p:txBody>
          <a:bodyPr/>
          <a:lstStyle/>
          <a:p>
            <a:pPr algn="ctr"/>
            <a:r>
              <a:rPr lang="en-US" u="sng"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08280" y="2758940"/>
            <a:ext cx="10820400" cy="4024125"/>
          </a:xfrm>
        </p:spPr>
        <p:txBody>
          <a:bodyPr>
            <a:normAutofit/>
          </a:bodyPr>
          <a:lstStyle/>
          <a:p>
            <a:pPr marL="0" indent="0">
              <a:buNone/>
            </a:pPr>
            <a:r>
              <a:rPr lang="en-IN" sz="3200" dirty="0">
                <a:effectLst/>
                <a:latin typeface="Calibri" panose="020F0502020204030204" pitchFamily="34" charset="0"/>
                <a:ea typeface="Calibri" panose="020F0502020204030204" pitchFamily="34" charset="0"/>
                <a:cs typeface="Times New Roman" panose="02020603050405020304" pitchFamily="18" charset="0"/>
              </a:rPr>
              <a:t>Market Basket Analysis  is a crucial technique in retail management that helps retailers understand the purchase </a:t>
            </a:r>
            <a:r>
              <a:rPr lang="en-IN" sz="3200" dirty="0" err="1">
                <a:effectLst/>
                <a:latin typeface="Calibri" panose="020F0502020204030204" pitchFamily="34" charset="0"/>
                <a:ea typeface="Calibri" panose="020F0502020204030204" pitchFamily="34" charset="0"/>
                <a:cs typeface="Times New Roman" panose="02020603050405020304" pitchFamily="18" charset="0"/>
              </a:rPr>
              <a:t>behaviors</a:t>
            </a:r>
            <a:r>
              <a:rPr lang="en-IN" sz="3200" dirty="0">
                <a:effectLst/>
                <a:latin typeface="Calibri" panose="020F0502020204030204" pitchFamily="34" charset="0"/>
                <a:ea typeface="Calibri" panose="020F0502020204030204" pitchFamily="34" charset="0"/>
                <a:cs typeface="Times New Roman" panose="02020603050405020304" pitchFamily="18" charset="0"/>
              </a:rPr>
              <a:t> of their customers. By </a:t>
            </a:r>
            <a:r>
              <a:rPr lang="en-IN" sz="32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3200" dirty="0">
                <a:effectLst/>
                <a:latin typeface="Calibri" panose="020F0502020204030204" pitchFamily="34" charset="0"/>
                <a:ea typeface="Calibri" panose="020F0502020204030204" pitchFamily="34" charset="0"/>
                <a:cs typeface="Times New Roman" panose="02020603050405020304" pitchFamily="18" charset="0"/>
              </a:rPr>
              <a:t> transactional data, MBA identifies associations between products frequently purchased together. This understanding enables retailers &amp; wholesalers  to make informed decisions on product placement, promotions, and inventory management strategies</a:t>
            </a:r>
            <a:endParaRPr lang="en-US" sz="3200"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2"/>
          </p:nvPr>
        </p:nvSpPr>
        <p:spPr/>
        <p:txBody>
          <a:bodyPr/>
          <a:lstStyle/>
          <a:p>
            <a:fld id="{294A09A9-5501-47C1-A89A-A340965A2BE2}" type="slidenum">
              <a:rPr lang="en-US" smtClean="0"/>
              <a:pPr/>
              <a:t>3</a:t>
            </a:fld>
            <a:endParaRPr lang="en-US" dirty="0"/>
          </a:p>
        </p:txBody>
      </p:sp>
      <p:pic>
        <p:nvPicPr>
          <p:cNvPr id="7" name="Picture 6">
            <a:extLst>
              <a:ext uri="{FF2B5EF4-FFF2-40B4-BE49-F238E27FC236}">
                <a16:creationId xmlns:a16="http://schemas.microsoft.com/office/drawing/2014/main" id="{6639AC09-8033-2471-6EE6-AAAC0DDA4BC3}"/>
              </a:ext>
            </a:extLst>
          </p:cNvPr>
          <p:cNvPicPr>
            <a:picLocks noChangeAspect="1"/>
          </p:cNvPicPr>
          <p:nvPr/>
        </p:nvPicPr>
        <p:blipFill>
          <a:blip r:embed="rId3"/>
          <a:stretch>
            <a:fillRect/>
          </a:stretch>
        </p:blipFill>
        <p:spPr>
          <a:xfrm>
            <a:off x="4953965" y="74935"/>
            <a:ext cx="7164463" cy="2684005"/>
          </a:xfrm>
          <a:prstGeom prst="rect">
            <a:avLst/>
          </a:prstGeom>
        </p:spPr>
      </p:pic>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9899CD-EDF1-E3B7-D799-0BD5C75666D2}"/>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69A31B85-E218-4AA7-908F-E2CB5AA24FA6}"/>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4" name="TextBox 3">
            <a:extLst>
              <a:ext uri="{FF2B5EF4-FFF2-40B4-BE49-F238E27FC236}">
                <a16:creationId xmlns:a16="http://schemas.microsoft.com/office/drawing/2014/main" id="{4332F494-81D8-C0E6-FE08-B8AC15AABA1D}"/>
              </a:ext>
            </a:extLst>
          </p:cNvPr>
          <p:cNvSpPr txBox="1"/>
          <p:nvPr/>
        </p:nvSpPr>
        <p:spPr>
          <a:xfrm>
            <a:off x="78658" y="563562"/>
            <a:ext cx="12192000" cy="2164567"/>
          </a:xfrm>
          <a:prstGeom prst="rect">
            <a:avLst/>
          </a:prstGeom>
          <a:noFill/>
        </p:spPr>
        <p:txBody>
          <a:bodyPr wrap="square" rtlCol="0">
            <a:spAutoFit/>
          </a:bodyPr>
          <a:lstStyle/>
          <a:p>
            <a:pPr>
              <a:lnSpc>
                <a:spcPct val="107000"/>
              </a:lnSpc>
              <a:spcAft>
                <a:spcPts val="800"/>
              </a:spcAft>
            </a:pPr>
            <a:r>
              <a:rPr lang="en-IN" sz="3200" kern="0" dirty="0">
                <a:effectLst/>
                <a:latin typeface="Times New Roman" panose="02020603050405020304" pitchFamily="18" charset="0"/>
                <a:ea typeface="Times New Roman" panose="02020603050405020304" pitchFamily="18" charset="0"/>
                <a:cs typeface="Times New Roman" panose="02020603050405020304" pitchFamily="18" charset="0"/>
              </a:rPr>
              <a:t>Data collection is a foundational step in market basket analysis for retail management. It involves gathering transactional data that records the items purchased together in each transaction. Here’s a detailed overview of data collection  :-</a:t>
            </a:r>
          </a:p>
        </p:txBody>
      </p:sp>
      <p:sp>
        <p:nvSpPr>
          <p:cNvPr id="6" name="TextBox 5">
            <a:extLst>
              <a:ext uri="{FF2B5EF4-FFF2-40B4-BE49-F238E27FC236}">
                <a16:creationId xmlns:a16="http://schemas.microsoft.com/office/drawing/2014/main" id="{CDB39F8F-9E2A-5492-C0B4-36FA07ACCB2C}"/>
              </a:ext>
            </a:extLst>
          </p:cNvPr>
          <p:cNvSpPr txBox="1"/>
          <p:nvPr/>
        </p:nvSpPr>
        <p:spPr>
          <a:xfrm>
            <a:off x="235974" y="2077751"/>
            <a:ext cx="11877368" cy="5509200"/>
          </a:xfrm>
          <a:prstGeom prst="rect">
            <a:avLst/>
          </a:prstGeom>
          <a:noFill/>
        </p:spPr>
        <p:txBody>
          <a:bodyPr wrap="square">
            <a:spAutoFit/>
          </a:bodyPr>
          <a:lstStyle/>
          <a:p>
            <a:endParaRPr lang="en-IN" sz="2800" b="1" dirty="0">
              <a:effectLst/>
              <a:latin typeface="Times New Roman" panose="02020603050405020304" pitchFamily="18" charset="0"/>
              <a:ea typeface="Times New Roman" panose="02020603050405020304" pitchFamily="18" charset="0"/>
            </a:endParaRPr>
          </a:p>
          <a:p>
            <a:endParaRPr lang="en-IN" sz="2800" b="1" dirty="0">
              <a:effectLst/>
              <a:latin typeface="Times New Roman" panose="02020603050405020304" pitchFamily="18" charset="0"/>
              <a:ea typeface="Times New Roman" panose="02020603050405020304" pitchFamily="18" charset="0"/>
            </a:endParaRPr>
          </a:p>
          <a:p>
            <a:r>
              <a:rPr lang="en-IN" sz="2800" b="1" dirty="0">
                <a:effectLst/>
                <a:latin typeface="Times New Roman" panose="02020603050405020304" pitchFamily="18" charset="0"/>
                <a:ea typeface="Times New Roman" panose="02020603050405020304" pitchFamily="18" charset="0"/>
              </a:rPr>
              <a:t>Methods of Data Collection:</a:t>
            </a:r>
          </a:p>
          <a:p>
            <a:endParaRPr lang="en-IN" sz="2800" b="1"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2400" b="1" dirty="0">
                <a:effectLst/>
                <a:latin typeface="Times New Roman" panose="02020603050405020304" pitchFamily="18" charset="0"/>
                <a:ea typeface="Times New Roman" panose="02020603050405020304" pitchFamily="18" charset="0"/>
              </a:rPr>
              <a:t>Point of Sale (POS) Systems</a:t>
            </a:r>
            <a:r>
              <a:rPr lang="en-IN" sz="2400" dirty="0">
                <a:effectLst/>
                <a:latin typeface="Times New Roman" panose="02020603050405020304" pitchFamily="18" charset="0"/>
                <a:ea typeface="Times New Roman" panose="02020603050405020304" pitchFamily="18" charset="0"/>
              </a:rPr>
              <a:t>: Retailers can collect transactional data directly from their POS systems, which automatically record each sale made at checkout. POS data is typically structured and includes transaction IDs, items purchased, and timestamps.</a:t>
            </a:r>
          </a:p>
          <a:p>
            <a:pPr marL="342900" lvl="0" indent="-342900">
              <a:tabLst>
                <a:tab pos="457200" algn="l"/>
              </a:tabLst>
            </a:pPr>
            <a:endParaRPr lang="en-IN" sz="24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2400" b="1" dirty="0">
                <a:effectLst/>
                <a:latin typeface="Times New Roman" panose="02020603050405020304" pitchFamily="18" charset="0"/>
                <a:ea typeface="Times New Roman" panose="02020603050405020304" pitchFamily="18" charset="0"/>
              </a:rPr>
              <a:t>Surveys and Feedback</a:t>
            </a:r>
            <a:r>
              <a:rPr lang="en-IN" sz="2400" dirty="0">
                <a:effectLst/>
                <a:latin typeface="Times New Roman" panose="02020603050405020304" pitchFamily="18" charset="0"/>
                <a:ea typeface="Times New Roman" panose="02020603050405020304" pitchFamily="18" charset="0"/>
              </a:rPr>
              <a:t>: Occasionally, retailers may collect additional data through customer surveys or feedback forms. This qualitative data can supplement transactional data by providing insights into customer motivations and purchasing decisions.</a:t>
            </a:r>
          </a:p>
          <a:p>
            <a:pPr marL="342900" lvl="0" indent="-342900">
              <a:tabLst>
                <a:tab pos="457200" algn="l"/>
              </a:tabLst>
            </a:pP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endParaRPr lang="en-IN" dirty="0">
              <a:latin typeface="Times New Roman" panose="02020603050405020304" pitchFamily="18" charset="0"/>
              <a:ea typeface="Times New Roman" panose="02020603050405020304" pitchFamily="18" charset="0"/>
            </a:endParaRPr>
          </a:p>
          <a:p>
            <a:pPr marL="342900" lvl="0" indent="-342900">
              <a:tabLst>
                <a:tab pos="457200" algn="l"/>
              </a:tabLst>
            </a:pPr>
            <a:endParaRPr lang="en-IN" sz="18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89380236-BBB2-B456-AA05-1AFED54DC945}"/>
              </a:ext>
            </a:extLst>
          </p:cNvPr>
          <p:cNvSpPr txBox="1"/>
          <p:nvPr/>
        </p:nvSpPr>
        <p:spPr>
          <a:xfrm>
            <a:off x="4338320" y="0"/>
            <a:ext cx="8364959" cy="646331"/>
          </a:xfrm>
          <a:prstGeom prst="rect">
            <a:avLst/>
          </a:prstGeom>
          <a:noFill/>
        </p:spPr>
        <p:txBody>
          <a:bodyPr wrap="square" rtlCol="0">
            <a:spAutoFit/>
          </a:bodyPr>
          <a:lstStyle/>
          <a:p>
            <a:r>
              <a:rPr lang="en-IN" sz="3600" u="sng" dirty="0"/>
              <a:t>DATA COLLECTION</a:t>
            </a:r>
          </a:p>
        </p:txBody>
      </p:sp>
    </p:spTree>
    <p:extLst>
      <p:ext uri="{BB962C8B-B14F-4D97-AF65-F5344CB8AC3E}">
        <p14:creationId xmlns:p14="http://schemas.microsoft.com/office/powerpoint/2010/main" val="3699078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956930" y="1"/>
            <a:ext cx="8592880" cy="1222744"/>
          </a:xfrm>
        </p:spPr>
        <p:txBody>
          <a:bodyPr/>
          <a:lstStyle/>
          <a:p>
            <a:pPr algn="ctr"/>
            <a:r>
              <a:rPr lang="en-US" dirty="0"/>
              <a:t>  </a:t>
            </a:r>
            <a:r>
              <a:rPr lang="en-US" u="sng" dirty="0"/>
              <a:t>DATA REPROCESSING</a:t>
            </a:r>
          </a:p>
        </p:txBody>
      </p:sp>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
        <p:nvSpPr>
          <p:cNvPr id="7" name="Content Placeholder 6">
            <a:extLst>
              <a:ext uri="{FF2B5EF4-FFF2-40B4-BE49-F238E27FC236}">
                <a16:creationId xmlns:a16="http://schemas.microsoft.com/office/drawing/2014/main" id="{D3EF9BF2-30D1-7EF5-2F26-3BAC99A62C73}"/>
              </a:ext>
            </a:extLst>
          </p:cNvPr>
          <p:cNvSpPr>
            <a:spLocks noGrp="1"/>
          </p:cNvSpPr>
          <p:nvPr>
            <p:ph idx="1"/>
          </p:nvPr>
        </p:nvSpPr>
        <p:spPr>
          <a:xfrm>
            <a:off x="202904" y="954331"/>
            <a:ext cx="11786191" cy="5228159"/>
          </a:xfrm>
        </p:spPr>
        <p:txBody>
          <a:bodyPr>
            <a:normAutofit fontScale="92500" lnSpcReduction="20000"/>
          </a:bodyPr>
          <a:lstStyle/>
          <a:p>
            <a:r>
              <a:rPr lang="en-IN" sz="3000" kern="0" dirty="0">
                <a:effectLst/>
                <a:latin typeface="Times New Roman" panose="02020603050405020304" pitchFamily="18" charset="0"/>
                <a:ea typeface="Times New Roman" panose="02020603050405020304" pitchFamily="18" charset="0"/>
                <a:cs typeface="Times New Roman" panose="02020603050405020304" pitchFamily="18" charset="0"/>
              </a:rPr>
              <a:t>Data reprocessing is a critical step in market basket analysis  that involves transforming raw transactional data into a structured format suitable for analysis. Here’s a detailed overview of data reprocessing steps typically involved in the process:</a:t>
            </a:r>
          </a:p>
          <a:p>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600" dirty="0"/>
              <a:t>a) Data </a:t>
            </a:r>
            <a:r>
              <a:rPr lang="en-IN" sz="2600" dirty="0" err="1"/>
              <a:t>cleaning_</a:t>
            </a:r>
            <a:r>
              <a:rPr lang="en-IN" sz="2600" kern="0" dirty="0" err="1">
                <a:effectLst/>
                <a:latin typeface="Times New Roman" panose="02020603050405020304" pitchFamily="18" charset="0"/>
                <a:ea typeface="Times New Roman" panose="02020603050405020304" pitchFamily="18" charset="0"/>
              </a:rPr>
              <a:t>handle</a:t>
            </a:r>
            <a:r>
              <a:rPr lang="en-IN" sz="2600" kern="0" dirty="0">
                <a:effectLst/>
                <a:latin typeface="Times New Roman" panose="02020603050405020304" pitchFamily="18" charset="0"/>
                <a:ea typeface="Times New Roman" panose="02020603050405020304" pitchFamily="18" charset="0"/>
              </a:rPr>
              <a:t> any missing data in transactional records.</a:t>
            </a:r>
            <a:endParaRPr lang="en-IN" sz="2600" dirty="0"/>
          </a:p>
          <a:p>
            <a:r>
              <a:rPr lang="en-IN" sz="2600" dirty="0"/>
              <a:t>b) Data </a:t>
            </a:r>
            <a:r>
              <a:rPr lang="en-IN" sz="2600" dirty="0" err="1"/>
              <a:t>Transformation_</a:t>
            </a:r>
            <a:r>
              <a:rPr lang="en-IN" sz="2600" kern="0" dirty="0" err="1">
                <a:effectLst/>
                <a:latin typeface="Times New Roman" panose="02020603050405020304" pitchFamily="18" charset="0"/>
                <a:ea typeface="Times New Roman" panose="02020603050405020304" pitchFamily="18" charset="0"/>
              </a:rPr>
              <a:t>Transform</a:t>
            </a:r>
            <a:r>
              <a:rPr lang="en-IN" sz="2600" kern="0" dirty="0">
                <a:effectLst/>
                <a:latin typeface="Times New Roman" panose="02020603050405020304" pitchFamily="18" charset="0"/>
                <a:ea typeface="Times New Roman" panose="02020603050405020304" pitchFamily="18" charset="0"/>
              </a:rPr>
              <a:t> the transactional data into a format suitable for                         algorithms to perform.</a:t>
            </a:r>
            <a:endParaRPr lang="en-IN" sz="2600" dirty="0"/>
          </a:p>
          <a:p>
            <a:r>
              <a:rPr lang="en-IN" sz="2600" dirty="0"/>
              <a:t>c) Data Filtering_</a:t>
            </a:r>
            <a:r>
              <a:rPr lang="en-IN" sz="1900" kern="0" dirty="0">
                <a:effectLst/>
                <a:latin typeface="Times New Roman" panose="02020603050405020304" pitchFamily="18" charset="0"/>
                <a:ea typeface="Times New Roman" panose="02020603050405020304" pitchFamily="18" charset="0"/>
              </a:rPr>
              <a:t>: </a:t>
            </a:r>
            <a:r>
              <a:rPr lang="en-IN" sz="2600" kern="0" dirty="0">
                <a:effectLst/>
                <a:latin typeface="Times New Roman" panose="02020603050405020304" pitchFamily="18" charset="0"/>
                <a:ea typeface="Times New Roman" panose="02020603050405020304" pitchFamily="18" charset="0"/>
              </a:rPr>
              <a:t>Filter out infrequent/unnecessary  items that do not contribute significantly to the analysis.</a:t>
            </a:r>
            <a:endParaRPr lang="en-IN" sz="2600" dirty="0"/>
          </a:p>
          <a:p>
            <a:r>
              <a:rPr lang="en-IN" sz="2600" dirty="0"/>
              <a:t>d) Data </a:t>
            </a:r>
            <a:r>
              <a:rPr lang="en-IN" sz="2600" dirty="0" err="1"/>
              <a:t>Integration_</a:t>
            </a:r>
            <a:r>
              <a:rPr lang="en-IN" sz="3000" kern="0" dirty="0" err="1">
                <a:effectLst/>
                <a:latin typeface="Times New Roman" panose="02020603050405020304" pitchFamily="18" charset="0"/>
                <a:ea typeface="Times New Roman" panose="02020603050405020304" pitchFamily="18" charset="0"/>
              </a:rPr>
              <a:t>Integrate</a:t>
            </a:r>
            <a:r>
              <a:rPr lang="en-IN" sz="3000" kern="0" dirty="0">
                <a:effectLst/>
                <a:latin typeface="Times New Roman" panose="02020603050405020304" pitchFamily="18" charset="0"/>
                <a:ea typeface="Times New Roman" panose="02020603050405020304" pitchFamily="18" charset="0"/>
              </a:rPr>
              <a:t> supplementary data such as customer demographics, product categories, or sales data </a:t>
            </a:r>
            <a:endParaRPr lang="en-IN" sz="3000" dirty="0"/>
          </a:p>
          <a:p>
            <a:r>
              <a:rPr lang="en-IN" sz="2600" dirty="0"/>
              <a:t>e) Data </a:t>
            </a:r>
            <a:r>
              <a:rPr lang="en-IN" sz="2600" dirty="0" err="1"/>
              <a:t>Formatting_</a:t>
            </a:r>
            <a:r>
              <a:rPr lang="en-IN" sz="3000" kern="0" dirty="0" err="1">
                <a:effectLst/>
                <a:latin typeface="Times New Roman" panose="02020603050405020304" pitchFamily="18" charset="0"/>
                <a:ea typeface="Times New Roman" panose="02020603050405020304" pitchFamily="18" charset="0"/>
              </a:rPr>
              <a:t>Ensure</a:t>
            </a:r>
            <a:r>
              <a:rPr lang="en-IN" sz="3000" kern="0" dirty="0">
                <a:effectLst/>
                <a:latin typeface="Times New Roman" panose="02020603050405020304" pitchFamily="18" charset="0"/>
                <a:ea typeface="Times New Roman" panose="02020603050405020304" pitchFamily="18" charset="0"/>
              </a:rPr>
              <a:t> the data is formatted in a way that MBA algorithms can process efficiently. </a:t>
            </a:r>
            <a:endParaRPr lang="en-IN" sz="3000" dirty="0"/>
          </a:p>
        </p:txBody>
      </p:sp>
    </p:spTree>
    <p:extLst>
      <p:ext uri="{BB962C8B-B14F-4D97-AF65-F5344CB8AC3E}">
        <p14:creationId xmlns:p14="http://schemas.microsoft.com/office/powerpoint/2010/main" val="94101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AD3E159C-8F18-6271-D733-C11E52BA168F}"/>
              </a:ext>
            </a:extLst>
          </p:cNvPr>
          <p:cNvSpPr>
            <a:spLocks noGrp="1"/>
          </p:cNvSpPr>
          <p:nvPr>
            <p:ph type="body" sz="quarter" idx="19"/>
          </p:nvPr>
        </p:nvSpPr>
        <p:spPr/>
        <p:txBody>
          <a:bodyPr/>
          <a:lstStyle/>
          <a:p>
            <a:r>
              <a:rPr lang="en-US" dirty="0"/>
              <a:t>​</a:t>
            </a:r>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a:xfrm>
            <a:off x="515007" y="464215"/>
            <a:ext cx="11109434" cy="365125"/>
          </a:xfrm>
        </p:spPr>
        <p:txBody>
          <a:bodyPr/>
          <a:lstStyle/>
          <a:p>
            <a:pPr algn="ctr"/>
            <a:r>
              <a:rPr lang="en-US" sz="2000" dirty="0">
                <a:latin typeface="+mj-lt"/>
              </a:rPr>
              <a:t> </a:t>
            </a:r>
            <a:r>
              <a:rPr lang="en-US" sz="3200" u="sng" dirty="0">
                <a:latin typeface="+mj-lt"/>
              </a:rPr>
              <a:t>GENERATING FREQUENT ITEMSETS</a:t>
            </a:r>
            <a:endParaRPr lang="en-US" sz="2400" u="sng" dirty="0">
              <a:latin typeface="+mj-lt"/>
            </a:endParaRPr>
          </a:p>
          <a:p>
            <a:pPr algn="ctr"/>
            <a:endParaRPr lang="en-US" sz="2400" u="sng" dirty="0">
              <a:latin typeface="+mj-lt"/>
            </a:endParaRPr>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16" name="TextBox 15">
            <a:extLst>
              <a:ext uri="{FF2B5EF4-FFF2-40B4-BE49-F238E27FC236}">
                <a16:creationId xmlns:a16="http://schemas.microsoft.com/office/drawing/2014/main" id="{47B73B8A-B180-0875-0800-D97FB8B6C7E1}"/>
              </a:ext>
            </a:extLst>
          </p:cNvPr>
          <p:cNvSpPr txBox="1"/>
          <p:nvPr/>
        </p:nvSpPr>
        <p:spPr>
          <a:xfrm>
            <a:off x="971107" y="746125"/>
            <a:ext cx="10249785" cy="4798301"/>
          </a:xfrm>
          <a:prstGeom prst="rect">
            <a:avLst/>
          </a:prstGeom>
          <a:noFill/>
        </p:spPr>
        <p:txBody>
          <a:bodyPr wrap="square" rtlCol="0">
            <a:spAutoFit/>
          </a:bodyPr>
          <a:lstStyle/>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Generating frequent </a:t>
            </a:r>
            <a:r>
              <a:rPr lang="en-IN"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itemsets</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is a fundamental task in market basket analysis  to identify combinations of items that frequently occur together in transactions. Here’s a step-by-step guide on how to generate frequent </a:t>
            </a:r>
            <a:r>
              <a:rPr lang="en-IN"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itemsets</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using Python and the </a:t>
            </a:r>
            <a:r>
              <a:rPr lang="en-IN" sz="2400" kern="0" dirty="0" err="1">
                <a:latin typeface="Courier New" panose="02070309020205020404" pitchFamily="49" charset="0"/>
                <a:ea typeface="Times New Roman" panose="02020603050405020304" pitchFamily="18" charset="0"/>
                <a:cs typeface="Times New Roman" panose="02020603050405020304" pitchFamily="18" charset="0"/>
              </a:rPr>
              <a:t>Numpy</a:t>
            </a:r>
            <a:r>
              <a:rPr lang="en-IN" sz="2400" kern="0" dirty="0">
                <a:latin typeface="Courier New" panose="02070309020205020404" pitchFamily="49" charset="0"/>
                <a:ea typeface="Times New Roman" panose="02020603050405020304" pitchFamily="18" charset="0"/>
                <a:cs typeface="Times New Roman" panose="02020603050405020304" pitchFamily="18" charset="0"/>
              </a:rPr>
              <a:t> </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libraries :</a:t>
            </a:r>
            <a:r>
              <a:rPr lang="en-IN" sz="2400" kern="0"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2000" kern="0" dirty="0">
                <a:latin typeface="Times New Roman" panose="02020603050405020304" pitchFamily="18" charset="0"/>
                <a:ea typeface="Calibri" panose="020F0502020204030204" pitchFamily="34" charset="0"/>
                <a:cs typeface="Times New Roman" panose="02020603050405020304" pitchFamily="18" charset="0"/>
              </a:rPr>
              <a:t>STEP BY STEP GUIDE:-</a:t>
            </a:r>
          </a:p>
          <a:p>
            <a:pPr marL="342900" indent="-342900">
              <a:lnSpc>
                <a:spcPct val="107000"/>
              </a:lnSpc>
              <a:spcAft>
                <a:spcPts val="800"/>
              </a:spcAft>
              <a:buAutoNum type="alphaLcParenR"/>
            </a:pPr>
            <a:r>
              <a:rPr lang="en-IN" sz="2000" kern="0" dirty="0">
                <a:latin typeface="Times New Roman" panose="02020603050405020304" pitchFamily="18" charset="0"/>
                <a:ea typeface="Calibri" panose="020F0502020204030204" pitchFamily="34" charset="0"/>
                <a:cs typeface="Times New Roman" panose="02020603050405020304" pitchFamily="18" charset="0"/>
              </a:rPr>
              <a:t>Install Required Libraries-</a:t>
            </a:r>
            <a:r>
              <a:rPr lang="en-IN" sz="2000" kern="0" dirty="0">
                <a:effectLst/>
                <a:latin typeface="Times New Roman" panose="02020603050405020304" pitchFamily="18" charset="0"/>
                <a:ea typeface="Times New Roman" panose="02020603050405020304" pitchFamily="18" charset="0"/>
              </a:rPr>
              <a:t>Make sure you have </a:t>
            </a:r>
            <a:r>
              <a:rPr lang="en-IN" sz="2000" kern="0" dirty="0">
                <a:effectLst/>
                <a:latin typeface="Courier New" panose="02070309020205020404" pitchFamily="49" charset="0"/>
                <a:ea typeface="Times New Roman" panose="02020603050405020304" pitchFamily="18" charset="0"/>
              </a:rPr>
              <a:t>pandas</a:t>
            </a:r>
            <a:r>
              <a:rPr lang="en-IN" sz="2000" kern="0" dirty="0">
                <a:effectLst/>
                <a:latin typeface="Times New Roman" panose="02020603050405020304" pitchFamily="18" charset="0"/>
                <a:ea typeface="Times New Roman" panose="02020603050405020304" pitchFamily="18" charset="0"/>
              </a:rPr>
              <a:t> and </a:t>
            </a:r>
            <a:r>
              <a:rPr lang="en-IN" sz="2000" kern="0" dirty="0" err="1">
                <a:effectLst/>
                <a:latin typeface="Courier New" panose="02070309020205020404" pitchFamily="49" charset="0"/>
                <a:ea typeface="Times New Roman" panose="02020603050405020304" pitchFamily="18" charset="0"/>
              </a:rPr>
              <a:t>Numpy</a:t>
            </a:r>
            <a:r>
              <a:rPr lang="en-IN" sz="2000" kern="0" dirty="0">
                <a:effectLst/>
                <a:latin typeface="Times New Roman" panose="02020603050405020304" pitchFamily="18" charset="0"/>
                <a:ea typeface="Times New Roman" panose="02020603050405020304" pitchFamily="18" charset="0"/>
              </a:rPr>
              <a:t> installed. </a:t>
            </a:r>
            <a:endParaRPr lang="en-IN" sz="2000" kern="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lphaLcParenR" startAt="2"/>
            </a:pPr>
            <a:r>
              <a:rPr lang="en-IN" sz="2000" kern="0" dirty="0">
                <a:latin typeface="Times New Roman" panose="02020603050405020304" pitchFamily="18" charset="0"/>
                <a:ea typeface="Calibri" panose="020F0502020204030204" pitchFamily="34" charset="0"/>
                <a:cs typeface="Times New Roman" panose="02020603050405020304" pitchFamily="18" charset="0"/>
              </a:rPr>
              <a:t>Import Necessary Libraries-Then we have to import the necessary libraries required for the operation.</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Tx/>
              <a:buAutoNum type="alphaLcParenR" startAt="3"/>
            </a:pPr>
            <a:r>
              <a:rPr lang="en-IN" sz="2000" kern="100" dirty="0">
                <a:latin typeface="Calibri" panose="020F0502020204030204" pitchFamily="34" charset="0"/>
                <a:ea typeface="Calibri" panose="020F0502020204030204" pitchFamily="34" charset="0"/>
                <a:cs typeface="Times New Roman" panose="02020603050405020304" pitchFamily="18" charset="0"/>
              </a:rPr>
              <a:t>Prepare Transactional Data-</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Define your transactional dataset. Each transaction should be represented as a list of items.</a:t>
            </a:r>
            <a:endParaRPr lang="en-IN" sz="2000" kern="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lphaLcParenR" startAt="4"/>
            </a:pPr>
            <a:r>
              <a:rPr lang="en-IN" sz="2000" kern="0" dirty="0">
                <a:latin typeface="Times New Roman" panose="02020603050405020304" pitchFamily="18" charset="0"/>
                <a:ea typeface="Calibri" panose="020F0502020204030204" pitchFamily="34" charset="0"/>
                <a:cs typeface="Times New Roman" panose="02020603050405020304" pitchFamily="18" charset="0"/>
              </a:rPr>
              <a:t>Generate Frequent </a:t>
            </a:r>
            <a:r>
              <a:rPr lang="en-IN" sz="2000" kern="0" dirty="0" err="1">
                <a:latin typeface="Times New Roman" panose="02020603050405020304" pitchFamily="18" charset="0"/>
                <a:ea typeface="Calibri" panose="020F0502020204030204" pitchFamily="34" charset="0"/>
                <a:cs typeface="Times New Roman" panose="02020603050405020304" pitchFamily="18" charset="0"/>
              </a:rPr>
              <a:t>itemsets</a:t>
            </a:r>
            <a:r>
              <a:rPr lang="en-IN" sz="2000" kern="0" dirty="0">
                <a:latin typeface="Times New Roman" panose="02020603050405020304" pitchFamily="18" charset="0"/>
                <a:ea typeface="Calibri" panose="020F0502020204030204" pitchFamily="34" charset="0"/>
                <a:cs typeface="Times New Roman" panose="02020603050405020304" pitchFamily="18" charset="0"/>
              </a:rPr>
              <a:t>- This parameter specifies the support threshold for an itemset to be frequent or basically the frequency pattern of a product.</a:t>
            </a:r>
          </a:p>
        </p:txBody>
      </p:sp>
    </p:spTree>
    <p:extLst>
      <p:ext uri="{BB962C8B-B14F-4D97-AF65-F5344CB8AC3E}">
        <p14:creationId xmlns:p14="http://schemas.microsoft.com/office/powerpoint/2010/main" val="227683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1137959-7D1F-FBB7-5094-07715179487F}"/>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6E8D6E8-969C-81F9-8B97-1B42ED901A78}"/>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6" name="Title 5">
            <a:extLst>
              <a:ext uri="{FF2B5EF4-FFF2-40B4-BE49-F238E27FC236}">
                <a16:creationId xmlns:a16="http://schemas.microsoft.com/office/drawing/2014/main" id="{A4D28845-79DF-8F00-88C8-B7825ACED9BD}"/>
              </a:ext>
            </a:extLst>
          </p:cNvPr>
          <p:cNvSpPr>
            <a:spLocks noGrp="1"/>
          </p:cNvSpPr>
          <p:nvPr>
            <p:ph type="title"/>
          </p:nvPr>
        </p:nvSpPr>
        <p:spPr>
          <a:xfrm>
            <a:off x="974726" y="381001"/>
            <a:ext cx="10242549" cy="1341473"/>
          </a:xfrm>
        </p:spPr>
        <p:txBody>
          <a:bodyPr/>
          <a:lstStyle/>
          <a:p>
            <a:r>
              <a:rPr lang="en-IN" u="sng" dirty="0"/>
              <a:t>VISUALIZATION</a:t>
            </a:r>
          </a:p>
        </p:txBody>
      </p:sp>
      <p:sp>
        <p:nvSpPr>
          <p:cNvPr id="9" name="Content Placeholder 8">
            <a:extLst>
              <a:ext uri="{FF2B5EF4-FFF2-40B4-BE49-F238E27FC236}">
                <a16:creationId xmlns:a16="http://schemas.microsoft.com/office/drawing/2014/main" id="{C0D4C78F-ACB1-2516-D530-D0BF9D546F50}"/>
              </a:ext>
            </a:extLst>
          </p:cNvPr>
          <p:cNvSpPr>
            <a:spLocks noGrp="1"/>
          </p:cNvSpPr>
          <p:nvPr>
            <p:ph sz="quarter" idx="12"/>
          </p:nvPr>
        </p:nvSpPr>
        <p:spPr>
          <a:xfrm>
            <a:off x="103490" y="2302796"/>
            <a:ext cx="12088510" cy="4321288"/>
          </a:xfrm>
        </p:spPr>
        <p:txBody>
          <a:bodyPr>
            <a:normAutofit fontScale="92500" lnSpcReduction="20000"/>
          </a:bodyPr>
          <a:lstStyle/>
          <a:p>
            <a:r>
              <a:rPr lang="en-IN" sz="3200" kern="0" dirty="0">
                <a:effectLst/>
                <a:latin typeface="Times New Roman" panose="02020603050405020304" pitchFamily="18" charset="0"/>
                <a:ea typeface="Times New Roman" panose="02020603050405020304" pitchFamily="18" charset="0"/>
              </a:rPr>
              <a:t>Visualizing market basket analysis results is crucial for understanding item associations and patterns in transactional data. Here are several effective visualization techniques you can use to present and interpret market basket analysis findings:-</a:t>
            </a:r>
          </a:p>
          <a:p>
            <a:pPr marL="0" indent="0">
              <a:buNone/>
            </a:pPr>
            <a:endParaRPr lang="en-IN" sz="1800" kern="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Support Visualization</a:t>
            </a:r>
            <a:r>
              <a:rPr lang="en-IN" sz="2800" b="1" kern="100" dirty="0">
                <a:latin typeface="Calibri" panose="020F0502020204030204" pitchFamily="34" charset="0"/>
                <a:ea typeface="Calibri" panose="020F0502020204030204" pitchFamily="34" charset="0"/>
                <a:cs typeface="Times New Roman" panose="02020603050405020304" pitchFamily="18" charset="0"/>
              </a:rPr>
              <a:t>-</a:t>
            </a: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 Plotting support values for each itemset can provide a quick overview of itemset frequencies. This helps in identifying the most frequent </a:t>
            </a:r>
            <a:r>
              <a:rPr lang="en-IN" sz="2800" kern="0" dirty="0" err="1">
                <a:effectLst/>
                <a:latin typeface="Times New Roman" panose="02020603050405020304" pitchFamily="18" charset="0"/>
                <a:ea typeface="Times New Roman" panose="02020603050405020304" pitchFamily="18" charset="0"/>
                <a:cs typeface="Times New Roman" panose="02020603050405020304" pitchFamily="18" charset="0"/>
              </a:rPr>
              <a:t>itemsets</a:t>
            </a: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 in the dataset.</a:t>
            </a:r>
          </a:p>
          <a:p>
            <a:pPr>
              <a:lnSpc>
                <a:spcPct val="107000"/>
              </a:lnSpc>
              <a:spcAft>
                <a:spcPts val="800"/>
              </a:spcAft>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Parallel Coordinates Plot Visualization-</a:t>
            </a: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 Display multiple association rules simultaneously using parallel coordinates to visualize relationships between antecedents, consequents, support, and confidence.</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8893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1E6735-3356-25A6-7D0D-F6A7FDDC94FF}"/>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B8552E01-5622-EFD0-32C8-010C5BF5009C}"/>
              </a:ext>
            </a:extLst>
          </p:cNvPr>
          <p:cNvSpPr>
            <a:spLocks noGrp="1"/>
          </p:cNvSpPr>
          <p:nvPr>
            <p:ph type="sldNum" sz="quarter" idx="12"/>
          </p:nvPr>
        </p:nvSpPr>
        <p:spPr/>
        <p:txBody>
          <a:bodyPr/>
          <a:lstStyle/>
          <a:p>
            <a:fld id="{294A09A9-5501-47C1-A89A-A340965A2BE2}" type="slidenum">
              <a:rPr lang="en-US" smtClean="0"/>
              <a:t>8</a:t>
            </a:fld>
            <a:endParaRPr lang="en-US" dirty="0"/>
          </a:p>
        </p:txBody>
      </p:sp>
      <p:pic>
        <p:nvPicPr>
          <p:cNvPr id="6" name="Picture 5">
            <a:extLst>
              <a:ext uri="{FF2B5EF4-FFF2-40B4-BE49-F238E27FC236}">
                <a16:creationId xmlns:a16="http://schemas.microsoft.com/office/drawing/2014/main" id="{B8F47B32-66CA-E309-7C85-D4053F04CE3F}"/>
              </a:ext>
            </a:extLst>
          </p:cNvPr>
          <p:cNvPicPr>
            <a:picLocks noChangeAspect="1"/>
          </p:cNvPicPr>
          <p:nvPr/>
        </p:nvPicPr>
        <p:blipFill>
          <a:blip r:embed="rId2"/>
          <a:stretch>
            <a:fillRect/>
          </a:stretch>
        </p:blipFill>
        <p:spPr>
          <a:xfrm>
            <a:off x="1127761" y="131761"/>
            <a:ext cx="9123680" cy="4994543"/>
          </a:xfrm>
          <a:prstGeom prst="rect">
            <a:avLst/>
          </a:prstGeom>
        </p:spPr>
      </p:pic>
      <p:sp>
        <p:nvSpPr>
          <p:cNvPr id="4" name="TextBox 3">
            <a:extLst>
              <a:ext uri="{FF2B5EF4-FFF2-40B4-BE49-F238E27FC236}">
                <a16:creationId xmlns:a16="http://schemas.microsoft.com/office/drawing/2014/main" id="{FEFD7580-8B1A-9F61-9357-C228565ACCB6}"/>
              </a:ext>
            </a:extLst>
          </p:cNvPr>
          <p:cNvSpPr txBox="1"/>
          <p:nvPr/>
        </p:nvSpPr>
        <p:spPr>
          <a:xfrm>
            <a:off x="121920" y="5155516"/>
            <a:ext cx="11948160" cy="1323439"/>
          </a:xfrm>
          <a:prstGeom prst="rect">
            <a:avLst/>
          </a:prstGeom>
          <a:noFill/>
        </p:spPr>
        <p:txBody>
          <a:bodyPr wrap="square" rtlCol="0">
            <a:spAutoFit/>
          </a:bodyPr>
          <a:lstStyle/>
          <a:p>
            <a:r>
              <a:rPr lang="en-IN" sz="2000" dirty="0"/>
              <a:t>So, these are 4 bar charts in one single </a:t>
            </a:r>
            <a:r>
              <a:rPr lang="en-IN" sz="2000" dirty="0" err="1"/>
              <a:t>image.These</a:t>
            </a:r>
            <a:r>
              <a:rPr lang="en-IN" sz="2000" dirty="0"/>
              <a:t> basically show the profit percent of 4 different commodities of Reliance Fresh in 4 different </a:t>
            </a:r>
            <a:r>
              <a:rPr lang="en-IN" sz="2000" dirty="0" err="1"/>
              <a:t>quarters.we</a:t>
            </a:r>
            <a:r>
              <a:rPr lang="en-IN" sz="2000" dirty="0"/>
              <a:t> can clearly observe that the commodity(chicken) generates the higher profit value in all the four quarters in a single year and the rest commodities keeps on increasing &amp; decreasing variably.</a:t>
            </a:r>
          </a:p>
        </p:txBody>
      </p:sp>
    </p:spTree>
    <p:extLst>
      <p:ext uri="{BB962C8B-B14F-4D97-AF65-F5344CB8AC3E}">
        <p14:creationId xmlns:p14="http://schemas.microsoft.com/office/powerpoint/2010/main" val="1690915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5DED5D-CDC5-3DAE-EBFB-8BFB770116ED}"/>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2CAEC7B5-D3AE-A370-0317-619C367C6C06}"/>
              </a:ext>
            </a:extLst>
          </p:cNvPr>
          <p:cNvSpPr>
            <a:spLocks noGrp="1"/>
          </p:cNvSpPr>
          <p:nvPr>
            <p:ph type="sldNum" sz="quarter" idx="12"/>
          </p:nvPr>
        </p:nvSpPr>
        <p:spPr>
          <a:xfrm>
            <a:off x="7284719" y="223520"/>
            <a:ext cx="4756303" cy="6248400"/>
          </a:xfrm>
        </p:spPr>
        <p:txBody>
          <a:bodyPr/>
          <a:lstStyle/>
          <a:p>
            <a:fld id="{294A09A9-5501-47C1-A89A-A340965A2BE2}" type="slidenum">
              <a:rPr lang="en-US" smtClean="0"/>
              <a:t>9</a:t>
            </a:fld>
            <a:endParaRPr lang="en-US" dirty="0"/>
          </a:p>
        </p:txBody>
      </p:sp>
      <p:pic>
        <p:nvPicPr>
          <p:cNvPr id="6" name="Picture 5">
            <a:extLst>
              <a:ext uri="{FF2B5EF4-FFF2-40B4-BE49-F238E27FC236}">
                <a16:creationId xmlns:a16="http://schemas.microsoft.com/office/drawing/2014/main" id="{8131AF20-985C-E10A-405E-4561F2D4F066}"/>
              </a:ext>
            </a:extLst>
          </p:cNvPr>
          <p:cNvPicPr>
            <a:picLocks noChangeAspect="1"/>
          </p:cNvPicPr>
          <p:nvPr/>
        </p:nvPicPr>
        <p:blipFill>
          <a:blip r:embed="rId2"/>
          <a:stretch>
            <a:fillRect/>
          </a:stretch>
        </p:blipFill>
        <p:spPr>
          <a:xfrm>
            <a:off x="150977" y="350134"/>
            <a:ext cx="6881444" cy="6121786"/>
          </a:xfrm>
          <a:prstGeom prst="rect">
            <a:avLst/>
          </a:prstGeom>
        </p:spPr>
      </p:pic>
      <p:sp>
        <p:nvSpPr>
          <p:cNvPr id="4" name="TextBox 3">
            <a:extLst>
              <a:ext uri="{FF2B5EF4-FFF2-40B4-BE49-F238E27FC236}">
                <a16:creationId xmlns:a16="http://schemas.microsoft.com/office/drawing/2014/main" id="{F597BCF6-8829-7148-1CFA-1ADD9898DA38}"/>
              </a:ext>
            </a:extLst>
          </p:cNvPr>
          <p:cNvSpPr txBox="1"/>
          <p:nvPr/>
        </p:nvSpPr>
        <p:spPr>
          <a:xfrm>
            <a:off x="7284719" y="223520"/>
            <a:ext cx="4756302" cy="6124754"/>
          </a:xfrm>
          <a:prstGeom prst="rect">
            <a:avLst/>
          </a:prstGeom>
          <a:noFill/>
        </p:spPr>
        <p:txBody>
          <a:bodyPr wrap="square" rtlCol="0">
            <a:spAutoFit/>
          </a:bodyPr>
          <a:lstStyle/>
          <a:p>
            <a:r>
              <a:rPr lang="en-IN" sz="2800" dirty="0"/>
              <a:t>So this is a Horizontal bar chart using </a:t>
            </a:r>
            <a:r>
              <a:rPr lang="en-IN" sz="2800" dirty="0" err="1"/>
              <a:t>barh</a:t>
            </a:r>
            <a:r>
              <a:rPr lang="en-IN" sz="2800" dirty="0"/>
              <a:t> function. This basically shows the Revenue(in crores) of different commodities at Reliance fresh. We can clearly interpret that the commodity(chocolate) generates the highest revenue in the respected year and the other commodities thereafter generates less revenue as compared to the first one.</a:t>
            </a:r>
          </a:p>
        </p:txBody>
      </p:sp>
    </p:spTree>
    <p:extLst>
      <p:ext uri="{BB962C8B-B14F-4D97-AF65-F5344CB8AC3E}">
        <p14:creationId xmlns:p14="http://schemas.microsoft.com/office/powerpoint/2010/main" val="243104144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TM04033937[[fn=Vapor Trail]]</Template>
  <TotalTime>968</TotalTime>
  <Words>1041</Words>
  <Application>Microsoft Office PowerPoint</Application>
  <PresentationFormat>Widescreen</PresentationFormat>
  <Paragraphs>84</Paragraphs>
  <Slides>14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Baskerville Old Face</vt:lpstr>
      <vt:lpstr>Calibri</vt:lpstr>
      <vt:lpstr>Century Gothic</vt:lpstr>
      <vt:lpstr>Courier New</vt:lpstr>
      <vt:lpstr>Gill Sans Light</vt:lpstr>
      <vt:lpstr>Gill Sans Nova</vt:lpstr>
      <vt:lpstr>Gill Sans Nova Light</vt:lpstr>
      <vt:lpstr>Times New Roman</vt:lpstr>
      <vt:lpstr>Vapor Trail</vt:lpstr>
      <vt:lpstr>PowerPoint Presentation</vt:lpstr>
      <vt:lpstr>         CONTENTS</vt:lpstr>
      <vt:lpstr>Introduction</vt:lpstr>
      <vt:lpstr>PowerPoint Presentation</vt:lpstr>
      <vt:lpstr>  DATA REPROCESSING</vt:lpstr>
      <vt:lpstr>PowerPoint Presentation</vt:lpstr>
      <vt:lpstr>VISUALIZATION</vt:lpstr>
      <vt:lpstr>PowerPoint Presentation</vt:lpstr>
      <vt:lpstr>PowerPoint Presentation</vt:lpstr>
      <vt:lpstr>PowerPoint Presentation</vt:lpstr>
      <vt:lpstr>PowerPoint Presentation</vt:lpstr>
      <vt:lpstr>CASE STUDIES &amp; APPLICATIONS</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partha.gudu.behuria@gmail.com</dc:creator>
  <cp:lastModifiedBy>partha.gudu.behuria@gmail.com</cp:lastModifiedBy>
  <cp:revision>6</cp:revision>
  <dcterms:created xsi:type="dcterms:W3CDTF">2024-07-03T05:20:52Z</dcterms:created>
  <dcterms:modified xsi:type="dcterms:W3CDTF">2024-07-10T06:57:14Z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