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5" r:id="rId13"/>
    <p:sldId id="316" r:id="rId14"/>
    <p:sldId id="317" r:id="rId15"/>
    <p:sldId id="318" r:id="rId16"/>
    <p:sldId id="319" r:id="rId17"/>
    <p:sldId id="314" r:id="rId18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8" autoAdjust="0"/>
    <p:restoredTop sz="94660"/>
  </p:normalViewPr>
  <p:slideViewPr>
    <p:cSldViewPr>
      <p:cViewPr>
        <p:scale>
          <a:sx n="64" d="100"/>
          <a:sy n="64" d="100"/>
        </p:scale>
        <p:origin x="-848" y="-68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B4C9-FE9A-411E-B95E-E8706462CA1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44F2-839A-4897-AB4F-2AD4E8D60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5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C36C-362E-429C-8421-3F26A7E44F3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6030" y="519063"/>
            <a:ext cx="1684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Questions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037" y="1045807"/>
            <a:ext cx="107081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whether a number is positive.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whether age is 18 or above</a:t>
            </a:r>
            <a:r>
              <a:rPr lang="en-US" sz="2400" b="1" dirty="0" smtClean="0">
                <a:solidFill>
                  <a:srgbClr val="FFFF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whether a number is even or odd.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whether a number is divisible by 5.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if a number is positive and even.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result: fail (&lt;40), pass (40–74), distinction (75+).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display grades based on marks (A, B, C, D).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find the largest among three numbers.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print weekday name based on week number (1–7).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print number of days in a month based on month number</a:t>
            </a:r>
            <a:r>
              <a:rPr lang="en-US" sz="2400" b="1" dirty="0" smtClean="0">
                <a:solidFill>
                  <a:srgbClr val="FFFF00"/>
                </a:solidFill>
              </a:rPr>
              <a:t>.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in C++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8358" y="-2008"/>
            <a:ext cx="4896544" cy="686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47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</a:t>
            </a:r>
            <a:r>
              <a:rPr lang="en-US" sz="2400" b="1" dirty="0" smtClean="0">
                <a:solidFill>
                  <a:schemeClr val="bg1"/>
                </a:solidFill>
              </a:rPr>
              <a:t>Examples: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014" y="2276872"/>
            <a:ext cx="504056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for (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i = 2; i &lt;= 10; i += 2)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i &lt;&lt; " ";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014" y="1196752"/>
            <a:ext cx="4752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1: Print even numbers from 2 to </a:t>
            </a:r>
            <a:r>
              <a:rPr lang="en-US" sz="2000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2: Calculate factorial of 5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8638" y="2249560"/>
            <a:ext cx="496855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fact = 1;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rgbClr val="FF0000"/>
                </a:solidFill>
              </a:rPr>
              <a:t>for (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i = 1; i &lt;= 5; i++)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fact *= i;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"Factorial of 5 is " &lt;&lt; fact;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1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30" y="973454"/>
            <a:ext cx="9577064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Jumping statements are used to change the flow of execution by jumping from one part of the program to another.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These are helpful in controlling loops or exiting functions based on certain conditions.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They override the default top-to-bottom control flow in a C++ program.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6981" y="3406581"/>
            <a:ext cx="3290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Types of Jumping Statements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8929" y="3806691"/>
            <a:ext cx="146662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rgbClr val="FFFF00"/>
                </a:solidFill>
              </a:rPr>
              <a:t>b</a:t>
            </a:r>
            <a:r>
              <a:rPr lang="en-IN" sz="2000" b="1" dirty="0" smtClean="0">
                <a:solidFill>
                  <a:srgbClr val="FFFF00"/>
                </a:solidFill>
              </a:rPr>
              <a:t>reak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rgbClr val="FFFF00"/>
                </a:solidFill>
              </a:rPr>
              <a:t>c</a:t>
            </a:r>
            <a:r>
              <a:rPr lang="en-IN" sz="2000" b="1" dirty="0" smtClean="0">
                <a:solidFill>
                  <a:srgbClr val="FFFF00"/>
                </a:solidFill>
              </a:rPr>
              <a:t>ontinue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rgbClr val="FFFF00"/>
                </a:solidFill>
              </a:rPr>
              <a:t>r</a:t>
            </a:r>
            <a:r>
              <a:rPr lang="en-IN" sz="2000" b="1" dirty="0" smtClean="0">
                <a:solidFill>
                  <a:srgbClr val="FFFF00"/>
                </a:solidFill>
              </a:rPr>
              <a:t>eturn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 err="1">
                <a:solidFill>
                  <a:srgbClr val="FFFF00"/>
                </a:solidFill>
              </a:rPr>
              <a:t>goto</a:t>
            </a:r>
            <a:r>
              <a:rPr lang="en-IN" sz="20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4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29" y="973454"/>
            <a:ext cx="10780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1 - break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to </a:t>
            </a:r>
            <a:r>
              <a:rPr lang="en-US" sz="2400" b="1" dirty="0">
                <a:solidFill>
                  <a:schemeClr val="bg1"/>
                </a:solidFill>
              </a:rPr>
              <a:t>exit</a:t>
            </a:r>
            <a:r>
              <a:rPr lang="en-US" sz="2400" dirty="0">
                <a:solidFill>
                  <a:schemeClr val="bg1"/>
                </a:solidFill>
              </a:rPr>
              <a:t> from a loop (for, while, do-while) or switch statement immediately.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Control moves to the </a:t>
            </a:r>
            <a:r>
              <a:rPr lang="en-US" sz="2400" b="1" dirty="0">
                <a:solidFill>
                  <a:schemeClr val="bg1"/>
                </a:solidFill>
              </a:rPr>
              <a:t>next statement after the loop or </a:t>
            </a:r>
            <a:r>
              <a:rPr lang="en-US" sz="2400" b="1" dirty="0" smtClean="0">
                <a:solidFill>
                  <a:schemeClr val="bg1"/>
                </a:solidFill>
              </a:rPr>
              <a:t>switch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7007" y="2543114"/>
            <a:ext cx="611822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for (</a:t>
            </a:r>
            <a:r>
              <a:rPr lang="en-IN" b="1" dirty="0" err="1"/>
              <a:t>int</a:t>
            </a:r>
            <a:r>
              <a:rPr lang="en-IN" b="1" dirty="0"/>
              <a:t> i = 1; i &lt;= 5; i++) {</a:t>
            </a:r>
          </a:p>
          <a:p>
            <a:r>
              <a:rPr lang="en-IN" b="1" dirty="0"/>
              <a:t>        if (i == 3) {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cout</a:t>
            </a:r>
            <a:r>
              <a:rPr lang="en-IN" b="1" dirty="0"/>
              <a:t> &lt;&lt; "Breaking the loop at i = " &lt;&lt; i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break; // exits the loop</a:t>
            </a:r>
          </a:p>
          <a:p>
            <a:r>
              <a:rPr lang="en-IN" b="1" dirty="0"/>
              <a:t>        }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"i = " &lt;&lt; i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"Loop exited using break."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3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29" y="973454"/>
            <a:ext cx="10780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92D050"/>
                </a:solidFill>
              </a:rPr>
              <a:t>2 - continue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to </a:t>
            </a:r>
            <a:r>
              <a:rPr lang="en-US" sz="2400" b="1" dirty="0">
                <a:solidFill>
                  <a:schemeClr val="bg1"/>
                </a:solidFill>
              </a:rPr>
              <a:t>skip the current iteration</a:t>
            </a:r>
            <a:r>
              <a:rPr lang="en-US" sz="2400" dirty="0">
                <a:solidFill>
                  <a:schemeClr val="bg1"/>
                </a:solidFill>
              </a:rPr>
              <a:t> of a loop.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loop continues from the </a:t>
            </a:r>
            <a:r>
              <a:rPr lang="en-US" sz="2400" b="1" dirty="0">
                <a:solidFill>
                  <a:schemeClr val="bg1"/>
                </a:solidFill>
              </a:rPr>
              <a:t>next iteration</a:t>
            </a:r>
            <a:r>
              <a:rPr lang="en-US" sz="2400" dirty="0">
                <a:solidFill>
                  <a:schemeClr val="bg1"/>
                </a:solidFill>
              </a:rPr>
              <a:t>, skipping remaining code inside the loop for that cycle.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7007" y="2543114"/>
            <a:ext cx="611822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for (</a:t>
            </a:r>
            <a:r>
              <a:rPr lang="en-IN" b="1" dirty="0" err="1"/>
              <a:t>int</a:t>
            </a:r>
            <a:r>
              <a:rPr lang="en-IN" b="1" dirty="0"/>
              <a:t> i = 1; i &lt;= 5; i++) {</a:t>
            </a:r>
          </a:p>
          <a:p>
            <a:r>
              <a:rPr lang="en-IN" b="1" dirty="0"/>
              <a:t>        if (i == 3) {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cout</a:t>
            </a:r>
            <a:r>
              <a:rPr lang="en-IN" b="1" dirty="0"/>
              <a:t> &lt;&lt; "Skipping i = " &lt;&lt; i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        </a:t>
            </a:r>
            <a:r>
              <a:rPr lang="en-IN" b="1" dirty="0">
                <a:solidFill>
                  <a:srgbClr val="FF0000"/>
                </a:solidFill>
              </a:rPr>
              <a:t>continue; // skip the rest and go to next iteration</a:t>
            </a:r>
          </a:p>
          <a:p>
            <a:r>
              <a:rPr lang="en-IN" b="1" dirty="0"/>
              <a:t>        }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"i = " &lt;&lt; i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"Loop completed using continue."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9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29" y="973454"/>
            <a:ext cx="107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92D050"/>
                </a:solidFill>
              </a:rPr>
              <a:t>3 - return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to </a:t>
            </a:r>
            <a:r>
              <a:rPr lang="en-US" sz="2400" b="1" dirty="0">
                <a:solidFill>
                  <a:schemeClr val="bg1"/>
                </a:solidFill>
              </a:rPr>
              <a:t>exit a function</a:t>
            </a:r>
            <a:r>
              <a:rPr lang="en-US" sz="2400" dirty="0">
                <a:solidFill>
                  <a:schemeClr val="bg1"/>
                </a:solidFill>
              </a:rPr>
              <a:t> and optionally </a:t>
            </a:r>
            <a:r>
              <a:rPr lang="en-US" sz="2400" b="1" dirty="0">
                <a:solidFill>
                  <a:schemeClr val="bg1"/>
                </a:solidFill>
              </a:rPr>
              <a:t>return a value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main(), it is often used to return 0 to indicate successful program execution.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7007" y="2543114"/>
            <a:ext cx="611822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add(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return a + b; // exits function and returns result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main() {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result = add(10, 20);</a:t>
            </a:r>
          </a:p>
          <a:p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"Sum = " &lt;&lt; result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return 0; // exits main function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3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29" y="973454"/>
            <a:ext cx="107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92D050"/>
                </a:solidFill>
              </a:rPr>
              <a:t>4 - </a:t>
            </a:r>
            <a:r>
              <a:rPr lang="en-US" sz="2400" b="1" dirty="0" err="1" smtClean="0">
                <a:solidFill>
                  <a:srgbClr val="92D050"/>
                </a:solidFill>
              </a:rPr>
              <a:t>goto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to </a:t>
            </a:r>
            <a:r>
              <a:rPr lang="en-US" sz="2400" b="1" dirty="0">
                <a:solidFill>
                  <a:schemeClr val="bg1"/>
                </a:solidFill>
              </a:rPr>
              <a:t>jump to a labeled statement</a:t>
            </a:r>
            <a:r>
              <a:rPr lang="en-US" sz="2400" dirty="0">
                <a:solidFill>
                  <a:schemeClr val="bg1"/>
                </a:solidFill>
              </a:rPr>
              <a:t> in the same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make code confusing and harder to maintain.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7007" y="2543114"/>
            <a:ext cx="594994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main() {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x = 5;</a:t>
            </a:r>
          </a:p>
          <a:p>
            <a:r>
              <a:rPr lang="en-US" b="1" dirty="0"/>
              <a:t>    if (x == 5) {</a:t>
            </a:r>
          </a:p>
          <a:p>
            <a:r>
              <a:rPr lang="en-US" b="1" dirty="0"/>
              <a:t>        </a:t>
            </a:r>
            <a:r>
              <a:rPr lang="en-US" b="1" dirty="0" err="1">
                <a:solidFill>
                  <a:srgbClr val="FF0000"/>
                </a:solidFill>
              </a:rPr>
              <a:t>goto</a:t>
            </a:r>
            <a:r>
              <a:rPr lang="en-US" b="1" dirty="0">
                <a:solidFill>
                  <a:srgbClr val="FF0000"/>
                </a:solidFill>
              </a:rPr>
              <a:t> jump; // jumps to the label named jump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"This line is skipped."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 jump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"This is the jump label."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6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Questions 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014" y="1196752"/>
            <a:ext cx="1080120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Print the multiplication table of any number (e.g., 7) from 1 to 10.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Print only odd numbers from 15 to 1 in reverse order.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check whether a number is a prime number.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find the sum of digits of a given number.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reverse a number and check if it is a palindrome.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find the factorial of a number using a loop.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print all Armstrong numbers between 1 and 1000.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check whether a number is a perfect number.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Write </a:t>
            </a:r>
            <a:r>
              <a:rPr lang="en-US" sz="2000" b="1" dirty="0">
                <a:solidFill>
                  <a:srgbClr val="FFFF00"/>
                </a:solidFill>
              </a:rPr>
              <a:t>a program to count how many times digit 3 appears in a number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Write </a:t>
            </a:r>
            <a:r>
              <a:rPr lang="en-US" sz="2000" b="1" dirty="0">
                <a:solidFill>
                  <a:srgbClr val="FFFF00"/>
                </a:solidFill>
              </a:rPr>
              <a:t>a program to print the sum of all even numbers between 1 and 50.</a:t>
            </a:r>
          </a:p>
        </p:txBody>
      </p:sp>
    </p:spTree>
    <p:extLst>
      <p:ext uri="{BB962C8B-B14F-4D97-AF65-F5344CB8AC3E}">
        <p14:creationId xmlns:p14="http://schemas.microsoft.com/office/powerpoint/2010/main" val="19280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6030" y="519063"/>
            <a:ext cx="2498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Loop Statement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037" y="1045807"/>
            <a:ext cx="10708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C++ provides a set of </a:t>
            </a:r>
            <a:r>
              <a:rPr lang="en-US" sz="2400" b="1" dirty="0">
                <a:solidFill>
                  <a:schemeClr val="bg1"/>
                </a:solidFill>
              </a:rPr>
              <a:t>looping statements</a:t>
            </a:r>
            <a:r>
              <a:rPr lang="en-US" sz="2400" dirty="0">
                <a:solidFill>
                  <a:schemeClr val="bg1"/>
                </a:solidFill>
              </a:rPr>
              <a:t> that allow a block of code to be </a:t>
            </a:r>
            <a:r>
              <a:rPr lang="en-US" sz="2400" b="1" dirty="0">
                <a:solidFill>
                  <a:schemeClr val="bg1"/>
                </a:solidFill>
              </a:rPr>
              <a:t>executed repeatedly</a:t>
            </a:r>
            <a:r>
              <a:rPr lang="en-US" sz="2400" dirty="0">
                <a:solidFill>
                  <a:schemeClr val="bg1"/>
                </a:solidFill>
              </a:rPr>
              <a:t> as long as a specified condition remains true.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Looping is commonly used to </a:t>
            </a:r>
            <a:r>
              <a:rPr lang="en-US" sz="2400" b="1" dirty="0">
                <a:solidFill>
                  <a:schemeClr val="bg1"/>
                </a:solidFill>
              </a:rPr>
              <a:t>traverse arrays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repeat tasks</a:t>
            </a:r>
            <a:r>
              <a:rPr lang="en-US" sz="2400" dirty="0">
                <a:solidFill>
                  <a:schemeClr val="bg1"/>
                </a:solidFill>
              </a:rPr>
              <a:t>, or </a:t>
            </a:r>
            <a:r>
              <a:rPr lang="en-US" sz="2400" b="1" dirty="0">
                <a:solidFill>
                  <a:schemeClr val="bg1"/>
                </a:solidFill>
              </a:rPr>
              <a:t>perform operations</a:t>
            </a:r>
            <a:r>
              <a:rPr lang="en-US" sz="2400" dirty="0">
                <a:solidFill>
                  <a:schemeClr val="bg1"/>
                </a:solidFill>
              </a:rPr>
              <a:t> until a desired condition is met.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046" y="3140968"/>
            <a:ext cx="10297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C++ provides the following types of loops: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do-while loop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while loop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</a:rPr>
              <a:t>for </a:t>
            </a:r>
            <a:r>
              <a:rPr lang="en-US" sz="2000" b="1" dirty="0">
                <a:solidFill>
                  <a:schemeClr val="bg1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do-while Loop in C++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Key </a:t>
            </a:r>
            <a:r>
              <a:rPr lang="en-US" sz="2400" b="1" dirty="0">
                <a:solidFill>
                  <a:srgbClr val="FFFF00"/>
                </a:solidFill>
              </a:rPr>
              <a:t>Points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Executes a block of code </a:t>
            </a:r>
            <a:r>
              <a:rPr lang="en-US" sz="2400" b="1" dirty="0">
                <a:solidFill>
                  <a:schemeClr val="bg1"/>
                </a:solidFill>
              </a:rPr>
              <a:t>at least once</a:t>
            </a:r>
            <a:r>
              <a:rPr lang="en-US" sz="2400" dirty="0">
                <a:solidFill>
                  <a:schemeClr val="bg1"/>
                </a:solidFill>
              </a:rPr>
              <a:t>, no matter what the condition is.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condition is checked after</a:t>
            </a:r>
            <a:r>
              <a:rPr lang="en-US" sz="2400" dirty="0">
                <a:solidFill>
                  <a:schemeClr val="bg1"/>
                </a:solidFill>
              </a:rPr>
              <a:t> executing the loop body.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Best used when the loop </a:t>
            </a:r>
            <a:r>
              <a:rPr lang="en-US" sz="2400" b="1" dirty="0">
                <a:solidFill>
                  <a:schemeClr val="bg1"/>
                </a:solidFill>
              </a:rPr>
              <a:t>must run at least once</a:t>
            </a:r>
            <a:r>
              <a:rPr lang="en-US" sz="2400" dirty="0">
                <a:solidFill>
                  <a:schemeClr val="bg1"/>
                </a:solidFill>
              </a:rPr>
              <a:t> before checking the condition.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Uses the </a:t>
            </a:r>
            <a:r>
              <a:rPr lang="en-US" sz="2400" b="1" dirty="0">
                <a:solidFill>
                  <a:schemeClr val="bg1"/>
                </a:solidFill>
              </a:rPr>
              <a:t>do { } while(condition);</a:t>
            </a:r>
            <a:r>
              <a:rPr lang="en-US" sz="2400" dirty="0">
                <a:solidFill>
                  <a:schemeClr val="bg1"/>
                </a:solidFill>
              </a:rPr>
              <a:t> syntax.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Ends with a </a:t>
            </a:r>
            <a:r>
              <a:rPr lang="en-US" sz="2400" b="1" dirty="0">
                <a:solidFill>
                  <a:schemeClr val="bg1"/>
                </a:solidFill>
              </a:rPr>
              <a:t>semicolon</a:t>
            </a:r>
            <a:r>
              <a:rPr lang="en-US" sz="2400" dirty="0">
                <a:solidFill>
                  <a:schemeClr val="bg1"/>
                </a:solidFill>
              </a:rPr>
              <a:t> after the while(condition) part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4062" y="509999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</a:rPr>
              <a:t>Syntax: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278" y="5172001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/>
              <a:t>do  {</a:t>
            </a:r>
          </a:p>
          <a:p>
            <a:r>
              <a:rPr lang="en-GB" sz="2400" b="1" dirty="0" smtClean="0"/>
              <a:t>    // code block to be executed</a:t>
            </a:r>
          </a:p>
          <a:p>
            <a:r>
              <a:rPr lang="en-GB" sz="2400" b="1" dirty="0" smtClean="0"/>
              <a:t>} 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17378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do-while Loop in C++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366" y="0"/>
            <a:ext cx="45365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45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do-while Loop </a:t>
            </a:r>
            <a:r>
              <a:rPr lang="en-US" sz="2400" b="1" dirty="0" smtClean="0">
                <a:solidFill>
                  <a:schemeClr val="bg1"/>
                </a:solidFill>
              </a:rPr>
              <a:t>Examples: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015" y="2276872"/>
            <a:ext cx="432048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i = 1;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do {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</a:rPr>
              <a:t>cout</a:t>
            </a:r>
            <a:r>
              <a:rPr lang="en-US" sz="2000" b="1" dirty="0">
                <a:solidFill>
                  <a:srgbClr val="C00000"/>
                </a:solidFill>
              </a:rPr>
              <a:t> &lt;&lt; i &lt;&lt; " ";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    i++;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} while (i &lt;= 5);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015" y="1196752"/>
            <a:ext cx="4503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1: Print numbers from 1 to </a:t>
            </a:r>
            <a:r>
              <a:rPr lang="en-US" sz="2000" b="1" dirty="0" smtClean="0">
                <a:solidFill>
                  <a:srgbClr val="FFFF00"/>
                </a:solidFill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2: Keep asking for password until correct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0566" y="2261000"/>
            <a:ext cx="5760640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password;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do {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</a:rPr>
              <a:t>cout</a:t>
            </a:r>
            <a:r>
              <a:rPr lang="en-US" sz="2000" b="1" dirty="0">
                <a:solidFill>
                  <a:srgbClr val="C00000"/>
                </a:solidFill>
              </a:rPr>
              <a:t> &lt;&lt; "Enter password: ";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</a:rPr>
              <a:t>cin</a:t>
            </a:r>
            <a:r>
              <a:rPr lang="en-US" sz="2000" b="1" dirty="0">
                <a:solidFill>
                  <a:srgbClr val="C00000"/>
                </a:solidFill>
              </a:rPr>
              <a:t> &gt;&gt; password;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} while (password != 1234);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"Access Granted!" &lt;&lt; </a:t>
            </a:r>
            <a:r>
              <a:rPr lang="en-US" sz="2000" b="1" dirty="0" err="1">
                <a:solidFill>
                  <a:schemeClr val="tx1"/>
                </a:solidFill>
              </a:rPr>
              <a:t>endl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in C++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Key </a:t>
            </a:r>
            <a:r>
              <a:rPr lang="en-US" sz="2400" b="1" dirty="0">
                <a:solidFill>
                  <a:srgbClr val="FFFF00"/>
                </a:solidFill>
              </a:rPr>
              <a:t>Points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Executes a block of code repeatedly as long as the condition is true.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condition is checked before executing the loop body.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If the condition is false at the beginning, the loop body does not run at all.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Best used when the number of iterations is not known in advance.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Uses the while (condition) { } syntax.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No semicolon after the while(condition) line (unless loop is empty).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2" y="509999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</a:rPr>
              <a:t>Syntax: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278" y="5172001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while (condition)  </a:t>
            </a:r>
            <a:r>
              <a:rPr lang="en-GB" sz="2400" b="1" dirty="0" smtClean="0"/>
              <a:t>{</a:t>
            </a:r>
          </a:p>
          <a:p>
            <a:r>
              <a:rPr lang="en-GB" sz="2400" b="1" dirty="0" smtClean="0"/>
              <a:t>    // code block to be executed</a:t>
            </a:r>
          </a:p>
          <a:p>
            <a:r>
              <a:rPr lang="en-GB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in C++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366" y="-13941"/>
            <a:ext cx="4104456" cy="687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46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</a:t>
            </a:r>
            <a:r>
              <a:rPr lang="en-US" sz="2400" b="1" dirty="0" smtClean="0">
                <a:solidFill>
                  <a:schemeClr val="bg1"/>
                </a:solidFill>
              </a:rPr>
              <a:t>Examples: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014" y="2276872"/>
            <a:ext cx="504056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i = 5;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rgbClr val="FF0000"/>
                </a:solidFill>
              </a:rPr>
              <a:t>while (i &gt;= 1)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i &lt;&lt; " ";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i--;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014" y="1196752"/>
            <a:ext cx="4752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1: Countdown from 5 to </a:t>
            </a:r>
            <a:r>
              <a:rPr lang="en-US" sz="2000" b="1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2: Sum of first 5 natural </a:t>
            </a:r>
            <a:r>
              <a:rPr lang="en-US" sz="2000" b="1" dirty="0" smtClean="0">
                <a:solidFill>
                  <a:srgbClr val="FFFF00"/>
                </a:solidFill>
              </a:rPr>
              <a:t>numbers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8638" y="2249560"/>
            <a:ext cx="496855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i = 1, sum =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rgbClr val="FF0000"/>
                </a:solidFill>
              </a:rPr>
              <a:t>while (i &lt;= 5)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sum += i;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i++;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"Sum = " &lt;&lt; sum;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8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For Loop </a:t>
            </a:r>
            <a:r>
              <a:rPr lang="en-US" sz="2400" b="1" dirty="0">
                <a:solidFill>
                  <a:schemeClr val="bg1"/>
                </a:solidFill>
              </a:rPr>
              <a:t>in C++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Key </a:t>
            </a:r>
            <a:r>
              <a:rPr lang="en-US" sz="2400" b="1" dirty="0">
                <a:solidFill>
                  <a:srgbClr val="FFFF00"/>
                </a:solidFill>
              </a:rPr>
              <a:t>Points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Executes a block of code repeatedly for a specified number of times.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condition is checked before each iteration.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loop has initialization, condition, and update in one line.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Best used when the number of iterations is known in advance.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Uses the syntax: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for (initialization; condition; update) { }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No semicolon after the for line (unless loop is empty).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2" y="509999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</a:rPr>
              <a:t>Syntax: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2254" y="5013176"/>
            <a:ext cx="64807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/>
              <a:t>for (initialization;    condition;    increment/decrement)</a:t>
            </a:r>
          </a:p>
          <a:p>
            <a:r>
              <a:rPr lang="en-GB" sz="2000" b="1" dirty="0" smtClean="0"/>
              <a:t>{</a:t>
            </a:r>
          </a:p>
          <a:p>
            <a:r>
              <a:rPr lang="en-GB" sz="2000" b="1" dirty="0" smtClean="0"/>
              <a:t>    // code block to be executed if condition is true</a:t>
            </a:r>
          </a:p>
          <a:p>
            <a:r>
              <a:rPr lang="en-GB" sz="2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83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1497</Words>
  <Application>Microsoft Office PowerPoint</Application>
  <PresentationFormat>Custom</PresentationFormat>
  <Paragraphs>227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72</cp:revision>
  <dcterms:created xsi:type="dcterms:W3CDTF">2025-06-30T01:49:38Z</dcterms:created>
  <dcterms:modified xsi:type="dcterms:W3CDTF">2025-07-23T08:10:32Z</dcterms:modified>
</cp:coreProperties>
</file>