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83" r:id="rId2"/>
    <p:sldId id="284" r:id="rId3"/>
    <p:sldId id="313" r:id="rId4"/>
  </p:sldIdLst>
  <p:sldSz cx="122412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900" y="-172"/>
      </p:cViewPr>
      <p:guideLst>
        <p:guide orient="horz" pos="2160"/>
        <p:guide pos="38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-274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95B4C9-FE9A-411E-B95E-E8706462CA14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69888" y="685800"/>
            <a:ext cx="611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4D44F2-839A-4897-AB4F-2AD4E8D608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92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69888" y="685800"/>
            <a:ext cx="61182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4D44F2-839A-4897-AB4F-2AD4E8D6084A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786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8091" y="2130426"/>
            <a:ext cx="1040503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182" y="3886200"/>
            <a:ext cx="856884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15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4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4879" y="274639"/>
            <a:ext cx="2754273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2060" y="274639"/>
            <a:ext cx="8058799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63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935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972" y="4406901"/>
            <a:ext cx="1040503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6972" y="2906713"/>
            <a:ext cx="1040503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702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2061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2616" y="1600201"/>
            <a:ext cx="540653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37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0" y="1535113"/>
            <a:ext cx="54086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060" y="2174875"/>
            <a:ext cx="54086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367" y="1535113"/>
            <a:ext cx="541078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8367" y="2174875"/>
            <a:ext cx="541078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02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423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514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61" y="273050"/>
            <a:ext cx="4027275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974" y="273051"/>
            <a:ext cx="684317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061" y="1435101"/>
            <a:ext cx="4027275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17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9363" y="4800600"/>
            <a:ext cx="734472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9363" y="612775"/>
            <a:ext cx="7344728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9363" y="5367338"/>
            <a:ext cx="734472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231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61" y="274638"/>
            <a:ext cx="1101709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61" y="1600201"/>
            <a:ext cx="110170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2061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CC36C-362E-429C-8421-3F26A7E44F38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2415" y="6356351"/>
            <a:ext cx="3876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869" y="6356351"/>
            <a:ext cx="28562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46B45-6E59-4492-A088-CD93D28570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5 : </a:t>
            </a:r>
            <a:r>
              <a:rPr lang="en-IN" sz="2000" b="1" dirty="0">
                <a:solidFill>
                  <a:schemeClr val="bg1"/>
                </a:solidFill>
              </a:rPr>
              <a:t>Increment and Decrement </a:t>
            </a:r>
            <a:r>
              <a:rPr lang="en-IN" sz="2000" b="1" dirty="0" smtClean="0">
                <a:solidFill>
                  <a:schemeClr val="bg1"/>
                </a:solidFill>
              </a:rPr>
              <a:t> 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030" y="1052736"/>
            <a:ext cx="8640960" cy="5324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a = 5;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"Post-increment a++: " &lt;&lt; a++ &lt;&lt; </a:t>
            </a:r>
            <a:r>
              <a:rPr lang="en-US" sz="2000" b="1" dirty="0" err="1"/>
              <a:t>endl</a:t>
            </a:r>
            <a:r>
              <a:rPr lang="en-US" sz="2000" b="1" dirty="0"/>
              <a:t>;  // prints 5, then a becomes 6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"After post-increment, a: " &lt;&lt; a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"Pre-increment ++a: " &lt;&lt; ++a &lt;&lt; </a:t>
            </a:r>
            <a:r>
              <a:rPr lang="en-US" sz="2000" b="1" dirty="0" err="1"/>
              <a:t>endl</a:t>
            </a:r>
            <a:r>
              <a:rPr lang="en-US" sz="2000" b="1" dirty="0"/>
              <a:t>;   // a becomes 7, then prints 7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"Post-decrement a--: " &lt;&lt; a-- &lt;&lt; </a:t>
            </a:r>
            <a:r>
              <a:rPr lang="en-US" sz="2000" b="1" dirty="0" err="1"/>
              <a:t>endl</a:t>
            </a:r>
            <a:r>
              <a:rPr lang="en-US" sz="2000" b="1" dirty="0"/>
              <a:t>;  // prints 7, then a becomes 6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"Pre-decrement --a: " &lt;&lt; --a &lt;&lt; </a:t>
            </a:r>
            <a:r>
              <a:rPr lang="en-US" sz="2000" b="1" dirty="0" err="1"/>
              <a:t>endl</a:t>
            </a:r>
            <a:r>
              <a:rPr lang="en-US" sz="2000" b="1" dirty="0"/>
              <a:t>;   // a becomes 5, then prints 5</a:t>
            </a:r>
          </a:p>
          <a:p>
            <a:endParaRPr lang="en-US" sz="2000" b="1" dirty="0"/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  <a:p>
            <a:endParaRPr lang="en-IN" sz="2000" b="1" dirty="0"/>
          </a:p>
        </p:txBody>
      </p:sp>
      <p:sp>
        <p:nvSpPr>
          <p:cNvPr id="7" name="Rectangle 6"/>
          <p:cNvSpPr/>
          <p:nvPr/>
        </p:nvSpPr>
        <p:spPr>
          <a:xfrm>
            <a:off x="6088739" y="1052736"/>
            <a:ext cx="6118225" cy="132343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1. Prefix (e.g., ++x or --x)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First changes the value, then uses it.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2. Postfix (e.g., x++ or x--)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First uses the current value, then changes it.</a:t>
            </a:r>
          </a:p>
        </p:txBody>
      </p:sp>
    </p:spTree>
    <p:extLst>
      <p:ext uri="{BB962C8B-B14F-4D97-AF65-F5344CB8AC3E}">
        <p14:creationId xmlns:p14="http://schemas.microsoft.com/office/powerpoint/2010/main" val="136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92014" y="332656"/>
            <a:ext cx="6840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</a:rPr>
              <a:t>Example  6 : </a:t>
            </a:r>
            <a:r>
              <a:rPr lang="en-IN" sz="2000" b="1" dirty="0" smtClean="0">
                <a:solidFill>
                  <a:schemeClr val="bg1"/>
                </a:solidFill>
              </a:rPr>
              <a:t>Ternary Operators</a:t>
            </a:r>
            <a:endParaRPr lang="en-IN" b="1" i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119" y="220678"/>
            <a:ext cx="1027094" cy="7600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6030" y="1052736"/>
            <a:ext cx="8640960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7030A0"/>
                </a:solidFill>
              </a:rPr>
              <a:t>condition</a:t>
            </a:r>
            <a:r>
              <a:rPr lang="en-US" sz="2800" b="1" dirty="0">
                <a:solidFill>
                  <a:srgbClr val="C00000"/>
                </a:solidFill>
              </a:rPr>
              <a:t> ? </a:t>
            </a:r>
            <a:r>
              <a:rPr lang="en-US" sz="2800" b="1" dirty="0">
                <a:solidFill>
                  <a:srgbClr val="00B050"/>
                </a:solidFill>
              </a:rPr>
              <a:t>expression_if_true </a:t>
            </a:r>
            <a:r>
              <a:rPr lang="en-US" sz="2800" b="1" dirty="0">
                <a:solidFill>
                  <a:srgbClr val="C00000"/>
                </a:solidFill>
              </a:rPr>
              <a:t>: expression_if_false;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If the condition is true, the first expression runs</a:t>
            </a:r>
            <a:r>
              <a:rPr lang="en-US" sz="2000" b="1" dirty="0" smtClean="0"/>
              <a:t>.</a:t>
            </a:r>
            <a:endParaRPr lang="en-US" sz="2000" b="1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If the condition is false, the second expression runs.</a:t>
            </a:r>
            <a:endParaRPr lang="en-IN" sz="2000" b="1" dirty="0"/>
          </a:p>
        </p:txBody>
      </p:sp>
      <p:sp>
        <p:nvSpPr>
          <p:cNvPr id="8" name="Rectangle 7"/>
          <p:cNvSpPr/>
          <p:nvPr/>
        </p:nvSpPr>
        <p:spPr>
          <a:xfrm>
            <a:off x="936031" y="2708920"/>
            <a:ext cx="5256584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/>
              <a:t>#include &lt;</a:t>
            </a:r>
            <a:r>
              <a:rPr lang="en-US" sz="2000" b="1" dirty="0" err="1"/>
              <a:t>iostream</a:t>
            </a:r>
            <a:r>
              <a:rPr lang="en-US" sz="2000" b="1" dirty="0"/>
              <a:t>&gt;</a:t>
            </a:r>
          </a:p>
          <a:p>
            <a:r>
              <a:rPr lang="en-US" sz="2000" b="1" dirty="0"/>
              <a:t>using namespace </a:t>
            </a:r>
            <a:r>
              <a:rPr lang="en-US" sz="2000" b="1" dirty="0" err="1"/>
              <a:t>std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 err="1"/>
              <a:t>int</a:t>
            </a:r>
            <a:r>
              <a:rPr lang="en-US" sz="2000" b="1" dirty="0"/>
              <a:t> main() {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a = 10, b = 20;</a:t>
            </a:r>
          </a:p>
          <a:p>
            <a:r>
              <a:rPr lang="en-US" sz="2000" b="1" dirty="0"/>
              <a:t>    </a:t>
            </a:r>
            <a:r>
              <a:rPr lang="en-US" sz="2000" b="1" dirty="0" err="1"/>
              <a:t>int</a:t>
            </a:r>
            <a:r>
              <a:rPr lang="en-US" sz="2000" b="1" dirty="0"/>
              <a:t> max </a:t>
            </a:r>
            <a:r>
              <a:rPr lang="en-US" sz="2000" b="1" dirty="0">
                <a:solidFill>
                  <a:srgbClr val="7030A0"/>
                </a:solidFill>
              </a:rPr>
              <a:t>= (a &gt; b) </a:t>
            </a:r>
            <a:r>
              <a:rPr lang="en-US" sz="2000" b="1" dirty="0"/>
              <a:t>? </a:t>
            </a:r>
            <a:r>
              <a:rPr lang="en-US" sz="2000" b="1" dirty="0">
                <a:solidFill>
                  <a:srgbClr val="00B050"/>
                </a:solidFill>
              </a:rPr>
              <a:t>a</a:t>
            </a:r>
            <a:r>
              <a:rPr lang="en-US" sz="2000" b="1" dirty="0"/>
              <a:t> : </a:t>
            </a:r>
            <a:r>
              <a:rPr lang="en-US" sz="2000" b="1" dirty="0">
                <a:solidFill>
                  <a:srgbClr val="FF0000"/>
                </a:solidFill>
              </a:rPr>
              <a:t>b</a:t>
            </a:r>
            <a:r>
              <a:rPr lang="en-US" sz="2000" b="1" dirty="0"/>
              <a:t>;</a:t>
            </a:r>
          </a:p>
          <a:p>
            <a:endParaRPr lang="en-US" sz="2000" b="1" dirty="0"/>
          </a:p>
          <a:p>
            <a:r>
              <a:rPr lang="en-US" sz="2000" b="1" dirty="0"/>
              <a:t>    </a:t>
            </a:r>
            <a:r>
              <a:rPr lang="en-US" sz="2000" b="1" dirty="0" err="1"/>
              <a:t>cout</a:t>
            </a:r>
            <a:r>
              <a:rPr lang="en-US" sz="2000" b="1" dirty="0"/>
              <a:t> &lt;&lt; "Maximum value is: " &lt;&lt; max &lt;&lt; </a:t>
            </a:r>
            <a:r>
              <a:rPr lang="en-US" sz="2000" b="1" dirty="0" err="1"/>
              <a:t>endl</a:t>
            </a:r>
            <a:r>
              <a:rPr lang="en-US" sz="2000" b="1" dirty="0"/>
              <a:t>;</a:t>
            </a:r>
          </a:p>
          <a:p>
            <a:r>
              <a:rPr lang="en-US" sz="2000" b="1" dirty="0"/>
              <a:t>    return 0;</a:t>
            </a:r>
          </a:p>
          <a:p>
            <a:r>
              <a:rPr lang="en-US" sz="2000" b="1" dirty="0"/>
              <a:t>}</a:t>
            </a:r>
          </a:p>
        </p:txBody>
      </p:sp>
      <p:sp>
        <p:nvSpPr>
          <p:cNvPr id="9" name="Rectangle 8"/>
          <p:cNvSpPr/>
          <p:nvPr/>
        </p:nvSpPr>
        <p:spPr>
          <a:xfrm>
            <a:off x="6253179" y="2708920"/>
            <a:ext cx="5596401" cy="317009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#include &lt;</a:t>
            </a:r>
            <a:r>
              <a:rPr lang="en-US" sz="2000" b="1" dirty="0" err="1">
                <a:solidFill>
                  <a:schemeClr val="tx1"/>
                </a:solidFill>
              </a:rPr>
              <a:t>iostream</a:t>
            </a:r>
            <a:r>
              <a:rPr lang="en-US" sz="2000" b="1" dirty="0">
                <a:solidFill>
                  <a:schemeClr val="tx1"/>
                </a:solidFill>
              </a:rPr>
              <a:t>&gt;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using namespace </a:t>
            </a:r>
            <a:r>
              <a:rPr lang="en-US" sz="2000" b="1" dirty="0" err="1">
                <a:solidFill>
                  <a:schemeClr val="tx1"/>
                </a:solidFill>
              </a:rPr>
              <a:t>std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main() {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int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num</a:t>
            </a:r>
            <a:r>
              <a:rPr lang="en-US" sz="2000" b="1" dirty="0">
                <a:solidFill>
                  <a:schemeClr val="tx1"/>
                </a:solidFill>
              </a:rPr>
              <a:t> = 5;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string result = </a:t>
            </a:r>
            <a:r>
              <a:rPr lang="en-US" sz="2000" b="1" dirty="0">
                <a:solidFill>
                  <a:srgbClr val="7030A0"/>
                </a:solidFill>
              </a:rPr>
              <a:t>(</a:t>
            </a:r>
            <a:r>
              <a:rPr lang="en-US" sz="2000" b="1" dirty="0" err="1">
                <a:solidFill>
                  <a:srgbClr val="7030A0"/>
                </a:solidFill>
              </a:rPr>
              <a:t>num</a:t>
            </a:r>
            <a:r>
              <a:rPr lang="en-US" sz="2000" b="1" dirty="0">
                <a:solidFill>
                  <a:srgbClr val="7030A0"/>
                </a:solidFill>
              </a:rPr>
              <a:t> % 2 == 0) </a:t>
            </a:r>
            <a:r>
              <a:rPr lang="en-US" sz="2000" b="1" dirty="0">
                <a:solidFill>
                  <a:schemeClr val="tx1"/>
                </a:solidFill>
              </a:rPr>
              <a:t>? "</a:t>
            </a:r>
            <a:r>
              <a:rPr lang="en-US" sz="2000" b="1" dirty="0">
                <a:solidFill>
                  <a:srgbClr val="00B050"/>
                </a:solidFill>
              </a:rPr>
              <a:t>Even</a:t>
            </a:r>
            <a:r>
              <a:rPr lang="en-US" sz="2000" b="1" dirty="0">
                <a:solidFill>
                  <a:schemeClr val="tx1"/>
                </a:solidFill>
              </a:rPr>
              <a:t>" : "</a:t>
            </a:r>
            <a:r>
              <a:rPr lang="en-US" sz="2000" b="1" dirty="0">
                <a:solidFill>
                  <a:srgbClr val="FF0000"/>
                </a:solidFill>
              </a:rPr>
              <a:t>Odd</a:t>
            </a:r>
            <a:r>
              <a:rPr lang="en-US" sz="2000" b="1" dirty="0">
                <a:solidFill>
                  <a:schemeClr val="tx1"/>
                </a:solidFill>
              </a:rPr>
              <a:t>";</a:t>
            </a:r>
          </a:p>
          <a:p>
            <a:endParaRPr lang="en-US" sz="2000" b="1" dirty="0">
              <a:solidFill>
                <a:schemeClr val="tx1"/>
              </a:solidFill>
            </a:endParaRPr>
          </a:p>
          <a:p>
            <a:r>
              <a:rPr lang="en-US" sz="2000" b="1" dirty="0">
                <a:solidFill>
                  <a:schemeClr val="tx1"/>
                </a:solidFill>
              </a:rPr>
              <a:t>    </a:t>
            </a:r>
            <a:r>
              <a:rPr lang="en-US" sz="2000" b="1" dirty="0" err="1">
                <a:solidFill>
                  <a:schemeClr val="tx1"/>
                </a:solidFill>
              </a:rPr>
              <a:t>cout</a:t>
            </a:r>
            <a:r>
              <a:rPr lang="en-US" sz="2000" b="1" dirty="0">
                <a:solidFill>
                  <a:schemeClr val="tx1"/>
                </a:solidFill>
              </a:rPr>
              <a:t> &lt;&lt; "Number is: " &lt;&lt; result &lt;&lt; </a:t>
            </a:r>
            <a:r>
              <a:rPr lang="en-US" sz="2000" b="1" dirty="0" err="1">
                <a:solidFill>
                  <a:schemeClr val="tx1"/>
                </a:solidFill>
              </a:rPr>
              <a:t>endl</a:t>
            </a:r>
            <a:r>
              <a:rPr lang="en-US" sz="2000" b="1" dirty="0">
                <a:solidFill>
                  <a:schemeClr val="tx1"/>
                </a:solidFill>
              </a:rPr>
              <a:t>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    return 0;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230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7" descr="data:image/png;base64,iVBORw0KGgoAAAANSUhEUgAAAR4AAAEeCAYAAABcyXrWAAAAAXNSR0IArs4c6QAAIABJREFUeF7sfQecXVW5/TrtlumTRioBEZAmRZpIC12woYIiiPUPPvEp+Oz63ovP9nwWFBQVBHygoiCiopQI0ntAakiBJBBIQjIlU2855+z9f+v7zpk7CYEEMnPnhrnHX34yM/eess/ea39lfetzUD/qI1AfgfoIVHkEnCpfr365+gjUR6A+AqgDT30S1EegPgJVH4E68FR9yOsXrI9AfQTqwFOfA/URqI9A1UegDjxVH/L6BesjUB+BOvDU50B9BOojUPURqANP1Ye8fsH6CNRHoA489TlQH4H6CFR9BOrAU/Uhr1+wPgL1EagDT30O1EegPgJVH4E68FR9yOsXrI9AfQTqwFOfA/URqI9A1UegDjxVH/L6BesjUB+BOvDU50B9BOojUPURqANP1Ye8fsH6CNRHoA489TlQH4H6CFR9BOrAU/Uh36ov6MydO9d5YtddnbULJsvcmbzrWrvbggV27ty5Zqt+svrNV3UE6sBT1eHeOi/2xb93tf75jrsOLRmz32CpvCfczBQvm22x1rEwpmiieLVj7UPZqPfeEw/Z9e4fnbj3uq3zSet3Xa0RqANPtUZ6K7zO3CeeyFx59eJ3rS34nxxAfv8g35QtlCPX8bMwoiGXTB9r4DgwDYiKmVLXPyehdPGRu02/+vzTDuzdCh+7fstVGIE68FRhkLe2S5zxi2sbHu/Fniv640+sQe69rt/cYEMHxnXhuAEiA1iCjnUAxxJ04AIwYQTfWjQjLAXF1f/YbmLmu5M9+9BfvvjOvq1tDOr3O7ojUAee0R3fre7s7/rFzTvcv7jr691e23u89sm5AVMiyiBrsyiWS4DrA24Ax3FgLeGHtg/Bx4OJPbgu4MRFeE4Zfqk7aiysvW23Sfmzbvn3kxdtdYNRv+FRG4E68Iza0G5dJ/7Ab+5ov++xtR/vcFrOKmRbZ0YIvFw2QKlYEJCJrYXreQnM8NnExoFLN0se1YFrPRinBHgGNubfM8jD2Gzf6ufaoq6LD9h/+k+vOOXwTjiO3bpGp363Iz0CdeAZ6RHdys73sSvvnnDzg8tP6rMNHx70294UZZqCCA48ulB0pZCBxJARrfdkjsBNEukhjDj8VoyYIOX4gPXhWB++ieGjDBeFKLCFJ/J9a/734D22+/VVHz107VY2VPXbHcERqAPPCA7m1nSqYy67sbFrbfmw5zqjzw6i5eAo35wdLBkgkxUrxk9AJXICWLpSluiihoqElRObha4Wj8g1MC6DPz4848Gz/LSFdWIYhxDlwbUWDaW+qDHuv32bJv/Hs/z4jr9+6YR1Tt0C2pqmzojcax14RmQYt56TWGud4394/V73rVn3jd5823GB2+DFYQahycLJt8KgDGAQjlOGZ1w4JiNulUkARpysIUep4jHFrgvjeXDjEJk4FpApeS74e3HDDBDE/K4L40YI/FLs9D//0LZZ++8nzZly89w5c9Y3qbaeIa3f6asYgTrwvIpB2xq/QsA55YLbZ87vLnz2uUFzqsm2TwrDwHE8B45jJGLjOg7KxsAGnto1NIAkVkOLJrF27FASfdgw0Lbx4FhPAMs6UeKe+bDwxfrxjBEzKaIV5DnwXAdeVEIuLvQFxe7r95/V/M0Pf+qoBSc7Trw1jm/9nl/ZCNSB55WN11b3aQLOCT/4x7ZPre37aKeT+9BAtmVW6GddGB9ZZFG0zFQxSBzCtTGs6yMCgccTz8o3RBojsRtxszYWFtasOjxaM06M2DWJU+bCsfznwLMGsWvln1hAkYHvZwAbwTdFm496u3OlvqsmtjSd++6vHbdkLtGwfrxmR6AOPK/RV0vAOf3yeQ1Llg+esLwX/96Xm7zrgJNzXd+XFDisgSUoqEFTxUMiRpJ+FyDjTyaCY0I4YdlmTOmpyabr3G0a3d/f/Z8nddfjP1V8NVW8VB14qjjY1brUXGvdv33ttwc/U3C+Uci0vzluaA8KbhZW3J0InrXCwTEOA74EomoeavFYuJKm539ZEyPjAnG5AN914JhS7JU6F020nT/80vv3vezMffcNq3mH9WuN/ghUd86N/vOM+ysc/q3f7f5kT/ClPr/1bSUv32IyeYdxFtgYjmfhxExtW8TwYJ0sXKMkwGodDDobkg8lqgQBH1pfzKTBRBJAcr0MrG8RFTvLTWHfP6Y5hf9Z9O1Tb6nWPdavM/ojUAee0R/jUb8C3arDvnnVdivD5nd12OzZA17DzNjNurRsGKKRRe4wQxXCkzfuIGLC3AngIpSfqnVsCDy0vDzPQxyTsujCMLgtRpEHDz6cuAQ/XtfV5PZdNjUYvOzEQ6Y+Vs+AVettjd516sAzemNblTO/9bzrWpa8EL1zdZj9Ztw0eVbJuo6lBQGLgDkkCfiSlcOsU8LBEUaOFnkah1ZG9S0eDk5q9aw/ULS/fATGCvnQOgaRF8N1y2iIO/uyPWt+ute2M8678exjV9cZ0FWZYqNykTrwjMqwjv5Jr7TWu+ryew6+ZcHa80rNs3bpK7sBC6V8U5b16BB6HLJvyMGhW+Vritxa+DaGZ0N4NkbkeoirGGFmUouEwvRIAXD4b1yTgeOEMG5Rn8EEzOcj6znIxH3WFteu3MEr/scR7zjsinMPmlUY/dGuX2GkR6AOPCM9oqN8PrpV+37rircsHWj7cuQ1Hhz6mWb4OScyVtLh4luxYNPxJHUt2W8pfeA/ra9iattjGYONYJCtKvDwLl6cka9MQ94xSYYEHvKBFDh9eF4j4mIBgWfh2SJip1zKhr0L2k3P+R875uAr5s7ZvjjKQ18//QiOQB14RnAwR/NUc2+x/rV3XPemFQPRyQWv4f0lv30aMlmaMIjCMlzfScoa6KpwsTqJaoUGbhlboRXE3xvGe8TZkqKGiq7OaD7A0LkVejY28dKijPRven9J6YUrj0qHUVxGYimzYE1OuS9f7pk3oyX7sz2n5+761Ufm1AGoKu9xyy5SB54tG7+qfPvYc2+ftrij82MdJvvpoj9xUmSzjudbxFEMLxsgJi2H1g4Xp9RVCUUvqR4np9jAYdZI4j1qDQk4iY5OXNWsFu+BMSUlQldsHwGYJPDtWhXb4EEeoRSfMhsXZGCMA8fLwCszIE4QZQg6gltaN9gar/vtjLbGH78tPGbB3LlVDFxVZRa8ti5SB54afp9zL12Wu7nz6eOeXBd+s99r2SV0M65N4jFaOT5+D1IEWLjKILpadw78KLT5qOeFybbzRx8/cp+ff+noHXrG7wjV9pOP79lbo+/mnLtX5G/8+73H9Jadzw64zW8adJsby14ekKJNdaSYFx/PojYsIVMXUku7IseH4/pS/xWY/nIexeXNpeJ579hjj8vPP23HugRrjc31OvDU0Av5xXwb/OLGq3dZEbV9djC077SZhraSDRA7AcCsFLVtTCzFnEyAj2ejR6veY/i2LJaPuI/Gh/WYEeOfSsibqJgd7L51st97/gmTZ91y7mcPqmfAamS+14GnBl4ESxz+8f15s5d29H6yJ9Nyailunmo833GzWYQRuSyO1FRJaJh1TY4Lw1hJlYsdamCoklug2BgLTC0CKW5VAiSLWx2fcSB1weJyCZ4LlsIO5vrW3LT9BP9/dp/V8mA9AD32b7IOPGP8Dq5csSL/pZ/e96GVYe5zpmnS9o6bdammLpUEVKZI/j91qxJ99XEMOhJyBmwgb06lV9cnQDKQ7iFGiVaQp7VoHi2gsG+wodh98dF7Tf3m5ae/Zc0Yv/pxffk68IzR6z/j2vkNtz24/N0dpcy/FtymN0Z+Uy6ED591SoY1kcOEb9KyhyEujkqNbowRM0aPU9XLctIqq1mVDYUgOWT9MYsXCX0gleCQtLzlZ1wSJ01zPLCsNVr7671mTrj0j2cd8WydAV3V1ycXqwNPlcd87i23+DfeX9rnic7y2YVc+7sdP5eVAk5mu50MoxaiZzMkM5qQ/5hiFgIgyXUiKVp+CXGcKj/QGFxOgYeCY1b0nbXgVWU29FCOkm9CoQuw9kvG1qWaImVZWX7Rb4Jyz+MzcuXv7d2Kv/7qnBPrTQir+C7rwFOlwSbg3P5YYfYzawfOWFMMPhY2TZtYQhZe4ANhCT4XETkqfgZhTG5NpbSAwdMhUp1N+MfjvFFDWnqhI8P2OqoLrVYQy0VceAzEU3dIAvGeFMrSKyPdyfcchKUi8qYnbIw67pg9oe2rU9riR6898+2DVZoS4/oydeCpwuv/4pXzW//4wJLP9WQn/kt3trXdM7Hrsgrb8RE6eVgvC2O4b1MrJ6ZKhO7bZOcyoCwgQ9eL/88UMqMajHGM19dHSqE+P0fCsxy3CC6LYiXj50sZCEeUYMPgswhxJJXwURTBdV1hfMP3wToMf92a4uRo3T92bLVfunXu+x+vwrQY15cYrzO3Ki/9pCvvzj/25MrjVw9mvxxnJr+x6ASBEV2K1IJJuTjpa1i/lGA883Q2/YKGT90Xl2BU+mGo6/VShxRlEJCMCy8KbWD7Vrb7A795w9TcT+addeyKTd9H/ROvZgTqwPNqRm0T3/nwpbfk7nyq8+iOonO2yU14i802Zsus3+RuvF4sYhQuXj/lKxoBiQZJuZqF49GONMiaosn2rV3dZAZ+uMs2E39z3RdOWP2KTlr/8CZHoA48mxyizf/ASVc+kel9bsWOj6/t+nw3Wk5xGqZnBoqx1hh5GreRuHH9qKERIOOHDixr3QhALpzYiHRIE4o26nnh8d22nfzFKeWeO//yxXf2j9tU4gi/sTrwjNCAHvO927Z/YOXa/8q1TXhHr0VT5OZc6+QQhw4MWba+Cxsz6lBHnhEa8hE5jWwG4m1RLM2Vbhp+xkNUGoDnuMjARRZhOe599skdJzd86R0HZm+qKyBu+dDXgWeLxtA6Z/3x/gnzHu/8yKpC5v+Vsq07xMZ47OQgCXENH8BzWWOlcYbxXOawRUM9Sl/WQlMHTpw0LmRHVJRhPAbxfbhxRjtxuAWbKfWty4U91x34uqnf2/fM/R+rt+B59S+lDjyvcuzedek/2+Yvfvqkrsj9dJyfuFPk5jKghrFVvZjIZTxHYwfMpmRiTfeWyeGvHzUzAhqWZuaL74m3xWyjkXenr09LU2KHxES6yqHJRIWOXHndVbMmtP7oHaXDl9YlOF7566wDzyscszN+MT94rLtzv4W99j+6g5Yj/YZWH+WC7JqWsQHxpBwBnpCEEbpZLCY3nNxJf/FXeM36x0dvBJh6tyIyVoZH4XthibNfvKbqJUUvPKosXNdBFDMW5MOUSzZX6loyMxj84f67zbjiN6cdWK+AfwWvqQ48mzlY1Dj+4Td+c+DygexX+zKTDyp5bc2R9UgGgZNNNLjYtioJVabKfiSyca8Ug17If9Xr6LCZjzauPyZaPq5apSKWJtFjiqXxfWnrH6oBWEPWeCStly27YpRDIA7R6sUlZ6B74dQgOu/AN0+56pJ3Htw3rgd0Mx++DjybMVCHn3vNdgtesJ8seo0fKvitU4ybEcIaO4NH1kdE5BHDPIRJ2o6TBUigkRbAUuJA811b+o7uoQqESuhVgVOpqUy4LIn3l9zCy8ieqtLoZh7KTRqdY7ju0PrsnJG4ngCLqDNSWIylF0As74ojxzbOKjgGKVHhBkKTiF0v2AHVSACayGXDwVIbuv8xySt//9PvmH1nvQnhy7+dOvC8xPhQquLOH98089mu4ts7bMOZA8jsGruB5/hZ0VOX2I3holBrhhxj/kslPNOKBlnoQ8te3bAtOSQDI1XrQ/XqyuBNa7pEyjSGQwa0bZBaJuMwbsHfkyhH94G3r108aX+5rgfLxn4iZKMgQveCtVDyYck3V/6uXSIUQIfgJinrEJa1fFab9WnVmQKg/My6NFnU7Bi6PliRdSyirUKs0dIHbf6XNGeXq+lzUBB+pA4BlqTdjzzT0Ngm0gBDrPHhV0zvXd8n34sfF60bFToaveINLX7xRwfPnrCgLsGx8be0ZatgpN58jZ3nX89bkr2l67Gjn+0Jv++1Td2xYLMuKfoCKwwax1Yo91x8lZKptKRh9B9G8CABv9QGYIU2CyDlZ4cgqJaP4hE1fMqSYnNYTiC2WkbjTygBLtmN3Lm50JIFnWgj83RS/y0nY7thnTIKsPrfCliq6zwEuPJxAgbrpqSwIQHMtAA2DeYOHy+OJ9WiVVVweBsc7cKl+ssKjBkBpVo5ZEOIY/gZWkgRsqXu3ono+fnrt2/+7o0fO7a7XgG//puqnTdXAzPoFmv9c3/y9wPueabny/25CYeW/Vyz8Ty4rAsS60YPCTZK32890sVWrVS5Ak/SAljgkJrDFXkIzabRXigm8qAeHMMFLbLvIhcRCW4yKDVs546suA60RNQlVMl1ni8SBXk6H7RcElAZsngsjGvguIlUh1gyHhzqk4plRJeF32S8JBL7j0lrqdaUy+v11Aqjq5N+T2Muqd20vjs3chbPSEy9xKEW+VWm4U1URmNQjm3Pc49vm+274OS3vOF3c4+vB6DTsa4Dz/+NBN2q679100HL+qNPFvzc2+Mg11Silq9PKQWf0naSJq8caW1Q2tEhcSdGeTQrjomIPgxlXQQS5Y8MiqZuGIsn6Q5KElgWfmqhMN6Uul4SixLXyAXbVagllwCsrvrEvEpaCyfkJLYdZsdSkR0lkNBScTPyO/l9AmiJfSLWFf/n0RMjTzgxrtRNVVdRrB3GpdarvK9Ep0RXMBG7p9ZyNXu+bwqc+DzSHzo08GJXuFvlKEauwQMG1kbN4bqH87b845PfOPGa759+7MCmzvda//soL5XaHj5mqr7+9at2LqHhfevQ8LF1tnFG7Ock8+Ra6r2wp7cDeIHGUOhqiLWzMeCpuB6j8dTDoyEEEAIP4x3qlrAzqFpiTA0TWISPgjycWGMrBAOaKumi5tomMAVRGb6J4LONjA2R8wwaMh7yOReNuQCZwEWD7yEfeAgCH1nfgy89zrXQQHAoNpL1iSIXpTBCKQoxEEXoKRQxEIboLYUoG4vIMBDfIkF2WlyyWN00Gu9IzIzgRFdR4y5JT62h2BOdLWYJNdtUS3L32p+eFmEM15SlDY8JGhCLKj0QmCKy8UAhV+r404TG+OLttm+5d944BqBxCzzvuPjO5oefWvr+rmDmf5f8hnZxICT1rZEEOegNUMlOshmVsHBlp90wkzM6w7nRfFGqgZpYB5KYsQ68gGBZ1t03snCDALYcwpeGfyGMpc5hJIDTAItmlDGxMYtZUydgl9nTsPPsKZjakkFbDmjJA1kuGgZONbylQePEgUpzWcQIQh3/xv8nFA5YoKcEFC2wusdi+fPdWPzsajy9poxVHd1YVygg8jMYJNnSBnD8PMLYRSj3zE6iGmhOXdqY/Bm+BRMjCAI+Wo3FeFyxdIxbhnVDEG+MzQL8B7pfhMwyEPYjg8FiQ9T1h50n5L45ffvSU1edfLIGtcbRMTorpYYH8CRrvae/fs3RTxWd/yoGTXuWg/YM3QzJnYib4MFyF6bZb9gulxKaycJK4zlDveKSXTlNumxhxmpjw7Yh6EgTPssdNMn8OGTVehoclufg8iyTwoh8HMOGRQSuQdaPkctFmNLqY9fpE7DX1CnYZ/YETG3x0Bj4yASehKfZmzRxzmSdSxB7I+GU4Q6Zppgd5bvQ6hIXTe0RrqiQaOQC7MHH++8rR1g7GGLh8/1YvKoHS17oxZLVPVjTH6K/7CDMNSF2A0SGoWSCkHbYIBb5fDUmhJFe8LVzcJwcUivcWLKI4vhaB36cKkayEwYzjS4sdaCNMflo3dqW4ppLTtt/3+9+9+Tx1QNs3AAPFQD/eHvHYc/1uV/p81v3t0Fzo/VcRwS5XFdkMUWlThYbOxeozJQY9eJaVYo7lVqfCLEn9VfavXNkjlRdT10NPTSLpP8t/KD17kEDs77oyhSQc8swxR40OjH223kHvGm7ydh72ybsOLUJuSytGIuMtchSpS9NJCcWjVh5aQo9vb5YOgm5Tq7LWMv6z6oBY+3uwLgRAVuz4GkAWYFRGN2xQUzNZNdD5LrMq6FogDU9JTz5zFrcs2IQDy58FivXlVDwG9BvsojdLBxfM4vKKK69g/NEY1aeWMqBKCBSG5qgwzIaul0Z2DBEhlY0/+7GkSl2Lp/sFi7Yb8f2S//0kTnjQoJ1pNZK7c2C5I4YOL7xB7futKhz4OxBL3tK7DW0RJFF4DfAcXOI4lCCrgQfcl9UKJz7NCuVPUSsv0q5McMyWMOBJ63rSQFp8wajkhWTQEnyJsTAEDeiAjjp+YbSy2LWUF2Pi5DxkAhBXEabZzAhKGNWe4B93jALB+84CbtNbcZE10GO1lwYit9EV1JANTbwTADP9YQQJ8LPJsl0DfFnhlW7ajpLJURFxyYN/PInT0EmccUUF7WtsmZ8GLu28OXvPI+ITCO2yiUq8zM+U/1AaC3W9BnMf3olbn9yNRa8MIgVfRY9kYeYao2SxatYPBt1RV/0Ejac6qlo6ua9rU1/St+F0hp4bxxHivbziRiIzwlBkaUZrmdg2JJH+FN8JRbZYl+cj/vubc3ih3NmuTdc+BqXYH3tAo+1zhHf+sf0xZ3dX+p1G04rZdvb4kxegpribyccEGZjKgd36uF2hkYzUtP5pSbf8PjP5kxQcmWYcmUKmZaBTljWcalbxyyTcFToOon7Ekl8JWLWKRPA0Hw3HnxbQqPtxgS3F/vtMAnH7bsrDtxxAiZ4QIbuWJJoIWtH3EhqOXtqrUhFdmK9aFIsZTxrEHrTx8ZsDv2e8ocqcDB8iIcnrIZ4Rok1lybPNWyt/whIFEFe3gvMe3gV/nT3I1jeV0CYmYay8cHsGnuPcVw0Pke7i+AYw2O2ztAG02C8Msf1ybjB0B2VayWZsk0/86Y+seFMUA1oOUgnkB84vsOlUfQDMg+48cXl2Fm3bNHes9vOOmrfpjtfqxIcmzPDNjXaNff3ufPnN1xy1YJTu6OJZ7v51p2Nl/FKnHgs7pO71XSvBI43uPt0QFLrJV0c65PZXu0ja9GhFCYKIyZdCExva7CUi0eN9RhgkDgNdgcB4mIR+ZwHJxxEZqAb05sDHHfArjhyj8nYaVIOkwIXGRMJO9ljRo5n81wBWTGSkkyRBGw3YiYM//urfcIt/Z66tnoWBsNpEkhY1gnAHPSKwRj3LlqLa+99HI8+uw6l7EQMuo1StsJMWCDZMgelkHQIX1xEWdBynoTrJOOh6fgh8N3SGx+B72sxKhDEIRqdQp9feOH3x+yx/bcvP/2AZSNw+po6xWsKeD568Z3Nty997oge5D8ziPwBsd/QQAlwaf/rBpL1kT1JPBuNE0QbjMCGwCMwNUKjlAawlWuzYfo9aV0j5ngIzyF40MrhDesCanYKaI+6cPCus3DkHttg5xlTMKPZRYsL5NjeWNw0ujeumPACZE4l6CuL+SVARzblYcA0lrNUtBoFEfj2tPyDYxDF5CK5CK2DVSGwcG0P7l/eh7/cvwzLO8uIg0YY10MxduBlcwjpNpLYmIjB0+qRURILR0tLmMLXcHptHHwFjLxZy3bVhTgX9qyYaPv+tF2T/cnNX3vfUiclSNXG7b7quxihJfWqrz8iX2Tg+LYHy3su6Sl8tcdtP2bQyTQ4CBzufOSvaC0S3SvN+tC8SB9cA4LJDjvsboYHi0cKeJQoR5IfzW0iSlqpri6dsHclekKriKlkXwKQORuhJe7Bwa+fgHcf8Drst107tgm4u3MPd6Q1jpL5Ev9EWrlwkVZM/U1ZO+mjp6zsEXkxW3AS6ZmVOFy0U5hhlHKORB+HI1R2fXTGLp7tN/jr/Gdw3QNL8OyARTFolFiQbDriVHJsCMKVCL3alnTL9L9q5dDQeZLkoECHIfWh32TDdU9ObjTf32nW5Kv/8rGtvwJ+qwaeuXPnus9vf+Trb17wzJc7nfZ3lvOT2gqR53i5PKyJJE7q+z6ickHkDLhIdQHqZNNSA12tGxuI4dmrkZiY1Hkx1tcANpg5026YqRiVXoMs4DI812fRISZ6Zbx5h0k46S274C3bBWgwBpmoiDx9CmmRkya/U/mNDUI0G/hUG3OxRuLZRvIckkEkTSApMFWbxElIi2q1upKa5lhZhK6HfsfF4i7gzqe6cNUdj2D5uhKKTjNCL48YGRljjjm1lDnu0ghQCmhF5mskb/9VnUtjeWlInsxn7kucJzJThGeZi/rDxv7VD+8+Jf+tvV73xnnnnjyr8KouVgNf2mqB58vXPTT52tuXfn5VMOmDPX7bNmR5eHRRSMd3mXbNJKpyDNqF63XdlG4PEksgRX/joJO+m+EZpi19Xxq/cKX9LheA1EN5AYoxEZLmNfVeDPKmgFYzgAO3a8OHjtoN+0xrQLtnkEtAM2bWixoytHaSUoM0islTsq6KsSzpPLV5KZ8tfbQR/n4afFUXKI3FkqoU0v2UvJH4oLJhSE8tQzDxMOhmsKg3wt8f7sJlNz2IVXEe5UwboiAPRGW4JPCxVs1rQAk5iSG5DhP6tXOINhDtPemUSvKq1n/5LEI1ffDsYLExHLhrVib8/gnfOGne1ijBunUBj7XOR86/Y9L9qzqOHwgaz+gu+vsPZif4cdAAQ/U4lHRHox9PNqxka5i2TSyL5GklvpKkeKtpZGuNVCgaPVKTBDb0I3+IEEIrp4SGqB8HTWvE0btPx1v3mo0Z2Qjcs5nypjaMEKz5VLIaE9dMYlYJwkhphGZ2WIlO1+SlildT8nPtLLnE5ktcInE7U/FqIVgx8xcL8DgIxIYRnrmJEhEvgk8GfcZDyXNx37P9+Ns/l4sVtLTPRxQ0iywHTFmcK201JHZwTQ1BKqMi2TaJ+ahmkAiTMX4HIGdDm436V/nh4O8m+oNXHLTtjo9ceOa+zN9vFcdWAzwfvOzGxkUr3MNX9JW/2O+1HRD5+YzuflxoTEs78q8iuqXM0YRUO6QJQzTSdGuSPh4x2t/mvG9eVwOmBATJstACiototn2Y0RDinQf/f0FwAAAgAElEQVTugg8c8DpMyznIxiFyzNLws0k/Lild4NITCnOqzaNAKgUfgqhJ0ah8p/KKX0T6G2Jcb869V+8zaSWcBuP5PElyXWJjSdyKvBgxjFKg1Z5lEhtiFssxKMJHD1w8vLqMn/75Psx/bhB9QStCJNysuAyHDGmHQu+1czA2KcwoqV3TZyfrWThRMUminnKBjIHvOtYdWNfb7hbOnZaLLj8B716+NWhA1zzwnHTllV7cP232fUt6v92XbX5Xf5zJ5ptbMRiWYItleL6HjOeDbWnTdHSybw6xjdMXqaS7ZPcYYn0oGa4qB68vGRRmaZRan3VCtIXdOOr17fjEcfvgDe0B2nwLk1SKMyCeuP4byHCsv0unoJKmoyVcLfi68c/xeWvV4tEe6CwFqTC3BUIrDwlHxk9LKlLSJQPQ4kS7DuKIQtfMBsYoxQZFP8BV9z2Hi297Ek/2BIhy7ZLljEykmss1c/CZyHwm6YK2HSv5PbHkVEqSMaqS8i9JlYgj+Mawps76xd5nJ7o9/3XaPrtfOffk3dgDrGaPWhrx9QbJWuuc+PNbZ9+3fM1Xer3m95UzTc3GyTl0T1S/TlXuxHgxWpUti2kjMFJZevqFYTbACIJOysVR7R5OGlEB9Hxh58rtGfKHMojJs3EtcsU12HMy8Inj9sVhO05AG0JhGAtouFw0uqhe/JKSB09GbDgRL1Wv4Z/021vfkT7PULXFUFnH8JFIxjvJSIlG0ZCFROBKBc1IFGQ/eouCm8XTAxaX3roUl92+BAPN26IoukGDyORchKUQrgSjGW8LJYAtpR/illVxqYgIG6+bBr01cVDZUDW+pZOfGwhrDB2JHQbhYNQYDixtD8w3/+3Et//uzH2FPl1zRxVHc/OenYDzsUvumvbA0hdOW20bP9wXtOxccpiTIh+FVrdmo7ir1dIhHgFboIjge1IgSdOYO5TnidaNaCAzPe5EmOwX8JbtmnHWCXtht3YfeWo4izQoRX+VWT1cG6eWnnVruZdEyUSVFy1ZygZF46PT9fG/dzyHvz28Eo93lBFmmhBHMYJMBuWIpQykNtAy1qxntQTeXsm4ppYsA+4KisnmFpbQ5PqICoPFVqd43cwG/OyEg3e+c+6c7Yuv5Pyj/dmaWr1v/fW9LcuWdr5tzUDpawWneSfkJnuF2INLMp24J9zltK5qyP8Y7RHazPNr5sEgYwpyj0UvA2t8LbgkA9lhINRBY9SL2bkiPnLUG/He/aeiMQaayG9UqWK14lg8yCByNXfZzXzOreljDIOlKXlVOYzgmBihm0E3HDzfa/GDq+/BzUsHEWYmol8kOWg5lYCYlnUAI/3RNibTOrYjoQL0auGn1pg0J6SlFJaRcUlD9BAXBgvN5Y6/zGwKvzr/G7VDQKwZ4Dnrj/dNvOa+Vd9b6WRPR2OrBzTAdRtgizGyEggOETuR1FoZj4G3sX3xG16dkggiUu4URQbUIAsfebiRgedHKNkCglI39pvg46x3HIgjX9eI5phVynQEfLHgRBOLgcTk2erAs2XvWIiYDkP5sm2JU+YTfEhlcF0MlkO84DTgwluexcXz7kOxfTYGI1qaKttP94bCtwxii8DaBvGyLbu7Lf12hfY65FDL/VnRK2JdXoSsaFM3uUXkepY/sudk+4mbvviOe7f0yiPx/ZoAng9fetseNywa+N/eXNsbS6QZi0uVaB2zklyo/lpAySZ5jIKo7107MQyNS1DPmNYYeTqafWAQMOcMogEdOGHvbfGvR+2GaVkXExwGD2nFqWg5mceew2xVCOvmElp/Rd95JF72eDuHYxjeoKuUCMMncaDUWqY2TuQDHQa4adE6nPu3B7B4sBkFrxGW2UdDyGK8Z1hUsEbAZ0O2vYjND1MCEE1rklUla0qaiUHWFF5oLT7/uWXfO+U3Yy0+P+bAc/xP/jb7wWfi63sbZ76hzFaNtogMZSMT1b80GKwmpaoDaiFlrZk8yn9Wy4f3SgAJ4ZpBTC934V+O2hOnHLQDtvHLUrCoounUTdbuC0rr1ywGF0rVMm2vYTSSGi+xQpVWoIu1koRQBjS1gUrotRncu6aE71z7KB5aXYLxGmEMFQU9kLApHbVSOdZE7H8sh2448KQMeykCSeoAU4UBz4TI2qL0fwttBvli13NvmVg6cd4Xjn9wLOu+xhR4jvrF31sffbrnip7sjLeaoAURSYDcZUxOG+DRZUlbtQwXrLKVCuaxfPnrXZtZBU5qYxDyvgOya3ux50SL/3fgG/Ce3aZjIuMMXlG0ZDRLoSqHSkihS6ATh9ZS/djyEUhLYiRQnHT44lnTXmi0NH1TBkwJkdeIPsfF451FXH7bQlz70Cp0mCbE+RaJtTF+V0uuluZmVWUg3YSVGKuEUe1FRvpIjCAehGciAR+69i0Dq5/Zsc2efMfXTrx/y0f51Z1hTIFn9leu/EBnduZv+uMmFYhyOTjcmehq0A1JUopDmUNmGjTQp4LntXO4sYOM66FkCvBzDsxAJ7bze/GzT78Xe7W6aE1KER0nkl2US0EJf2m2kxVcav3UgWdk3qsUCQ9B+osFUCqC8i6KItTOLsUWa2IPP5r3BH515yKUG6ahyECzT4e/hg5x/xKpyPWkeLV9h8is8ImUxwHfDMKnG89Nr2wwpfzC9V8488QTP73j2NSLjBnwzL3liaaLb1p87arM9MNjpxmBUMLLwvGLEiKYmpAkkqV9lhKXpKaiOzoZmfqOoxB+JkC+uA6Hz2rEWUfthINnt8BnjVDgStbKT9rMSP+8dFFIupfGfPI6ts4CqxpalevfigxnUr+WtvhRciUjISy0YQEGe4ppe+ISAqyMgMvuWobf3bMMz5cbMZiwm2sm4C9kVLXfpKtIMmdEVUFAyUHGsFMKUPBaE+LsYOJ6BmgcXNXz+sy69/zzv065eSxe3JgBzx5f+/27VsQtvx9omJYx1oMbMdNAKQTyKLS7g46lKucMSRfIHVfb1knUylkrJbcUCY3fp0aM6N8w8M0eVjEaS+twxLat+Op734TdWgLkhOgYS2Bc2p+IKLvuxFoZnRjNaSNSWnyvTEN1LObNVnFNLbeohMu0o2nyCoXZrVrIMd1ksappEeicCx0fqw1wzT+fw4/+eBdWu9Nh/Iak0l0dYyY85D3qpKgyYTPJpcv/VbrYqpyL/i1jQ1lDRacJsTxgUTSeyFlqQBGtgy9cfOZ333PGWBSZjhnwTP7c1b/syU/7aDlocagXTD+V1HD63bXUqE1gTlTsNHCsREEVEfMoWm4NYnYDRohWU8Bh2zbh396+J/Zoz6KBrY7F8k20iIfqw7aKdTsublLByYHxSC8UzrJ0XWUXiz4LdEYRrn9sBS74+3I8X8yjD81wPB82LoCcDokjSbB5w6aPYz98YvdIba2P2IuEjkJ+mJRRmxJaBrqXvneP7Q++8IO7rqr23Y4J8JCdPP0/b3xwjW3ZO/aa4As9XUXImc2qNeDhdCT/w0NZJiQryj3qJpeLyGYdFF0Xmf5VOPGN0/C59+2NbWJgkq8SltahEV9pEVNbkalqT7favB43lUisTJVq136IHiIPKDgA2z5c//g6fPM3t6IrMxNFNyudWLVVND8fI7D8OXnXNfSYEgkylP3l/YVqngU5OFEBbeXe0szBlac8cu6Hrqn2LY8J8My98pamHz8aLurLTpjOZm6uIfBoJF7rsGrrUGVAtmMJ1eKxFBpzEXgGfjwALyriqO2b8Pm37YVt2wNMDtTM1Ty5WklDRz1+U1svN7kbLUgl8LDwMvGDSVZ16aBYdBsHl926GJff8wyeKjZK7y9VaA3hSRsbtZKqHQR4ucFMvcwUeEioVJDNALaEprDXTOl55ttPn/eR/6g2r2dM1vi//faWSRcuME8PBK0txg2kuE1b7ibpqxqSouSLZfUv+0EpOZDN9BwY14WJS2g2PTh0Rivmvn9f7NRowVbZnIwMXFJyQdLmyWyUp6sDT00BTxJtE4F4OtBSE0gXWcM2Is5GFnPsZdAbW1z14HP4jz8+hO6mbaV0J4MybOQgshmJ5dXSIbEnZkljtXik37xxpGTE8Q0ypW5M6Hrqt2dMfu6Dc+fOrSoxbkyA5/NX3j/1gkcLi4uZ5ma6VwElPOWNaf1JrbVrIwNWqswpPmU9eHHEAA98tw+z47U4//RjcMi2zazskarzNMOg7BFqBSUBTZF7qKWpWb8XbhBi6wgjvtKqWlUAUyVAFW2zUQGrTRb/c/0CXPHwaqwzOan99TLNIkTvuSSA1o7NI22lE1fLJsDDrGrZzUi8J2cH0LJ20Z8+ef6H31PtAPOYLIOzr54/7RcPlxZFfr6ZkEMmL1+sHPSda8ziYSqAqfKMl4ONqI9jEKAbu00K8Z3T5+DAJheNktasKMSlGoCcsgo8KndRS8LiddipSMMK6U42vVT/L804SpMgYZgjLMD4AVYYD+f/fTF+d99ydKENsd+MOGI6Xks0aulQJoGP2I1EnTNgf3o2snRYyTWA5o5F1845pPHEavdvHxPg+crV86f94OHyosgPmlPpUWODpHQg1RqpndcnaW9rVd/YoYVWxMRwJf79vQfinXtOQ3NcRJYEs8THF4NbGKUpUT/dexLbt3YerX4nutsl46Cbh2bh01gjaR3MWrFkQjedkgMsL/v4wiU3494XPKyzzHRRUD7tGlI7wyqxJ0YoPZJvFXhiJwEeM4CmjoV/PeKwpneNC+ChxfPTR8JF1g+aSdhiMVtE4au0L1TtvDe9E+nrpHViri1ictyJc47eHR9783ZojIrwsrrPBchocWfCH0njBwI/CXdnTJC+1sazhu5HHapkk5C6rqQTaSK8pSE5/o6JhUDE2djjrB8e7llTwHeveQzzX7AYQJ6RoBp6MpVaEaoAU+geZy9bXWtlQExGkulH09on/zpnTus4Ap6Hi4uMn29OV2kskXZtSFfNxanlFxpjUjeIIlApg5hmturpuH5WgoyZwmqcvv8MfOn4PTCLnSsDBwVTQOAFkmJP+4qTpqxn0VYtCjypRFhNzc9xfTPiAAsHJ5WJTWOsiSSu+CpsDMiurmwKqXGgvsIgyrkG3LWyD5+98HY870ySALQUCMt6Z2Je40cJpQ8eU+5JLdVLD/owxuMWvhllMWv9X+xq51Tf0G1kF5YQQVxAfs2ivx11ZPM7x4XFQ1frhw/3L4q91ma1dJk50Ma9KRBs4Zhv1tcJDOyvbVgjJpICjDP5cGMGhFklHiPyaGY7Iq/aEPbhTe0Rfvz/DsUO+QiN1HYR0Q52iiC4rJ8YqBl6/WaNRv1DLzcCyi2jG6Ypc5mniNEFD5fPX4X//tO96GuYjWIphJdpkp4nANsqkeXus0EGsiZExF5eL2Kma+V7pQi1IgK3ZXMo3ey0xnGoRTZjkWx1HZfgrX36uuOPyL9jXAFP5LU2iyft8IXQRSFRj6UE1cvs8YVoULHi1zMYzIkmvnHSzzwTD2DHTD/+69SDcdisHJpQFsghd4M9j1Tit7YCi3UoGakRqBSbDjVfjCMp8Sk4Hp7/vwLhb//hQfzlsXXoy0yUBoPgwpZ4UVoUo6l6EWiSeJFuaIkvvx7w0J1Lj9ECHpb3uKYEr+Op648/PP/2cQE8TKef99jg4thva9YedaHwYgg83BmGOriN1Lx52fOo0pzU2khzN2YmkvYzaZdOx8GUeC2+9LY9ccrek9EunSpIKKRIFCuBWadTUXypym3XL1K1EdDeFbTHhVtfcZmtRWQt+pwMlg0YzP3dQ7j5mSIKmUYgLiDjaedY2caka0YA15aTdj0b3n5CKBFAUuDZMtCRMyT3+mKLR0TOTAl+x1PXX3z46W8/+eTqkpCqGU4ZGunPX3nL1PMecxaHPl0ttXgo8kWOTLWBh1kMaStMfo50Ii0ido2YxHS7WNTZUFqLt76hFd/74P6YXGQGy5EOoOJe0YQVKXoCV93iqRoaVPVCfM8qGiaiqBIWchHHMUS7zloU4OPmZQP43G/uwbP+RJQjqlC6Uq7AeSKSvZS3pa7tRrR9FGRSK2ikluXLAA97j1GZsGPp9Rcfftr4AJ6zr7592gUPm0Wx39qsgkVjBzy8NnVpHcvgcAjHKUsleeRl4JQNGk2EvVt78J2PHo7dmn20GZIH05ocVihT15c6Ohqfeq0dLyV+le7G6d+3fHeu5ZFTwS1tNqCZq9hWNJU8WjFw0GEyuOjeVfjevEfQm5kMl5tZRKjyhTfjuEWpAdP0fQVc0rEb+THcOPAIR1vaaIfIdC29/qJDTx0fwEOL58ePOYsJPLp9hFKOMBYWD8GGzdKogMz/ZpV5yMBhpgFBeQDbRN343gcPxFt3akOeOsrsROCp0JLDEKL48fzZ20r7lL/8gq8Ai8awhpoLbqQDxsv9rZZhZVP3pil1bTKowKPuuSZEqLFEVyZEBB9Plx185Y+P4rrFfSiZnLbTdmn1RPBMv8y1So8sBR9JXoxKR5E68Kz3bgk85yfAI0LaBJ4kuMzA7obZoU1NjFf7d+UNRVK7IjrOtizTyfh5iTa3l9biuB2y+O5pB2GStB72k1Q767B0Mup8qWYH9lf7tK/uexXgqZhz6wdGVZBeF5CKU21oDb26K9fOtyTCQ/kTl0UxBBoluTI1zuJSycdKUbBFr3Fxf7fFx8+fh67sVJRiDzEV4KTghuK+wwTfhkBntObPZgBP99IbLjrk1LeNkxjP/VPPl+ByxeJhVkvqoKqY1VLgsQhZzOmSoVrSoLFtQMYavN5ZiUvPOR4754tokEChB19SkWWRlGTPbU4p3nOaHaud5TIyd6KgogA73O0aDj5pKnhD4BmdXXxknuuVnIXKBAQe1jgReLIsAGa9HoXgXLV+KQwGFpTGMbqcPL71lyckzd6XmSB93MnrisBC0pTbk97BaFk7sgVsNLi8gat14zmTZrxt7tw5VaVdj1QU65W8RzCrReAxjPGkFk/C46km8IitYl2Eni81YhTBpO8buA3IF3rxmWNm41/ePBltBCU3xz57yJCIZYrSl7vsUF8QCAR4qlt5PpyMmEp7ppTFoQL4lBg5PD0rVAFN8+pR0eQbIk4q4VUrtmUjUKJAystlXmeoAFFkQrTmidxzoWDyZ6pIDkUyUjVJVaYa3kR6eLlC5X6GWwAptzglKySdZEeMujD8/Bp7GX5/+pMWf5aTjSbLAHFc0jyXx4JLBR4Tk7fjoeD6uLML+Mwl9+PpAXLAmFr3EPqtwnxfX29KgWcI1IWEOlJ0ksqbHs7jWQ94upfOO2fijBPGCfDQ1XIXx35LJcZDP5dZLaF4j9TAbwYeWhdxUj4ulcq2jEYXOHiKjx+cvi92zFnYchm+T7p8OkHYAz1dAJtxjRH+iKR3E7atZtISWJB7SpjXEgyNxJIjzVHF5R3hSRFBBYvIX0rdBrZysWxmRxVIoGCBfgN0F4C1AyU837kOKzs70dVfwEBoUYqMkCoD10PgOmhvDDC9MY+Z20zGNm0taMu7aGkg15eyIuwtZqXJnOcRzFjSnbScibUmSjTJJX6iMrPKIk8T2ekzMiXtJ33VRoa+oNZMUh8ozf98ARKxZMWa1Q6kqiaaMttVRYGozB7txhjR3C7HIdYgg3lLBnDBdY9hSZ8VrWYtwmCsh2o/3OCql4VQHrQ2SEgJhOy1xf5t7LDhrl1y0+dPnvXWuXPGi8XzeGFR7LW0DAWXxwh4dDIpP0NayzjAxLAT/3bsjvj4QdujiRMvmVgS1amBnkpJdElzI4m5waktingSq1Kk0wINLmRmXfgJUv59cZukl3hcQOw2oOh4GADQEwKr+wt4prMPC57pwVOr+7H0+XXoGCihaGkBecJFEbeYACUdP4heEXzfRWhCEUCbEFhsOzGPXbedjO0m57DzrAmY3tKE9qyHVt8iS00jppvJ3SKYe9qSmiqPEjuh1tGwuJl240geKumgoE+45Qs4tW42ToVI+krLgCoYauuY5OoJhZlj3F22eKK3hF//4wnc+NhKdLrtCP3mIWuQX5SNq8p6TJsCHq/j6Zs+d9KM8QE8LJn40aODC8tOc0vKXKZZPxYWDxcP2yE7PslgRjJXb98hg/98zxuxQ5559RAZnwu2MsnXM41H2JrZ3NOl87ci51BZEFqPTMlLacqqtP2kZgyRRexnSOYXq6azbDB/2QDufuJZPPr8WizvGkDBDVCwgbKyMw0olRn3oqWivb9cz5f/1mwMAY1FtAnIxZG0UWE1UOCU4YQFNGU8NPgudpg+GYfvMh2H7joBs7M+JrrMJZaFAczMj0tFIylhqTB+dcmncbR0xScu2wgECqR00kndZe0yURnJpPZOU5jDKq9Io4gFzvudDB5eU8Sf716A655YiTUlHwNeM4xPEqF2wGUwmjVTqaW6ue94JD63aeB56ubPnTTzuHFh8XzlhvnTfnRPbQAPF4yQuqi5E8eY6Qzixx96E46ZnUGWDS887adEOYQ07UnTeiwDp2nFtCyGoe6qKTtExaskNkFCkjR1s4gNwYPZwwCDro8XYuBv/+zC3+9bjkUre9DvBhhwAiCfR7FcFHCRoLnrI4xZS6eC9y75SkwP8wqGv6W7wYWlLX6ciO6quk/8K9v9xGWV3PQRIRf3YlpjjDdv34JTDt0Db5zaANFGibmYHfg+3RGtdBILIxHnopmhpSwEB+4Uan1s6SEE0sSG0fLPNB6VNljUZ+HmJOaLLUsxzYBx0OHmcN0TnfjF3x/Bsj4PjtckhaJlSk/EMUQpJeazKOWCrk61j00Bj7/2qX+cstcux1145r5pg7eq3GL1RwLAF/585/SfPGSeDF26WloyMVYWj7gdCSEsEw7gXbs04nsn7YGpKMAliZC+eWJe1IqblS4+6dWeBmsSq0AWsMSsLCwB0g0QWVdjNgAeea4P189fiodXFbBk7SAG4iwiN4uQJEhW4NN9km4Y2lSIJSG0QKRQgH9jpEgiy/o7Ua9JlECIBAww8+9yB2Il8HxkdatbyN8FTojA9mFGg4PdJzfhkJ2m4ag9Z6I9sGjwIzRISUoSmRbXSoFO3ce0bCHtK7Vl64RcLFpsCnDJdawydOQxWXclPB192gI8rCp6uOGxFbju0ZX45+oCetAolXs+RdXlvuka8vOMrtEFdsU9VZLp2Md4GOvjfbBWy+9YcssH9tz12HEBPF+99u4ZP7g/fDL2WoZKJsYKeLi4IprD8DA57ML5H3sLjpnhIM/+Vj6LVjXIKS5NjcR3dAFq9IaBUO7J4i4mq113cVL7DUiJ7Hd8LO2J8Ye7lmLeo8vxTD9QzrSgbLNw/KKCiKWoUAaOIbTQRSAjmy2H1O1RiYWkXcqwtZ5aDMNlP9IYk0mbzCXBTf7IXV8kRiXQCmTiItrjHrxpWh7vO3QnHLTjREwKHOQdI8Q8SVt7BAXGl7hkNOBM12UkDslYiRIBOTp6TrF8YjpS2pqI2sps+tdtPDzRWcZP/vxP3P/sALqcBsRedqhOTzW5FXRSSVWt8HJFb0rjb2oBVevYmMUjwEOnOSqyVuvWD+y16zHjAnho8Zw3P1o4vDp9rIAnpinsxGjzLA7dxsVPzjgQU00JjsnKTh8ogWVEzPqRnGyyiJmcSOM5jLlIeMKRtixl6Y4QY0U/cM1dT+MvDz6LpQMeSpkGsXAidqL02Sq6R4PPBJ6YlfaOZHKASDRcFDwo66DStGnpwPAYkyzQSmMGDXgnP6eWiixmoRzIagaSGBJNGxbmNkY9aC124C07zsB7DtkNB76+Aa0GaHRj0bGhS8yMVmUhjYyxnjb9Gy7Uxmwdn5+Aw4B6dwws7A5x0Q3zcdvSQayKG2CDvHYijSIEgUi+w/jMkPHF8J75jOKkJdaUQqY+y9gBD11vcYsT4Ak6nr71lL12GR/A86kr7px+0YJooRE9npS5PDbBZSfjSQB0ZrwW33r/m3HsDi1o8zlp1H9gEaCkUmsouDxk2bCDqTQXZO0NVzp3Vg+D/+fODrrAkqLBN35+AxZ0uOh2J6FIqUTpSW+0qp6KiRIvSRaDnDgSLSLN8lDgnoCjbs0QyaGi5jBUdaTOXRIETj6Z0iI0nauQETkkiaqyMdd3zPEVGYkycg4tzRCT3B6cfNjuOO2gGZjhAXlD1nglnV1hjI8clA9ZdXQOrZFOon0OsLIMXPfQalw+7xGsCjPoYzvgXIPweFijxbhWIaJVxLElt0fdRMa0aKXRwpPYuVjL1dcT39DiGQIeFonS1epaduspe+w0foDnl0/GC8XVGkYgpAE40jwerqW0LW36EhLvXY1216LJFHHiznl8/T17Y6YTwvEoXxDBFbJMkvKtIvBUyIGVyIbukcNWfJJpYXyCbFhaGYzrlrwMVkfAX+cvwSX3rsQz3YSSvMQgpFOGxBi48MnpYcyBbgYQJfEiXlFYuIltIXXYSYxDXLKhdHLifiVuX2rhSHo9ZRbRrZKAqn5WgtUiYB1r5kqsH16PaWbqGWt8SjStbR8O3bYRZxy9D/ae3oDGNHWfYo0YFBVi4nBSZOWd64crhMCKOk76e4Kjxng0iMz/Z+HM6rKDGxY8j+v++RzuXdqLfmeKjAsD9E6GXB+GypOrWpM8GzlU+qakXTID/0JdULkV7dWu1erVOtI5r2MiW4C+C96JLSPTuezWk/fYcXwAzzlX3jzjZ4+7T4ZOS7Mr8hNsr6pSA2k/65F4MWQl04fXnklJPRanlVPQLAOysCZC2+BK/PDU/fDeXaeg0YlR9DLwKWvKqmMx70cmnrA5zyQ5KWHCsjtF0rWAblHahSMJ2pYYCo1TPTyNxQx6ARYNxLjw5qfwh3ufRX/QBPYtY4CU6fChGFUSH+H4qMxDBQQqRdOpO5DItcqPWig5/JCfhv6m8aYhl2oDpo3yjhQ/N+ZsaKaQS7MIY1zkHeANjRHOOnZ3HPuGNrTQ/mLPep9BXPaHUkfGT2qhWL4g1oX0p08kba0G4FVPhzZIEmMxtFIyolO7DsEAACAASURBVKfD+Lxk7jwPnbGLx9cWcem8J3D7k6tQCNqVsewyu6nAJZafcI1S4FFo29CDGgK8xJ9LF//mzIOR/Ey6pvTumRzgvGGnlIjV6beetPs4Ap6fL/CeDJ2mZsdQID3JaiWaNkqE2/KDPBZq5WoeRDi0yX5WUu1b1s6U+7Bj0IVffeZ47N3kILARykFWJnAgbJeURbvl97M5Z6iwkjlFlKqv8DIM/LhLC6nRRxyV4Xp0rzwsHIjwzd/dg7uW9aGUnYh+48BJGMLJNqy4MhSYTXI31WSKv8wgpBQF0hvIfyHLGYPrMD0YwOfecyjetmsLJjMRQOa1R6kJWlGJm+kwrpWwswUZUstDLTrBijTVJux4lkBoar4c8Z3nsawQ4s/3rcY1tz+GFQUP5VwryiZAkMvDhnSjtHyEx1AhbEIqld9tzgseg88MBx5aYWxYSODJUPy9a9mtJ+3++vFh8XzqinnTL16UWRg5zc0wJDuMDvBQ0VD0dmSCsbJcBbjZiph/Y7+hFtOBD+4/C184/vWYluQ1ZAMVDj8nqySEqzhdEu0XsS40qrI+B0RyJOKymNhqPMfP4P7lvfj2FXdg4WAj+t0GuB4zWgTeStp5qBZreEaoRkCnMsAOjPGRYVbNFGE9LTOYGHfj1P22xVlH74ppGRL+1GXU1V4BZnFtkuLfWNwbxjIYhZcCCHUpfXW2Y1MQF7Q7dvHLGx/Cnx94Bh1oR7+TQ+zlEEr1ZwY2Vuvg5TbENPtfxYmy2Zd6eeB5+raTdt/p6HGR1UqBZ7QtHu7s7KDIaeaRxcsOAQ4QMhJrHQQxMNtdhXM/fhgOnZGH6LAmgU+pwXEo+q4yqCNBVtucmTLcXFd6fspfSXZxYSHHcNimxPHR6XqYv7qIb/z6DizoyaAPTXBzOVg2nyPopCnt9R4g6V4n23QV6+I2YwA0Wc7smvJd0lhJxpQxMVqLjx++Iz48ZwdsY2I0UEnAdxCSQQ0PGfqodNyJt2Itag0WNxgG3unJcRspuSwHBtaWYtz/TA/+eP9S3LNgBfqzkzHoNEjJBv9n4kgIpIY1Zkm/rc14hJr7yMsBj9/59G07lPuOfvDCM1/7BEIBnieDhaHXPKquFtEiZmW5xAG0Ep0ckpAT0xjkoiKO397Bd0/bD7OCVGeFZQa0ksgb0QxMNY1oxYlEdGoY6LBeTEFE+TnGOBh0s7jr2X5855qH8Mg6F31uAzy24o0ZLs3Cc0mOU8bxiw75Hc2D2gIeefq044dJKukYb8vmYQrd2MbrwLv3m4XPHrEHpvlMxRsYl2/VgR9puj3yCV0xZQIlxkUrR9hIlBeAgz54uHNZN35/9xLc+lQnOm0zgmyDFr6mxb8pjYJBbcZztmJZ2xcBj9G5HtgQ/tqnbn19PHDMuAAe4fE8GC6U6vR49FwtrlNq3YoxzgkUAyEnlsuqoDImmAL+++S98a5dmtDCbAUDjV5Gih6VmRtUleyVgoMKipNDkhADJbiQ6Li4jhRj9rs+lhUtPn3uP7Cw1IpuPwfjljUgbtgDrEEA9KWARSMgDL7XGvBo2F/JfEq14yZAC5Qp7EYvREPYjX859HU444idMZFxnrgEUy4hwzEImERIC049lGILx3dRNDFKjo/VJYO/P7oaP7r6bqzLzRKwhu/Ci8siBSr4Iro7fsJY1tp+0hS21mND4GFHXJeFvaxOf2HxbR94027jw9U659q7Z/zsgdKTowk8QpKyFmUJrlKagaQukrwChHGIHArYPlvCHz9/JLa1MRpI/aWFRDNf0rQEH2WdVhLE1Zp6rJTXokKpT4rIsxH+vuze5Ogs7A/x37+fj9uWA31uM6zHtHq/MqwNg+Mqx7Ax4BmeUaq1gKim3fnc1L6m+BZF2li2kqj8lQ2yQQYTw+X44kmH4d27tmOqpA+0N1pJSk1dZMgtcI20minAxXMF4Pf3LMKf/7kczxZy6I0aYNEAL3BhzSACtnuhyiB8hB47bRJ4aBWUpfaN/KOXGyuVnajW/Hhl13lZ4Fmz+JYP7FM89sIzx4GrVQ3g4UTwjUHRV96ETzEmw8ps8i8iNNsevGmixe8+eSTaohBZApRURtPFYvBSqfTGychbribNXSU6NF2rZDtmsSyMF2DAAi9EwHevewzX3LsUg7mZKCMHVwTKSkNM45STsuEU3TCNXXNrhQWmVKIkm9ohmFAvKcN8N3wGmgkodKucArbPD+Ib7zsAR8xsRItTliyXcQJYln0wy2UNOq2LO5d14ZJ5j+Cfq8oY8CaIEqDxlGrhuSp8LoJ0iSwpHTfll6mbnnZT13mw/jE8jV4Hns0HxDGZd9UEnhIlHFwXHoGHjFTGD7wQzYXV+OTRe+CLh7wOrbQMGE+QVq8alsywS6iJYFxVGaT9Ua0jdbVU7IuCWyTcOSg5AboAXHHnYnznxqcQZZnudRCZDCI3L+liLlhm8WgZJfpm6912rQOP0gm48OkeR8xDCcs6JKBQpsOUkHFDGDQisJ14y9QQ3z7lEOzR5CEgA9tkhN+zJrS4e2UPbnjoWdyzYCVWDWZR9JtgfZL/6Mol3CXRHUvY2eR9We2+IIqCSY2V6nFX+qKni0Zq14aN7uYCj24KFcc6/a9KZmxk59p6PB6m02lRykZchicWz27jo0iUwPPzB8tPRm5zszE0jEMxk2Un484+UnCYyEhmYmY6eI0MbMmBny1iUvQcfvnxozFnRguyNLMp6SBbmsp9KuUsbfY3shPh5QBMhcU5BprzFbYsF4ELaRz3WMHgU7+4Bwu6tLcX7ztO6PlDGTFh49Zi/GbzoDuh46luYlr3RWtEUuVaC2WCLGy5D1O9PnzwwG3x6WPegHbpCO5hWTHGb+/pwu/veBjdJo+yaYLrZBB4EYq2hJDWrZRpMGPJe1IGd5qGT4mWoyFjwU2B2VSWijBuxGJXh9QIETdkUaxW4G/eoRRGjYmpyiRjYfosyuqWZpNJrWFKIKSsS8AKelOGv2bxbafuPV5iPFfePeNnC8oLIqephT2tRgN4NC3risvk0ypwY6m/8bw83FIHjtzew0UfOhDbJCS0sdTXeZE7JFa+0nsFDF2DQVgsHQC++L+34K4XqJ3TIBXe6Z67XuV8ytOpwYzV5i2ol/+U1GFST8C1yJb7sA3W4ZyTD8Xu2zbh7geewDUPLMWSYjPKXlbayUSW1hHd50HEThkhmciOhyCOJYAfeYGWOojJoVnAzV/8r+yJuKkSeKRMRbKr+nPkcbOJJfuqOkTDaRQvvoa21qYQW1oJnzCphwGPfqvSaFKAlNlaagWJIkOIYO3Tt5zyxp3Hh8XziStvnnHpE87C2G1pGj3gUQmGjKEIlSfZLalDih00xT04+7jZOOfg2WhO0td8RbXQnE4S5hKTIuro5GNSvMdxcN68hbjotqcwkJmEIl2PhNj44vtOeDpbLfC8vIVJjPAllqOWqRcNoNkdwKTmLDp61mHQb8GA35xU2TMgnxPrNYiLsvtTDI1jx7ifcWNp4KhMdgI5S1XIIUo4VEJC5U8VV+uVQU3l0+pGusjEpEYwjqc1dgQbWjwsewlii4htdIYJ9G/seqmrmLp7FSdB77wiqf9i4KHFw7QJXdNsx9O3njxeSibI4/nlokCYy6MJPNxVsiZETHK4aLlEovfbNNiBiz65L46Z2Y7cBqTksdbckR04iTHxjmMKeDkuFvUZfPjc6/EMpqAshUcVcayNLoQkOPpqF8nYfm9TwKM62KphHCAOI/iBpzKsTAgwXpfNwS+RTuCizAaMrOuKyxLfoPa0Cp8zhsQ8GLNW1ONhSU2ie8jzCO8rUFqDvJUtO9QK9xCIK6R8LN08NHvKn5kAEZdoI9IZw9nRqdaRGMSJ4qPqIKWFvPrp1H3kX1Kxd85xxqwyToxc97JbT9p1HJVM/FJKJppGDXjUyjTIRjFKTI9KwLKMZifCTPTjqi8cjtfTVPf4krdsQo3kt4VZLZXjZMsahFGMNV4WP7phCS66+3n0+pMk3T98B36tNdDbeAnpMMshUfdjLMwhYIjUoQvHzyrrICoiIy60Wg6xW0bsEWQSESPLfliMs2jwmtYle6RJNivpLEHIEZ3pxO0ZKdeLVpVaVNQ6ojVGqgBT95q+ZxErlRHSLOpwAOL9pA6YcaPEHeP3GBQXrrVUwHM4pFPGep1IEhG2RHSewMMgerZr+a3vG0+1Whc96S+MXCoQjk6MR3cCI5OqLL2PaD+UkIsGsd8Ei1/964GYwdYsI6RkN3LgozVaXAScGEXr4OZnB/Dl3z2AhcVWxH6TVBeDletVFJQauefbnDO9tMWTNg9MJTFULimRt3dYj6dJceXkMCMZI+/2wYbdCFwfjpTOUM6Vro5aSGzRU6YZSfKhR5E0X+q0VPY0LTYdid1J7SluGuxYq8x60j1cZOMITaYfftQvnCEhUA4r0xAiZTJ01IiiO1Zk/aHXID1KSbfgOTUjSuBJGg2KdaPfTC0eXRsU44+Q6Vx62/t223F8EAir4WpJiE6CsxSf8tWfRojmuID37TkBXz9xJ0yin19zwEOHn3EHEhmBTuPgm39+BJc91IH+3DZSsGhZ4CotDF4u+1HLZYubAh9dKGk3jyGwSaRnRXRfiosT7SDRCdL0uOSmEh1qPx7AFLcHZ7zjAOzQTMtGtBSTeaHsHAZ7KTPGxVyCh0VdBhf9+X50uy2IvHwidLa5WaZNPFfCFZISD+o9STybmbsS9p7ajI8e+Tq0O6UktFehrSbQp8AjdWnAXas9XH7zAvTHnnS0oHvJOaEdTVUKRLWVhmUGEz2eFHjIaMt2LLv9fXv0HDUuCIQEHrV4mpsBataOTjpdxLFcH56ULJOQZtBW7sfX3r4zTt9/G7QmRLNNLYNq/l2NGMYXLIqej+URcMZPb8f8Th8lv4GJX9nNNfn7UkWe6d44Ert0NZ8+eaQkqE7AYSA0FSVLu3xI3IJ6Otzjpa5LK/alBFRIhHRfAvi2F9PCFbjwM+/F/u2OsJNFgY+SG6rKrsWfcUEWe8nL455VBZz1k3lYkZmBkliXhKWk4d8IDAXjMZG0y1ZhNFo/frQOc2Y34ccfOxDbiPKAvFgtF0muyfo1HvI7a/GnZ1x8+dJb0OfkEWaaUY4JOrSTtag5bQKwHiVhI8Djr3n69p2jvqPGTa3W+Q9HCyM0Nxs7ejweaXLnZeFLI8gBCdhNCYu49BP74ZAZeeRZj5uQVEdgTo3cKSTXWsA6P49LHujEj254BGvcVhGkYnEra2yEoTsEPutN0WH3sfUCTwo6wzN2XlL+QvfHsyWJ2zE2I5aPjRCQEEd2OlPojNmYEmY4a/Hbz7wV+3OLc03Cbk5YL5ZNCQnltEBKKDgZ3LtqEB//yc1YkZ2F0G+AawpSTCnX2cKDYCOuP/mKzJbx+o5FzunDMbNyOP9D+2Cmwzba+vc09iiWWaKRKPkqa/GHZQ6+cvkd6DQZ9Lk5IJuVGkNPSj8IPIlGNq2gjbhaBFRaPJmuZ247ZfcdxoerpUWiERUIW1yaxQ77NtGEVDN4eMR+C9+1qMq5EScqd64Is203/vj5OdgxT5VBCmVVemZt6bVG5vtaXxWGFs/Dw0fPuxMPr7MYyLCq3ocbNSFnQoSys4/MFUf7LC/qDT5kqVViOSnADDUMlQ6p6z8gK+9Fe1lcLi0kTSkFmr3R0lIBZAaVjcFMsxaXfeZYvLmdPJ5Qa+DEXalInYrbGhmU/QD3rurDaT+9Hau9qaLJw1C/lqOkgV2NlahNknRyfdEAptaJcm1SAFGVBAaVqRipXSe4GWYwgCNnObjkwwdhUlSAx/5mnJjDD21ggViCxw6uXlLE5399L7ocbkiJzKpLqy5KZGSTPl6MbQrrWt3FlCRLgOIG5q19+rZT9tplfACPlEzcX35ytLtM0KwNfQMvCYeQx7F/ewm//dShmMqWKaRoJOUStUMg5ASJ0GcCzFvej89fcjc6vBYUM1q35ERtyMcs/eAEHm3IGIXzJzE16T7KZZksYrpUCj76UGRkq2uRSraqNltlsVcefnjmJ5VeZS8v6unMtB341dlvxf7tQI6MKImraMEnYYyBfCEwRC5YXnPf6j6ccsEd6HAnibXMwgmN82442GnnLZ1DaZxfhGITLeghN2lYEkDa8ojwnQIPp1+AQRyxrcWvCDxlo9ptiWslYMET0aUkB0nISy6uXjyAf/v1fehwJyizXfSjmJCIkjiXgp4KhqQ62zqecnpyeehGrl186yl7j5P2NlqrFS4Y7d7pKfCIq2WBbNyPt+/UjPNO3RttMSsOkpYrNdQvS+nKFisj4PvXPYlf3/8Cev0W0ZhhvRbiHAIRAVOt5K3uSPuUDTUEVgum0sWDbFyuLSXuCVAkeJTWy6mg+sujrlhZJsIM04FLP3McDpwA6WDBVU1uFN0Z+YzgWwQn8lD0XNy3qhenXXAbOtzJMCKPQcVK2guU26gcFfpXGnhOlSP1M5pnG4IenYCSnmdPMQJFkHQycZDBIObMAi79yH6YHAJsJa86rcm5NgY8Swbwb5ffi7XeBJFMYY0hY1vMhBKAlFiYxMcSzWd17VRcn+6XF0dSq3XKPm8YH8zlagGP6vGwa4FKZDSaHpx56Ovw5aO2QzPrZZwYdPXGmjQ4HDzkngEsiRx89Cc34KF1jYiDZqnYGgrpxEpB2BrS6Ru2BRI1R+nWMDwulSywpCMFU9wKPBSpT2rDE05KkrdKKpReWpKWoOLGZcw0L+DSs9+KAwg8hmPG9DU9j6SaTbJhXIQOCp6L+1f24gMX3IYuZzKsR+DRAt20xY9YYxsRBdNUdVrCojGkNLM6lH0UrWdNpwu9Q7KT1Pku4IhZwMUfPQCTy9K/cJPAc9WSAZz9G7V4tO8bY0JUbqTFI0Ek4Shp0F2PtIzIldq0GP64BJ750YLIaW4R03iUWhhzZyQVXdUHLdrQhe+c9macvEMT8rT0Pb4UAk9FvHusLQgCDxVg7ukt4fQf/x0r3CmAk1PGreUiCEXoK+1xMNb3+3LX5+LXrJQe4j6RQ8PFIWqAOu7pP7Vu6H6pzSDAk8q/ChM7aW2ctOfZ1LURh5gRr8GlZx+PAyauDzzS6VNKFXh9isQp8NxH4PnZHeh0UldLhJ1ESC7NOFbyS3qfafGlkFSHjspzp505pPe8PF9ZAuPMzBGGfTuIOdsCl3z0EEwMIx2nTbhaf1jSh3N+cw863UkyZrRyxNVijCeR9xB8ZeHpMKCkxUUNfcaafDazXLPolg/sM05aGJ/DItHHRj/Gk/bP8iTV6GBqphsXnXU0DmGGQzgfbFMrdu1QrKEWFjJJg1cuW4tzLpuPnswUwJASwPtkbVERxjYkMh2172qt70Yp0AgYsWyA2sZJLCexeRIdHNXcGRLZl3eVWBpJFfkGLQY3+tpsHGImunDpZ07AfhOABkpspMqO0mZYA7/GhjK+JT/A3St7ccrP7kCHMwXGzyeBYQJePOS+CNQwpsKyDcYK+TguBcUoxkaATJ5REieJJZRIzWqPLe1yoh4V+WZ9OHJ7F784/WBMMSEyIgFSeaTES5NfMLsVxjH+tLQfn7viXqxBm1jtUt6RxHgEeBLryngZcTnFrVSoF5kV1jCyr1bQufSWk/ccL67WlTfPuOAx70njtzVrRXDSZUIazNEcHQnCFtkdoqQCL+bEMXhdcy/+99NHYm+P2jv074tKVa8x4FlnHfz3LUtwwR3PoOC3CVlOszkMVrH2LFdVYbJXC8ZpNmsocJxkqtJkVZoeHx5UloDKUHeNxKIQK8HCY+W1KCymCo3ru1rD3Tp+MxMXsJ27Fr/41NuwbzuQF/eUejyJwFoCPAQMzpOi6+Ge1T047YLb0eFtg9jJaQZLu1gPszIZk9IOqGLQJWDDLJFSAvV+NRRFcGPqlJsbGcmppneiLildYHtx+OtcXPjBgzDZMr2+vhe9MeC5ZlkJn/3tfVjjtOvNUXfKupLVUldLjUbDZoOBhzhKrHvGf0yMrI2QdSIEnU/f9u7d+44eJwTCO6f/ckG8MKLYu6QMRh546LeThOdZH7R4uF3tMakfl33qMOyS6re7ZVGrqyXg4aJYY4B//fWDuPGZARTCPDyPOyB3LApUcTIx3ToS4PxqIWXT3xvStBnKVjF2kboiG7PUuLoTIBkGPOnGL3EVEd6PEVBF0iTp4pe5lTwKmF56Hr/67HuxV1sE5qhILEyBJ8mRyaL0HQ+h7+L+VQSem9DpTkFkWHwh3RUlC6U2AzcxFoIpXS9K4zaRheslvcDIpxEyTixMc0azudExuMtSB/YqpVUixZ0EQaeAOdtn8LPTD8Ako9b4elJhQ91wKxbPNcuK+Mzl96DLmwSPLXt4NQKPTV0tbQjpU8VR5D8Y2/Lg+Dm5J9aLZckh6nzq1nfv0XvMOAKeaOFoptNlirgMGirwOK7FfjNLuOzjb8Z2nH9SV0hh9NoBHi5WVtE/XQBOPf8mLCjlEcc5EaBnINw6ZbhxNgl0Jqm6TWPAmHxieJlDGt/R1HlSAPCiTOL6wDM8b5UmhgV8DIsoDTKmJIHUlzvo/sx0evDzT78Lb2qPRYlAuodIoabuPpKGjlmvri1vHljVidN/cj36gm1AI0HwgupcSe1UGi8hnogWtJ9FKQbcbAPKJP0xaMukBZUSPSuNAF3q39A5FvlaLW0Q4GGvLyEwFjFnhzx+/tE5mMBr+ok6YvJwG1o8kTG4bnEHvvrbO7EyatbOIsmz+AygD+ll0p118P/Z+w44u8pq+3XaLdNTSEgjdGmiFEWw0tWHBaTaBcRGF1D0+V6e/6c+faIUQUEQEJ6FJkpROtKkBEIzCSnUhJA2fW459e/a+zv33hkmmYEpmTC575dnyNy595Tv22fvtddey49iWJk60SEK7ay4tIoDK6/j2sX3nnb45gfO2XffoY/fv4GVtkGYIKdef9+0S55OFvpWY5NmG0og5N9JIx8uAiF5LjIuIbc5xr6zQlz6pb0wndIDAmqyu2Lq3lH0s+7v/shhJPR8svHg8gK+9Kt7scqbiIiLkyxcHeyBXfE7127MUF/VUKCfVJtHKddlXa80NOjwhgKs+gSnD5XuWCUBVql3tIpRPkqKd1aAZDn/VOdYe1cEXoV9bmgtdEaY6JRw7EE7YUaG4Ghq6KcbVWJJTbJQTizUo4yDdt0S0zKhyFFoV4utbz1+5Qnp+AI1m1/rKeK2BSvhE9/hWIZc46obqdwDfodLXMXCsp4EV9z1LNrRLOqHyjMKMcMr4EsH7ogJ/GDRD1I8JzStbRUb43GwfEwwoz7B/ttNRZ69fre3YkJt4JHrESd4uRDh/oXL0cPGg0kUUxxMz0w/gzhaObHx2Atr8KenV8O36811VlPE3OpF955y+IzxE3h+9Uz83IjLYrCLwBtl23CjMv5tdoKLP7cXJmi3MZXRGureHdLvV2jxZicWLRvXPrMKZ/1xHtqcZlUZlG6JcjM4yUxQUFgiwxAsZR8YL3PZYibSKBO49tRqWMZSfUjPxGzgmMRf0UauBBuSHU17vDZ8DUZeQsW6mAmQhcuCRbs8LCO2dDtw3en7Y9tMbYPbzDD1uRN6hJptyN4kaa4fgS0GgdqYxWtQJf9Vg3FaoasfrQ4xPNUZ49MX3IFXoqkmTKu99M7OClx31scwK5vK0OrxVifP9GDTwC68Gz1gUVZc3zNFiIRGG1woPpVptv6XYjECrn7seZx9+zIU0SgIUGyF0tWqX7v43pM+NXt8BJ50Oj2ymkZ0Vku2Bx0EHAduVMIntnbxy8/ugWZzp1Ju7JAixxB/WUUMzIM6SVCwHVz8wGL8+PZX0OE0VoHJNKtgK9SwU4cj8NQkCJWNoE/tFOA0nR+zE6oArh53GoBCkerQrM32vMpkeYqjpOc4mMAjNIi+gUckQ0PMznTgT2ccgG08IFOTntWyuNN4LCp90r3SVr44dfWTJGpAV+KiBF+22U1ESPM6o0RbGe4MBah28FRXgmPOvx0vR5srY5l4SxhiV+813PDtj2GmSJrqh1G6rYZdUA085BQxUDO+1ihhrm9p8TNl7ZiSNaUiVEOZyephoZQw8CzFt/+2HAWrUQOgFcvDuH7tor+f9KktDxgXpdZZv39g+i8WRQt81I+Y5rKm3ExlTeCJy/jUdjlceMw70GAG7kbTOWJdi6i/wPPftzyFix9pQ4/bbLIOLXq4CShgxcCTCqIPMe5VJqDTDEezHJLbNCOXRMHMhWnQ0dIq5d5wk8m/m42r7fG+Bdobs0yuDTz63dqWpij/ll4Hrvvmftje01JB9p4xoKm9FlL+kaQnGY4UgZKJrG80pjIvZnLharBMbW50xEEAfieULhIznqPPvw0vR9N06tw8SHa2luGGb30Ssz0OXWgJJu6m65Bhqb1igxGmq7XcWfca0Jm1QgT89rElOPu2V1FAowDdtHjKRCHq1yy+56QjZh00PgLPnx+Y/osnGXgo9j5y0+m1gceLyzh8hzx+cdSuqOdT2chHDUS9H+rGHuj3awMP30uZ0+/c+ASunNeDktsMkF1qXDVFO4YSngKqrh+BGeh7K1mWSdNTlr5mBJoLpiWH/C+f5ty4EtDNqIn8h24Zgqry1K6Uf28ePlQ5E3Z9tNQSF1G2x+NQAs8NZxyAt9FyOi2Q+mESy/Gz1OYoQUzujCkDDZS0rusjsqApaFLJjiSVq1wXGe+zfcSJi6e6GHj+ipfD6WKrIw+zJMYu1nLcePah2MLjQ0IFylKtnL5rrhZIN5DjIG5fTRBdx/nr4TtgqXXVY0tw1m2vomg1yj1i092LAjSsWXLPSUfMGB+BhyMTF80tzY/sphHPeKi3QhlIppVH79KAcw7bBc1kwPL/Uq7FIG7zSL1FOR/VTdoNC9/60zxc9WQBJbdROiIyoChPfmq58K8UkRqewJOeVy2eU8F62DKWUoWYA7sghj0tAYilgdosp3S/yrz3kIOPwXj6BB6WWltnIZo5iwAAIABJREFUOsX9dTs2lNax4SqZSp+yajCZRJrRve5+m3JMy/cEicOGiIN5HRGOPP8WvBLPEDyOBEH+2dlehj9/+zDMctllUitscaeV7ljvT6/Fk2oD/5DXHO8be2YxcMVjS/Dtv72KotMkH8u+GjGe/MqF95x69BbjI/B896aHZpzzuD8/shubRtRXyzSeNfCUcPQujZXAIxIcZssM+QYP4QNqAw+ftj2WjW9d/wSufKqAsjglcJNXRaHoPzacGY8OE+orzWwk52GQMyJc3OAUyQ+DMspt7bA8D7mGBlguNY2p6qI4BjtWlUyqEhTeTOYzcODZ2qXpYioR1v8NqJ2p6i/opHhPvz/rx9tKG6TMxAjuauB5srMaeNgxY2nPz93ZegV/PvtQCTwcCKV9dmqLXdFR6pN9pQGoN6i/rsU1mOuqJWZaan3rtldRsk3gIcYTMvAsuvfUo2eND3BZhkQf9+cHaGgaSc1lTTRV+Lo28DQxYxDwsjbJHUL0GMKv1i56Bh6WWt+97glc9UxRLFp0IaetX5Za7GoNH8ajmZNSGLR1rKUCn9rqY2HB8n0JOHFPD8BWOf89n4edzSPb1AzLyyIQX3qD2r8uG6sJSIPZLxwj5f3pW2ox4/E6cf2Z+2NrKbVej3TVgse1gaXvCELt+3qD9JX8oxeJT68RsS+dtwptFisaeI4671a8Ek+XIc2UZLgzXpFSi4GHThiqA63kvtqUp9f9TwvofgDwN7PE0rZ6IQauenQJ1hV4jty9OD4IhBQCI8YTWA2jk/FwyC9kqaUZjwQemySyWn7om7m1Q/+d2oVHLKLnX63zOX+ah8ufLKDLrasYy6nOjGrpsq08fO10FaOS/xOvcFL46S5uwQ1ClLq6EXZ1Ii4UtDRl94p/xDLGgdPYjExTM+JsFpFYzBDE1ejSG8hNA9xgrtn6A88NZ+yPrTNETjRQGpRJ2Ss1IEklU+zToap27PRY+g888pOag2VWVw08zHgYeJ5iqSWBZwZiismbhjnB5Ru//QnM9Fhe8d+JzbHsMuMMtZ/cJxgPjp41cHRSQTST8Tyq4HIl4xGMx0du1cJ7j9zNHz+B57wnwgUstUYUXBYpCdPKjHwcvnMdzvnUjiLyTkanAqWD2Qgj955K4JH9HKNoOTjv9mfx84c70YacDimnvBJ5MzVXKH2q5LeBX32zOv5e9Tcrp0/cS4zetPaPuntQbu9AUioKqMxgw8yLmBkPSKWlZORc3BmQywNNjcjU5cWLXEY8jNof39+3fKjlyqTnUD0bBljeH5XtFNVAfjcibOd14MZvHiCBp9brqvZK9N64qawGfbNYpipzWLuE6iLB3+X1TAOY8hirjBu1AQ7FCJCfQcYvNbwZnud1xjjm3NvxUjxNBkXpQUxr4F3slbj+25/AFq7x/0qhacmYagiJhtvDc+Q1kus0iMijNjY6SCuQgeBHoqdRLXd5lywLPbGDKx5bin//24vosidpwkWXCWI8q5bcd8RuhfEj9n7JfHdh7DaNoK+WzjaHRvKCnI9DdnRx3lE7YlroChM4EbX/dWu6DLyph/cd3Fxly8b/PbwUp932MrrdSciGlMlUgXDVd9HAIxa2ZphQWbD6UmM404WqaLGk0YvgcF8fMQ0hXkwcJ0HY1YWgswNRoQecGaDEqK5Uw3paZweFASgHr6URXmMDkMshdEgBVCkM/r4KUCkzn2cjwHRNxBBXENmYDugbxRKZGJcdJwj4CxkXO2TX4i8n74/ZhkCYahD3l2HFIccWlNLMwpHzSsw3LA5zivcUdZRVaoOEvIRAPo0HEkpHMKOi+BodSqjsV4JvUcPQopkMMkkJJSuLJzosfO6c2/CKPU3IikmGgnPt2DFeiz+cfQS2dDmO4SMSATLVAsqm0hXSfo9QiJhtZlCXzuP3GRJNV5neV/KMuG65LhyQcEqJMo6QJFYWoQzApuRkUi8TtAcurpz7Av771vlo9RggHfHvykYRGtqW3ffJndeOj8DDkYmLngoWxk7zCHa1OCQHBMIvSZCJgIO2s3DhZ3bDDMl4ScVPxQmGN4C82U9j4PEtG3cubcMXrnoM7d4U2BwEch3x1taRCRcOUuaybtTXAcQmSOiT1ThTGqazYBDyxFNiHfVbOMuWlAME3d2IujoBzheJ1gMTxmrPqrIB+lFslLDIAOM6sHJ52M0NyDQ2IXZ1OFHzB5MlGS5M+mCXw6kBWlV3WwOuKOWJtKcn8NI2DQEuOeHdmJ3TMQczPN67U2TSON7muBxh8wYHGWJWbPfLNeQUOVviNMPTyKcjOzHKUYK1gVpeezXZJnMJ+TxLQW07AnwbWNCe4FuX/h3PF/MIPYYYH7m4iJ3rQpz79QMxI8MJCJNjynpU4mNKSBTEhwE2SrC5o9PtkKFgPdbalwQdISFStN7CylKEMEtROC5nndjn8aXZJb+Ln10KgT889houuO2f6KJUKr+Px6mB5+9fO2zK+CAQjk7gUfFvSaG5gMMQH5wV4zfH74UZPpB4dGusPsnfbLAYzt/jguK8z7MdMY761Z1YFrYAUUbb6E6qaKdOlFqqVDOdXgtU/oNzb2qDoyl5mgWpRS9Ba25qr1xG0NEJv6sb8CkTogLmTBQU1FYxNZGBGODFNrOURawPOYmez8Gub4DDDpjnIXa4oWVSU6RHJXDUANGysWS3yZCEBANRB6TFcEDaQRYNSQl7bG7B4dS70SxOByaULFh90Y11stWBM4/eDztMzmqZJRmBzHJXhyktFz5npBwL81d24Md/uB+tdrNIpKrQM4c/eWyeXA8Ga8+OxfSvNc5i8doARacBEfMh1wWCABOSMradlEcOXRqlErbUs0LocxPq8WgHzLVKcMIS3jFzIs449N1opLUws69+sp7ajOfulztw/l/nSjlOYbW8AwSxOqcqlsSHqgPHT5Dxcni+O8BLZQflJC8/cyXwxGhoe/merx42bXy000cv8LCc0hqfA4XvmhLgiq/tg61CdkV9OBwYHBROMtCWG56fM+MJEhuvBMAJV9yPh5YzBW+SjS8Zj5RaaeCpKvquMySkwupmQwsiwNqewlBhCJ9dqq5uRD096k7KpyU5KibgVKyRB445Guqoa2NTKkLxZ3ncZjNAPg+noR6Zxkb4Dj2viK1IcVRhZlc5v9RJok0NSyMqELK4CXS6m5hXnCBjd4schfw+sTpREbQQBumAtR5wHYDp4Sr88qRD8O7NdMaNhY/8nuQvqqsjzGK6cwL4x/JOfPmiu7HcnY6y5cnDy6LrqClb9RoysWNQJJXABsW2QpHWiOgwQ3d0I/Llw3KoGsnvYWbC+pAPPLKZKVNKp4ei6ATtPSuPc7+wNyZyfspVwmH66sUiZ8ePvlqLevDtqx/CWqdJszVpOLDosuAaWVyqK/J6ZRGL1lDJyyLmJKzxIctEMZrWvnTP1w6fPj4Cjxj6PectjKzGEcR4OJnO2l0lNvm027G+gKtO+SC2IZqfs5AEFmy3j43I8MSQN/0pLC/a/4U5fO8vz+CP89aiFLcgcjTjUX2hag+n9kv6xgZZrMQVzCCnwNICKMYIujsQdHUiKRSAgEKrtmi6pK/K6IAZlagt5dZ7Ylao09ayaWzJGATDYZaTcWFl88hMmAw3l5MSOJQpbOMfJQLsPA6jyRypjxUfELBKql0Te2Lvm0jZSRIlQd7a9rc5B3ONnMTBFvFa/Oakg7DPxECE0ImD6ABq2t7m3wipE1Oy8MjybnzhwruxLLOFUhckQEUIHJ1o13DP0lEDmG5iBketn+yYnJ2MwdnYBNCfWfR2J7JC4XjJzDzNOgWiLmO/GQ4uO3YfTI5LsCWzej32mOI7zH2vX1zEmVc/hNXuBPhChk0zMmZ0ZbkudKPl/XAjBj+WrsSGeNj0EwuRCSM0rn3hnhMPHyfMZQk8CzMLIpsjEyPpna5qhpKuxzG2zZVw6Vffjz0pxmH5cKKM0VvZwK2tmt3Mpd1jAZc8/CJ+/NdF6HGmCUEv5NOUy1UGGNNsp+a4DegrYwsKuICKGpRQUA8lit5HKLZ3IGxrk7IqRTdEpMr8SdUAUwxC85JBNVoQ2+zomAJWrBm07S6uTiLh58LK5JBpboLX3IAgw0CiHSwC0IQ8OUWpxrvUHWJpRNCUm58PD1v0iijCTj1lJQj2E3jMmfG4t0zW4PITD8Q+E8ti55JYOQF6Bcimzg7BdtnkNO2z8OjyHnzuonvwireFXGfPokoPsRnDPpZLS8CZmRuPmyUrBdpoO02NHWYyFBtjts3P1wDJb2GI4jHR61zJhgTveX9CHDjTxhXH7YZJIbOkVLqjujDkvjArM1OmNywu4oyrH8Qqd7LKccg6V8yKwLGsETM3Z/MJIJpClHi1EDucGkuQCX00rlly90mHzzp43MxqnT8vXBByVgsjF3gY7bkZpFRPYmwed+Ci4/bHvjMTZCwf2SSrfLlBtC/fdArzJn6ROci9Kzpwwq8fxup4c+nuRBxKpNe7OGVWlfy0kNSXwUJVUFwqHT5pI1h+CL+jA1F7pxIAIxIo1fwuIkFRWPwafEQrp690RA27eX2nk/pJybFI5KrxzTLdxQoNIJuF3dyITFOjEhC1kFQ8jhp9lgYelkc8NAYcliaKOWWlhJCMZz0vZhpbYDUuP4mGftQYZjGVFdtjzeKq1jScYg9sGw8v78ZnL7wXy7Nb6giEWAqzJV6VqlB1JzUGZMYjmJF5MDA4qrWy4jQyrW9E5XkeFOqigiTfo+emtIiDZ9q48tidMSGMYRk9nl4kxz6B5/olBcl4VrqTwGk+CaJiiKntemZrmvjx+4n98PwZrC0EBK8TlYZtWrnorhOPmv3hcRF4UuZyaI1gxiNXnQtAn5a8vZP9Nvzw8Pfi8F3zqLMCOKEnHkZjLfCwZn+mGOHT592LF3smIvFsQ9G3JPCE5unL81Iw1gQaEyCkU0LgOPYR9pCP04mku6gBx1Q+sWjzahmqow6mhJNgUS0/a/GFgWKoofhUQmEvB1EjEqbWNerswQAXe1lkm5qQbWmG7zJv4MaJUHYVBGWWRlyGFsLMfnhO1JzWcZf1Z6r8tBlWKy478WC8W3y1RCrLPIjUsVXrOc6cKZXhkVe78bkL7sGK3GwkNkseZi20jTauGLUXQbpV5iNMoKeFMgOoT4Kl6D7bUvL7joPIpSJmYIDmBF5S0k4UbBw0y8Vvj90VzUEAWzqBvbPMvhnPdUsLOOPqf4ivFstPdqmkzBW8J0Fgs1TlUEeEJM6pGidF7ROgTBqBHSMbdqNxxYK7Tjxm2/ETeC5+3J/vo6lJCVCRtC+5KLixhsMhU1u3KibFzcn/ail14+gdJ+L/fXpX1NsBMpEroOJAC3igDTecP+fmZWn1Cmx89TdP4B8v0+7GQeyGgouw1BL9XwPORqLtq09vEv3UITJGUCwiaV+DpFQSe17uMW4KymSKip1FVIOYTMqx1A6fTGfXAO59W93rOldpU6ctc+MK0WuPypNdSw7yZTzxgFILYmYa8FygpRF1E5rlQVB0uTkSeBHDT04kO3klMrEPK3bBmbVI1b1qt74GUhMNeE1mg4HnQPHVoiGxKHhIgNbsSTMORWmYWT66vAtfvOBOvJbh0CfLv0gyCmYJaSaXEht5UfWM2MZWvhLRIr2+5AclyEYsj5lNWShpUwwJgwJL36RHHhkkJh40y8ZVX6TRZBku2/x9MJ7XlVpLSjjj6kexyp6EwHKQkcDDc+Pdi+HbzHK0exUnWcNKj2TQt0ztZStGLuxC/rV/3nXyMW8bH4GHQ6I/nxvOp/RpxVdL6WXD5jIh7WYngRuw1mWKzUUQ433TPFx2/O6Y5FBpX3io/ejHDGcoeROflcRYGSX47dw2/O/N89FlNyEmuCxBg1Y3RrrTdhX7EdYxOz8x3GIJcVcnyh0dwsfpmxRQHqIqeNV/qTIads4pgF0t8RgZHWTr62E10RIij8R1kLiukAel/BMODjEMzYy0lDD+1GbgV9vzOtrAcmc2XsPvvn4A3jNRge8UWE4HNqV0kwxBZSnnvtqFI3/xAFZktoBjRZIlELsZHAr4+odYpVwS+oOGuMBiCOToS1EzG7g4eEaMK4/dAxOCMiwGOQP215bSQotgRhXHuP75Mk6/+mGstifLsZPFLbPo4h/PgEifLVEOMpPxKgwm7Gb6iCXkb5Xhrn7uzjOO3Ooj46bUunhuOD+wG5v0yo+Ay4QQxEjM4ufLMoVLAlq2A9ed9gHMztnIm6XwOp2CNxErhvNXiLv0JDYWlSJ88ed344WwBWUrq7NPtWLFQnkhF4QMfh9BVwei7k7l47C1vQ6WcaVNPoCsxHCeU9/P6mtFk/5cNkfGg0P+T30dvPp6RG5GaAYU3rINPqEjDdo4SDW6JeSY4MQNz0A9O1mBq79xEPaapD5aDM9aijJgE8PhhowQiJd5grnLO3HUhX/HiuwsOJY6cQoYLL81tBfLX4ZMlkF8gIgdjtxSCwfNsnDFse9AS5jAqx3f0FqwCv6zIohiXP9CEaf/7h9YbW8m4DLdJBS8VlZzNfCY+TsZPTEjFgw8XB9RGc6qBXedefQ24yPjkSHRJ6IFvtU0Yk6i3JM6/yKDE1Lb8mmwmbUW157yPuzeWIeMTGQPbTEN92/zeAJ2O+Cg9V+Rc86N8/C7p9eiy52qrVGSz9gaJTjIp2YYIeroQqmtFWBZRb6JYBdaxG4Mr9QKJzX7k24QX64Hr2USvIZmIFOH2POEtCf0Qul08cldvYHp39KAyzJ0C6zCFd+gd7pCwqFwbPggUi4NSw8+nNjm5jOKGc9nzr8PK3IzhQPG96m1zdDthDTwEKOjNbKCyzKUiwQHzHJw+bHvRHPERmC1fEyJnxp/TB9SAk8ZZxHjsQkus+2vZFm+SB2RvKeivqhlXxp40uBEJwx31aK7zjhqy3ESeH7/wPTz5ocLI6e5cSQtjCuDgBbbybxxEZrsDpxz+DtxzNsm6nTzGNubEniiQHg15djCQ6t9nHz1Q1hUnCIgayYuwLJJVAsRFQqIWzuRlMqwwwgWLWllBs0Mlo61qDqoKEhwm0HFQsTjd7PS9bIamuA20AI2h4jtYN5Q4f6QxWxL54gvgqgEimkj48QBtoxb8euTPiLgcsaA6dQzIoCtEhWaUIROVnxl5y7vwud/cSdWZmZKqSbaxgRvB+igDerUTEbGQMbA4yVl4dx4SYD9Z2Vw8fF7oTmOJYM1NZh28SrpIHFu/e9rXyjjzKsfRqvdImflSYDUbhuPlZmj9i0V/0sDj5I3WULG0uXyWhfdddphW4yPwHPi7x+YfumCaGFoN41o4FG3AnWmFHq+NFM78OU9N8d/7bcj6ojUShd5bKU9ZKbykOKohLVWHU6/+lHc/ALQHeeQjYuwgxJKra2IewpSUumUgbbI5SVwiPC1B7sfxtb7GBhkTEPBZ2FBk/Gcy8r4Raa5GeWc4iQW/cdVwUzkTQXzEmI0gVQfM6wO/OxrB2PPSdyc+lIUKO1w6UZm7sEN/NjyAs749d+xChMEBBYyBkuyYSpLFStiMHPVcC/hQ6OMfbdrwU8++w4xIqh9Fgrfzxx3ijPxeG9aUsb3//gY1kR1oivtSLdPB1rZ3tfAo93KdQUeDww8S+889dAZ4wPjYeC5bEG0MLAaG2W+ZgQwHm0x6+Ccci3Uy8lBER/duh6XfnoPNLLdaGa5xtTOiy1EtFlOyijFGVz+wMv40S3PoC0zRfg4SXcXLGY7nB43w9+yfVISoVmplSf6mDq5gQ8m3WDGSsxUGQSTYxlCJfbjNk0FMjmZASMvR4QuxN9YLY5JiiRdoC4p4j1bT0JL1A3PYofK2AMa6x2RKhU1CQ9BmKAjzuLJlzrRGWVFYVF0psUwz5R/Ax/+et+hALOWW8KEtkJ5eEzJxXjX5hnkhUFtIGXzv5UunWB8ivOt9B08uaKEHtQrfkkQHKoISUIjn0bMqtYXeMjKzrU9f8fJn5z+0XEBLjPw/GZhLGLvIxl4uFCZhpNEyPqDN9CzA2yd7cYtpx+AiVaEPOdZxtC8VtoFIebATgU3w7JSBmdcfBv+/NiLOq/EFi1LK24uh+Q6M5Nm3B6ElWtQniHukw3y61oi6JNaMg2DrfJ+UrNI0qEwB6epGd7ERiT1HnzuMdcjagPLJ+/GRpmzSSxQ/QLy0vqGdIDIg6LdrySHAiAXFRdhbBEgOyOAr8N2OgmWpB4Mk2W05KGJdraUqKnsbgYTr9ypipn0Uqu4ZZlaUK4BMzxjBR12IfJyKCc5ZFyqRBYR2ZTFoNphWUFzHQzplfGk/81Sy0OIbOuSO08eTxnPSAceAZdt0sIt+V8h4seWAMpNWIM/nfRB7DTBQ725NRtkh63jS41jkqTNURKjFFv469yXcfx/X4lyw0xE9OkmX0PWqwLJrDaEsJfWWmPphN7gsVQpkemEvGnqiI0UswRuqIyOYWQsZCbUwWuqg1dXh0CmIDz4bBh52gYXJMfwwyLyW2Rjs9nJFjSBItZmHF8gj0lNINOSTCfZWbIPT9nKLIRcJGoBqdgZeWaOSGFYkQ+LwDNB5wq50QzvGt6WMKElABUR2xmEVh4Iy8ha5HkRtGbXjrImRimgn8BDjIf4pgaexXedfOjM8YPxvC7wDDOPRwMPkA2Y8VC/hOREzt7EsMprcN4RO+Dw3WaigQ9Qk9KmtXSadWwYbDZGIhiHi1JkwXFsBFEZXWEGX//RNbjtWdrQZqWzQ+xDcgOx5E2V7lJANM0Y3uCuHwNvl/ApPBzD+JOHPjEcleiXnwnZUSe9PY4DeBE+dfRheHT+c1jeVUYpUy+jCez3CBNb9IVU44cAGmFYYkCc9qdNNLMa4oEcWtWSVVUWGQCEFzMMMKAU/5aLbMwpeYUARBvItmUWzJFAyKl8laPtNaFuEh8dheH/L0OCqJMHgqIA58x2NPBwbDQlN5Iy0LurVQk8lmQ8d538yRnjJ/BcujBcEKCxicNy5EoMN3NZnlh8OiRU71MXbj7/aECXdSJ8fvdJmHPIttiM65HEPHWQkQlutq3Tf2DQUlLaaL0Um9I2KtPkBFGcoCdxcfvTy3HS//wWbXED7NgROQZyOEANmNCv+Exp14RQKsuIwVHfRuvsBvoeZUCrRJsGCd1xgsxIxsNgwIl2uXFylpmgFQftMQ3/edZReLW9B5f8+RE8tcbF8oKLwM2IEBfVFCHXi+MIvL8hKGrB2SqZ6eM1t1ONH523ku8VDpjyYobjpSQ/pXGYIRXFpVI/90rWOrhvE70pWec6Y6chM73nimf1DTxpO91JfHhrl9xx+qdmjQ+Mhzye858IF4QjPp2uN4+zLAIws+CilW0SYTt7FX536oexQ53emFTw202te82wjAaeDdNz5yGQYcoJc9/KoBPAxTc/hYv+cAfWlPKI7JyZQBYNq4qsKJ+qnNIZzDzT4Jb36L4rnQ9TXooGHR0QVSF5i0xi3qiojGzShT23bMIF3zkO2zXbCMj6Dlws6QJ+e8ujeGzJKqyxm9DtTdI+VhIgQ7JdyCzGFaxHhMuStJRiLqVDnyopq9P+w5HxjO5V1GKxb+CRDp0I+kdw4jKcNYtvP2PK7H+bM2ffVMxoVA5zNB/llRM66/YHpp//YCguEyNqb8OAQbkAKeN08QovI44xLVqDHx71DhyxyzRJfXVmSynl0p6VjINPkdEPPKnqi7Z9VS2PG6Q7ctBhWfjWT36PG59uQxk5qSCkM0fsg5IJMlah9MFRTdSGcblKG9hkOjLhzjGAdIRAJu8ZWD1knW5MzazBD085Gh/bfRs0+uT/sKVuoccm/cDC3xe04vcPLcDDr5XR4dZLWz4qB3A5KJmwrFEMkH+XQMMpb9HQoVocMyMOW6aExWE8yVH5qPUEHsp5hCU4axfffuYRW/7buOhqnXbNQzN+Od+fP9LT6azXKwtIhvbYFKX0g42GsBWH7tSInx69JyaQwSlgiQo8ceOmav8bJvCYp5VkMYZly7auk0VXZGHhig4c+5NrseCVTtiZJi2rOACajhGI2JSGrY3tpd1iM5ptHEz1HLT3qGAx55zyyMercPyhu+HUT78Xk0miM3OfvHmxXUIYu/AdD8uLMR58qQ1/emQpHliyCkV3Ivw4D9smBkQuF9neqfOEtqzVGkZEYiu6RRvbtewv4xE+u8xqmZGJNYvuOPOILcdHqTUashjpdLr6XOpLMB4q+rtZeFEPdmks4JrT98W0qIy8UF+ZX3CSV99LeFEFJ0Z7A0vo0+MWkFGBUWZqZPL2xMBNTy7D2f97OVYFzQjcieJuwqHGdBqf5WWaw21sG0Y6dDx7Eb0yQl0SjNTKheVnc+DjgD23xH+e9GHMaLDQIEC04fPINSvCIRZE/SLbRnfiYVnZwu/vW4QbH12KFX4dupMsHDcnPBq45MEwO2a/hzpN6trFoJTa4Wxs17G/wCN+8rK+IxkStVc/d+eZ42VINLUwHsmMx4zGifkdX0b2Cp6j3SIrDrG524nfn/ohvD0fYoJo4VKuMyPdMKr2M1tSkHF0A48OQKrQVBo0xadA5CYsRHGMIizc9MjzOOvc67EmmYjIqgMiH4gK8LJ1iBwPUUhlvI0LXE5LXBlpkMyDQusWso3NKHe2i8h6HgW8b6s8fva9z2PzvItGKh9y1EQeHCprylYxB0FlHYjnuyfSFIUEeLkE3PDoClz3wFNYFdSjZNULH6psVBKpMChKfiJNKvqJlTmojSv49F9qpSMTnNVyVi2888yjth4fzGUBl+epod9IeqczrRSdXYYQIVapYV0oXYxE9EjOOHhrfOW9MzCFcyvS2ciKrLcELGJC1E4ZpALfcC1KDTxaXij13fiap8RAzmRFJXTYDfjBFXfj6tvmoeA0waevt6UjkNxsbBGPJa2hwV8ffWxIEDJjADKFn5SRjzux3dQ6XPDvn8HbptSjxfUAv6AcPI/dPI4PODrxaScIqaZqLIDUDifcrhL7AAAgAElEQVRBOQHWWBYWrynjgpsfx71LupB4zSgmORGjl46ZyLiqxrXIaVQGNwd/Fhv+nevGePjgZcbjrFk0fjKe0665a8ZFz1oLImckDf10XokDeOQ2hFZWeZxhEZaXgS8Gdj52ybfi1yceiJ3qHWTDQPR8KcTPAT7RLRbtlNoW5cgvp8pckAQOBkljfCejZQRC+YRPUAwsrC4nuPQvj+Dymx/C6rAegUMKPXcsf6uved/IH/twfIMSsFkupRkfeTch8lEb9pjdiO+deBR2m92MOuFmpW32AJZnGM8SeJQ5qNY86lLDF7NANhLoOcUcd1nZxgMvteGvDy7Cky+2oRX1KHo07tNxA5l+F/Gu4Tiz0f6M9YPLlGH1Whffedphs8ZHxiNi7wvchSMeeCxKZzLweAioZ0OaeFKW9ilV36hHMtl/Fd8/ch8c/Y4p4mkkxrgUxEvoMcXAQwnO0Q08Mi4gJDbz1Dcgp9j4SjCK4UcECZVh0vGvSecfXHEPfvO3J9EjeE+MLH2W5HzMqLpZ81WGx/BvgtqBxsF+uo6X9S4HFdA1ULIElhD1dhnbTrbxv6cfgz23mog6SlaIoqKqJpIxwUksPQZOq9sQkXOjQJBSs+S9khHyRxRFS1BCjHbLwb1L2nDpX+fh2dUxepxmZQKrrN+guVyVNrG5GIoRpq/RLns1cGtHV2UxeKH40CJrmzyebOvSu049bNwwl0fHZUKKlYoOiS4A8hdUfV9vSL0TYo/6Vbjs64dgtkX1N1sIh9JYF5SThVdKKBvsdhq+9/WvecyNoKS3KAlFGrUrdHD1LY/igj/ciZVJE8psHUcFuGS3hp6Y4RG6iCn+wABGnDqmJjWrEiUsKkPPXCeR0FQ+i4aGgQl0srCFAFjDujXlnoRLqX50dkg/U/WGZfZKBjspUMWZqQSxSJ9yLCREY9CGvbdqwX9+9XDsNLMOdW7/c/eqna1bLXVYrWz5tD3fKxBwBahCQZG2P46L57sSXP/QfNz6xEt4qZBBj0fZCfprkdJAfJsKfob7ZRjOEsokOKn4Gq+tRRtmyxHGvEpr8B+1szqaHJZq4EndSUxXizyeJES2bcldpx46TpjLp15137RfLokXEuMh6Ec5SGrocgUMl+byYLa+6AvHETYPX8KvT9gP+89skQlmny4E1EuRpsrrs4bBfPZIv0djBEdBCMICYeTKcd9w/xL84Dd/wYpyFkXa9/Dp77jqt019GcIXNTmGdq6Vr6Sv3hmSZl1a8q3v9XoPdH13LZcobfGrn5R+n25D1kNGvIwyH7S8SRxkvAy8sAMH7TYdPzrlEEzxgMYMQXPAkzg49AwiDbgRTQ4tEhAdtJUTrIgSXPfIq7hl3mK80J2gaE+E6zqIggAeuRf0qjLBk8cqpnpGOCz1gJdsU+x7lBahZzu6vcZ1BR5iPBSwz7Qtvfu0w6aPD3sbBp5fLY0XhtaGDTxcugSbG+J2fGPfrfGNfWZjM8tH6LIzwowACOkFZTKnkQ4mb/TzZVo71dSl32bkCXHunqeX46L/uwVPvRihYOdRpp8Uqc0iMK7WLuzwUCyLRnOq2GcmwU37OqXfa6mgc84DvWrLuL7zbgqVGIKmZAYafMTy2OBYqRofZTydyMfETIyjD94Lxx/6bkyrS1BPR88whOPQCnh48gYJ4Awh4vYpyvIiJl+yHLTZwKMvt+Pah/6JB18ooM3nHHudTIFzfQgTXmfo1VFUhk81s9GUmpQAVQTkH15nMSQcpmMf6H6koVlLrd4ZjwQesrhbXxhfgeeXS8KFkd00ooZ+/d2YVGYz/ZnorSDErs0hLjp+b+xaT9yA9a9OgJfsjBQZ7jAJQQ1msQzmPdzIpkBSKU+KnoUUwcqgBAcvtxVw5U1P4Lc3PoBirkV4LDTUs2mExxJNGLtsG6euC7o4deNUBkyMOLiWCAO/qqGnNvBIAWTiBDefynao5gzLEc16tFSRzRD0YLdtJuIbR++P/XefhfowEMxK7hUDqNRz/bttDnyMvd+RAti8llR2FDg2ItGU7GgbvmWhIwHmrejBVXfNwwMvFLAGLQjsnAnR6vOu7hW8ptpQq7RCqXrB1ryUX5wbHF253fVlPBQP81qX3v3NT40TQz96p1/ybLLQT+pH1NBvoEVYERy3LDQH7fjy+2bhzIO3xcSkoE8IsMOl4uCDeeIP9H3D+nPh+Kh6nhrORUj8AHYmg4BOBFYGXQlw/V3P4Lyrb8Xych5FrwEyVVCrHywb2GAzgj8YEXXppKnKmBYHAweeyntqPNv7nrOo45nPFjkIiaARXLp+xCXU2z723GYz/M9Zn8VWzUB9XJSAFIU2HC9nzpjlGAl+Q2810YOdh8v7LTGNmj3EP2wHcUznTeVPlWxgTZLBXc+14/wbH8Yyvx4dVh6+mWZn+KSLiUwEytiKfpgOGPO/ebzsMlKvY+DscbjWSgr412ouC7jMdnrsI9P2/F2njxdw+TvX3zftnKfDhbHTPKI8nkHdPBGET5CJS9gq340Lv3IA9mlWn21qnahf9tiTR9UJ9uoUfaq4KM9aM8XNDdXhx1jrx/jboy/j3KtuwYoeG2UrJ44N5L5w83OERAYRWPaQbiCdZBVPq7orDLxZaveTYEepM6kekAY4AsniWEwFM538zlgl1Ecd+NBu2+IrxxyM7ac2YUodkEvlXMUHnHmdivdzPlTOcxiqLar9aeedhEEtQyU0ixd5qndMpIwwVIgSbLxaTPDoqwVccvuTeHx5D4J8C8KETg8iO4YocuARHGfrXgB6ZkGOZJk6AjPwtRzU2h3wTf1Pp9cGHmfVc3eeedQ4sbcZS4FH7L1FZS5CNmjDWR/bHSe9m631QEoRl2isjIkPwyofcKEM9g1mjFQ0ifW49MGqC1rtg8lTKYiujx846IlszF/eit/d9jDuePQ5tBYdlMMMInJdJIBRrU+DQmyrrYt2htIn9cCbRcqWSvfISJAKUK8qgkqEVDM5ipM7kuEEeNv0Jnzh4+/Hfu/cEtObMpIbUJ4EcQDLdSVI+raOMHiJlr3DEXT0WpEoynkTnjHDj4rHyyGT66N/FWyM8iS0HmI8LkQhFrYFuPHxl/DnJ5fhtSBLHUPETp2w39l3syVw6sCpfg7b/IoZjs5rfYGH2VwZzspFd5159NbjQ4/nO9fPnXbO051jIuPhU5mCCD7Ta6uIdzbHuOjYfbB9zkbO5dPYJl9vzAUeBYOV5JZiKNKyZePbkFYSujUI9uBKwhE7FrpiYPHKbtw373lcd/MjWNHRju4gQZDUIbQ4auEiFE9v1SV6I4EHcjzqcyWQMYOYtG0riQ4Q9SBr+ahPevDh978L//ah3bHLVlMwrYEuqb46QSRZ2KKNE8h1Z8lLEqjpfwmmZfLQIe9fi17yvMEuM0EJRfDYC0wlltMmlDQaSGPUpcBNS9ZQj53Dc50x/jrvFfxl7hK80h6glJuMUkgGtBIfZfTG4GYqsTJaoac28Bj2uxkStWJfSi1n1eLxlPGMncCTRD5cJwefm8UJ0FBYje8cvBe++J5JmOIFzJbhUJZyFOvygXeTmtBpYNCFzA4X/y3NeCQoxYpfKBQSIS6XYVsuyiEQ5DNYXQbueGQRrrn5fsyb/yqS/GYo0qmBAKlt5FVjPr21dV/7er0hn+IYJq/R7CsK4YrWTYIkjJBBGZvnunHEwe/DJ/fbEzvObIBHATMrRsZzFZtisUK9HWZP1N6RwVcpfkwr2iBuNZnVwNdr3e9Qn01DIkgBET3jPr9EHC39dy37wtigZdRLsi08ujzABdc/iMdeLaAzPxE+u2+CwfH/M2Mjt2c0MZ5NgafXTSS4/KunQ9rbNCHOiNK+GH4adbbBii6tNxYYy1jlqaRMWH3SSDdI8Af6bZFJp4ueT+bmOMT00jKce+z78YFtJwhhjKUBf9Zr4+kWN5tyVPFCcxiShvV5eqaPacV+TJEjxnQ8V9Ue1invkHHBEdEQdBRjvLq2G/NfaMPiV1bh8YVLsOCFV7GmswQn2yTWL75gNMSFmD0xIFiIWEo4Dmx6nHsZRL6C3KHfA4QFNGQsbDF1AnbZZkvsttN2eNuWE7DD1Hps1pQDwxn9NPUIVIEv5b0oa1tTDd3rKriub0zb0QOXfoMJSKJBoBScGqh6HZ/NzEhUM8gzIuie6iCpxVDRcdHqA/NXduGPDy7GnfNXodWagAKysDIMPEbj2WBJvRk9fJgYZcJUjK5yArUZUrrmBnP+/Zda3AEy1SZOouMI45HA81S4MHSamiw+USXw6CJT9H3gJVMDafT7fEqxBg086qUtJYnECy0H+BkuU20GFv57KUbQ3g637UUc/4Ht8YMT9kPeVQmBWsdKPbr0IGsXwCAOfOBTG+V3RAiNMDi7WEFsoScElrcWsOiV1Vjy0ko898pKvNbWg7aOLhS6i/DLIUKqqnMYJUtN4wT5TAYtdXlMnNCE2bOmYLstp2GnbaZhWks9pjS6yFlk9CbIsIM0ijyW4byYKa6k2gHmYWNcMDR4aoAvWi5ejW1c/Y+1OO9Pc+HXT0aUIYM5QEzBMa420RoyYLYsG7VjTl/Vv1bXlOmTmQxXs8P1v9YReIzYu2hOr1585xlHbDE+ZrW+fs09m1/2TLIocpsbrZgG9W888KReQ+mF7y9YKWlKZ3IqsUKE3Smorp5aTpTADoood7Uh7uoSB2DHL2L7lgTnnnEU9t6mAXlS9yWD6D1WoOGn2qUYzFjBcG6E4fgsBuDUkyuJI3FukMyDshrknjg2euIEZcsS5wa/DAQB/0Sa8dgWsjkPjTkL2QTIZtW0Qfg60hzz4cYhPEfZ4JQbFUujjfDVf+DRNiIJl8wKyf6hhc7Kf2mL/df/PYb/u+MZ2C1TkeTr4DTUyzhOha2dspiVBCRXpDJT1c/1qa55qhakLK71Xcj+h0TZnWP7n3iaGvpNHz+B5zfPJs9FbnMToqEFnjTg9Bf7dS4oJXQZjILWrcxg6KcVxyi0dwD0HQ+6jFohpU8zcOMC3rNNFtf96Dg0mHEDIhj8PHbC0u8l0ZA8E33iDTzPNNb2W+q3bXE+imCj6P6YpywtXThQK+4M2joTxwbqWIcxXJdzP+lARSJDmdQKEj8zh4w/fia7U4m4ZcikveG1VJ7sG1H207eT1os+AAsl6biFiB0Xt85bhW/88HK0JY0oW57aME+aglxLiyDtZDmLRbIoYppupLko/a3lNO9Jg49pXL6pjCcVe1d7m6V3njxeAs8pv7tz6sUL7UVDKbVSl8n0BqSdndpUVdkXmsZyE5B964gOSYS4VES5jb7jBVgBmcqsv8sCJEcRp5IjNDpr8aMvHYzP7f8O5G19mqUaCeRlCOpBbMCIjW2MgSclD2r2pq/ahU8siB0maa9z4JGXUvAxC7ZMhnNWLO0xERQ2Hl8SsKr8J4lbvP5qBjbW4u+gj6c2+PTlLfF8mTGuLsX4wvcuw6MvFuA7dQhZzrs5xE4Odr4OXkMdsg2NiDxXmNEsccVRQ+4B12yazShOp9+TDpcq87tWJG7dB//6jEcVCFUml06imdbn7zh14vSPjgux9zNueHDKRU8Fi3274U1jPGkZleI2vRaEsE1TSQA+krng6S4ZARJw2hB3EwAlR8eHE1EewUbiEMvhJsugLJPSHdi+IcL1Pz0R20zwRNsHsS9Dl2QGiy87yWdm4ri3BMKg1/IGfmNtt0rBzdSBMr22OkNVQTbM8fYOUzoYqeMW6UCEziSZlKjPb23gkx6Wrxcn10SDhM65h+iKMvjDXf/E9y65GV2ZyQg52R4R2+HPObRrIXFdWLkM3OZGKb9oxUyBehk0FaIixzcUvK4lLCkzPA3ag8ETXx94LBmTocgZh0ICZNc+f/spk6aPD5eJauBpbBoKxsNyh7chLXsEnDadBt5oye4NkEZwIuzpQdDWDvQUhKUrXkQJCV7qq0idHnZZPOIZ4iwZwSl24asffTu+c+wBmOhZooJnibRGTq1mxY+9b54wLOt6VD6k9xM8far2aZ1LENer2+v1OhZfZVCgT96U+mZoUHsrvNKZP/lfYVXHKEcxHl6yCid8/0osD5tRphytZHi0k2HGrIE4pPQHg3QuC6shj0xzC6y6eh2YFWY3nVDSJj9/nSWuZkKa/vTq+6/ncq6bQFgNPEtvP2XSjPEReLTUcp6L3KbmoWA8tYFH0BxDzafQhli9kpmJCIX2NsQMOMx4WFaJLi95IpyONqCehA+Cn1wrJH0FiHwfnleH5vBVnPGFj+LzH9kNUzymuj4S0VsxS6kCDg7mKTTGtl2f4GGeuZVrKZPWDDw1WEyvsyR72kyeKyWiui/Scrj2/aM3LjC811m7o/qZKgypNklUM/SJtrselrQGOPZ7F+OZ1Zxup2mAMX1n0IgsZIiVpd7vwqwyEymuB7uhCfUTJ8HyPBQp7M8HowHiWdaqZri23Ktl10DnOHDg8dYsve20yTMOGRel1nf+/PDUnz1eGDLGUxt4RFPGPFWEsBUGcPxulDs7EJdKQKmkeIyADVqL8+kiG8qK4MUMVA4CsYUNYEdFZBIHZSuDnFPGjlMdXPr9L2O7RqBOfLiI8RgnBzO5PZpyBwMtucH+vDYQpBCnPlPTcKFZ0LpDqhFVSzV9lK/Qu7DaCONx3+uXBp4KrmOybQXTge4AuOgvj+Enf3wUnZgkU/TZpFMeZD7lc2NHdLxFlZUZkHT99MpKX9TNiCSv19AATGyA5WZlVCRODQzFuz0NPFVN6vXf5/UEHnZ12XFcu+Rvl33wc4cceaRhnw524QzxfRtkSdQGHhqmsbypJRBS8zil/OkTRo359GFqkn4+BTh8Z1xAxUObXYUgRNxdlLIqLHSIta98RkTZUD7IU6tXU5lLaqtEQmrTsHwSnRreFMoYRBYSJ0GL4+MD203Ged8+CjPqVAxehitpM8wnlHSD0jJiXanwYFPkId7VN/TriiykeV+avdTiVamey+s/trp8lPSXEhjTd9bQGOTmbZwa0NXz1lENAsAJbZKsUBQGi7GDW+9/Dt+99G9YETShbDcAQQ+yDo0GEpHd5Vphc4KM8DRrkr/qGJt0ueQnXI85D05dPXJNzYgdTzShEsEVVftHIWiOzKS6P6/PI9UYSN+bYkPkogl+JzpM6iSaWbX4b5ft+4XxEXjOvOXRzc97pOs5TqcnSUYUCJVAqL7SpOwL6U8WK7EYXj+mnzXYA+tkSWXJGyEfJ4Dr+0g6e+CvbUfEbpXRbknbw6+n+Q9u6lzo/k6ChnI7vnHkB3HS0e9Cix3DiagPQw4oy5GULZw+jaoi7bpxlZy/MXJ93lAcewu+OYVVYieUjW+TBMhMBwF6rAyWri3g86dfgiXFBgkSIX3aaZVtJHYr/B+RPn09xtV3XfL3IiomNBF85p8GhC6b345M9ZMzJO6qNRRCZlESaMyzgDslndmjQwbXnseHKFnrDDxJhAxn415beNvpm281Tkqt6+dO++mTHQtjt9l0taqBh+xWFtHpE1cnpms0gUW1TgMSURmWSCiX4bOk6uoGikV1WBCCicpoDvXlMgsKfOTtEG7xVZx79pfxkXfNwAS2Je0IieXJQnGNFq/IeBplPQ2oRmNPyHkbH9dnqNdv4/994oEyrSF9JU7Hc+P6iYWXC8A3z7kO9/9zLbppBin6y73Vi6qBxzjUDnBBZBxFzAy5wF0gVw+nuRm5hiYZOWXbPnHV8736KNZ1riJrqbibllqhCTyubBwNPJTnkKHc8RZ4fvZUZ83IhAYeXjJqLpOURxHy1NZFqOimZWkSU5VfDxPYhTLKa9YiKZREOV9meoS4xuAzuIxmoI1hhbHMJHFqu86Nse0EB+eceSTePbsJ9RxjFvxVa3B1nVQpDfJ6NHBqg1pwqLdIV2ega/ZW+zmJlmKTw3VoBfB9H21hHX7+x0fwi788jGJ2AqyQU21MNVRALX31xv4G5jDpLGE6h8eUnnM7Duz6PPJNzXBzefhcj9JNEx6+0sUlIFJ6g9mOfjurAqoeygivCTziFY8ImchHZsWCv502feuPjRtw+dwnSs8FVkMzMR5Y1cCjTOBUiMm0yo0gufyMOi7sDvR0IyqUEHf1AAWO+CvHgYGHCnAsy7SpMPSMh/osdGIQBSpmNsVu7LP9RPzkjEPxtik51EVUrFMlP/Vq18eOuGAywzG5uuIgb4128lstsKz3fCwiiTGsKCO3NnJK6EYGv7r2EfzqxqfxWpRHwG5noIFHvN9VCc1oQ9eC7QMrOTKTkaTZWPEo45u8DRtWNgM3n4fT2Azk8khch+Ihsubl+9LAI1mPwhEaeKghrhkPAw/XaZbKAK8t/NuvDzh2fGA8Z9/6xGYXPNJFAmFzHLnSvk5dJojxCNyZ3jTycZgnRDSZ558Q5Y52JO1tZnYh1JtUkU0QYMjc96EHHQUCyfOJRNKATxTa3tQlXfjE+7fBf33tEEzPcNIaCOnbJcxGDp7yu9W7dFPg2cjDlMU1FgIxAV4XHYjx4PPtOPkHv8WrPTRRJHhMudy0jFYB++qrGniq0hrrviZqA6SqCumIBLMaebRKYWABbhZOcwsaJk5E4Dgi68IRDMEcpVEiUmSSfQc1gUdKOAYwBMhRy3rV4lv337/+49ceeWTfzsCI3rTh2Zlv8BDPvuGRSec81rnUyk1spoUxM5408AgDVB8bkj/Q6UHcIoMAQXcXgp4uoLsbmUjN20TzivT8tC9TIykwXCp1Sv0KYdNdVMIaXQZCNGAtvvbJfXDCJ/bG5LwHGllKCUjlvE0ZzxtcFWP37UoWjODHZfhWPf6xtAMn//hqLGmPEXEGK4zgEVTuJVPSX+DR1TOYl+mbVIkJwpJWyEFExRjk6ICSz8GpJwmxCYmXhfTRiEmKIJw2bDTwkLnPzEmxKqpu1iUR8muW3vz+D2Q+OS4Cz7euuaP5/GecpaHTNCkttSqBhxR0jjcw6ESAE4SICgXJcuLubrlxjmPBDQIhU7ENn1qxpDc0nW+plRkYzM1e13tY36tRG8MbSzlXOENe3IPGYA2+esxH8NUj3oNmG3AtIEtKhAiwS662KeMZysXfwL+rHScKqlnoSiLMX9WDz51yAZb7LQiy5NqUQTsAK3QRCVW+ugrf7KH3nQGTrLsCGOlfyLxn9iIYIkcw8jnY9XXItUxAzAxIXGe1A5YGHkIGAgZwfyWRZDz1a5+/9qsXfe7oORSdGsXXBsl4Trr11uxF99j/9BqmbBORUUU+hIwrMMNhJyqAS55EoYygo0syHQS+8HCY24iVmhy5DtBRbiE9ER2fSP9rcE+Xga43n3b0LeFYhUh70gYljJDzPMDvxMR8hG9/8QAc8d7tUJ/NIEtpTNNiV9EsQ8nbhPEMdKnH1M/TNjc3N3Pdf67qwf+7+CY8uGA1OsOcDmry3iYOLJuyZmLhsR6y5eB4XASG07KqIvdiKoC0YyUhTrBEtt65PDUA2Q2N8Jqa4GQzQkokz6gSeFgeUDXRSuBZCbJBOa5rffGnKy78zLetUZbY3CCBh9es6dt3PdDlNL4XNM+zQhk/oEBUNvbhlkro6ehAxEHOUqDGacZpMuYMlUcqVgrbM21UAz6+hLEg+rbDZ0lDhURRvqMgutz5QEQ+o3KIXDaDKC6gyV+OOccdgqM/thfyMZ8obLWbgCiYcmqY1x+4XF2QtdT8MbUL36IHUxE2lJ2g9j5amBicJibzGFjYGuD4b52LpV0Z9CCnxFFm5DbthCjyRfBXYZK+WlHVS5cO2q7/YvYbeMyvpNiPUEykc8ssRue7QvHpMUPRzc2ob5mIKJNDKcPBIepEa+OGIIUEnlK3X7fmxeNWXXrs1aN9ezdY4Jn69Wt/1Tp5yxMCK2AcEVIWZ6OSri44JAEWe9RP2yyDVHhBmMe81BvsyPUW9SV9kQU6oy7Ef3zt3/Dhd85GS8ZChnorAZDx2LxkJqcEMiORZe61WrwIPC78D0foBJteQ78C69LP6U8yl9mL3gdlG8dWVpQYSU5d2hpgzpV34rZ/PIvQnYCwTD9BDx7pG2w7WK4oFaSa10M/8qF9AsFlkhCzXg5WXRPKkzdDnPfgcMYwiJF4eWHe53pWr9k2fGW/x3/+lWeG9o1v/Lc32Pbd8+xrDp+Pib/zc3nPKRe1rCoUkZAEyPBsSJhipGdM4FR8QDPMDR14+l5qiorVWSHs0mv41rEfxvGHvBstVhku9X1CsliVwK6cJB33qKbNSgVIxxbe+G3c9Bv9XYF1aedIOZTGdhohyj0hA11TZfLBmIX32Bk8vbqIL3/3ArzSzsHPOsRug/i6U4OJ3mt8MejwEbmhB2DloSxAuIqLcSLe4vqra4bdkkOuPoPYq0dktyAXFFDfsfieHx327o9+ad+tSqO9gjZY4Jlz+T0tv3hm9R092Yl7hm2dCNs7pJxSCVslE/K/tf3Y+zD72hCP9kXr9/uozBcEyNgxptcVceZn9sUn37s9JuQscU2waWDFZN50XNNNUeleSL2ezqNt4voMxz2tvcb9fZ7yxWo0vg3/hnNYbFo8u7ob37/iNtw+90VYbgv8xEVsedKOplC6CMBZtDsmiOtUzB+H49jf7GdU1AyZwYlAHTGgLCxaNdV5cCZMA7LTUOev9ScHL5y48LzP/vrNftdQfm+DBR4e9NTP/+TYNeWmXyeos8V1UdwbtT0utawh//U3YzWUkx6J39Ua34VHCk+pgBa7gEM/tBO+/7WD0WyFyIptJ1udtWSyqjGyZj+phOqmwDMS96jfrMhggmxa2LEvCE9HnMM/XijgtB9ditd6XPQEDhKnTjtIZBDTKCDyxayPj4qIzGJmPMwwRuvA1/E9Mq4hHVVm1eqKYUcZMTVgqe+7dXDyLZhgt//9Q3tt9olrv3Jgx4Y45A16nT4z5+qmvzy45Cq0bP2xQhhZcZa6JRqANjaGr7JBE7gRh1rpyhmh0SvgswfthFOOeD9m1gFRqYiMZ8FJtbuvj5sAACAASURBVDnE/5tdPb0NmvAMn0vmhlhQG8N3pqWIHivLklhKKz8oIfDqcd+STnz9x/+HZV05mUJn5h06ZNhXnVCYTRATIiaX2GIWI0aDY+rFdUWckcTbmKMUMTzPQdCzqm1GCz730tVn3rKhjneDBh6e9G5HXzB9aUfpV+X6po+WCeW5jtTYEnjWGYAG15Yc3YuqZRLZqwwm9OS2Eh/1TgH7bD0B/3ncx/DOrVqocyjkLdtwfWCrdTCzfB3w067KptfIXIFaP3d2hNglJYboR0BHmMEVtz6Ki//8EF4r51CmcoLxX5NuoxGaIKJDHpehiwLyABHtlZE56Df5qZxOj2gVkuOQcyCuKvm4c7Vbfu3L20zb+tbHL/mKglQb4DUmVvhex587dcGq1isDr2XfwGrIyLyVaRGCg5ZGTLx6fQbXlhzN60mCIV/kTTB1ES41/x7EyCdFvHebzXDq5w/EXjtPRi4G6rhIOVToEh/I6IgHz1o0fDdNsA/HvevdKtdPrOCD1HKKYzE2DGwLa4sWLvzjQ7jqjqfQEeWkXOF9DDjs62W0tKoMKrNqVtcMFWfXbdTXbXU4zmEon8H5ZcnWqDflWYlVbF2Zi9f86ODcuy+89trRHZHoex5jIvDwoI756cWT731w5TfboglfCTPOBJtKgKm0hEx2VyFmzQrGHg4iHTeHk+mhTAjbFPq2s4jKPUJBm5Iv45uf+ygO228HTPFsZA04mUqoMlXXCfbUSGcoy27T7/bHAOZVkYFL8XWPUbQcLFrTg++dez3uX9SKHqtJgolHbhk1d9ys+ovxoSC7RRUGpANmHDMqygNjZjel9z6CFQdo8Jww6lr7wNS68N+X/PF7D402WbC/lTimLtUeF1/srb3ff+9rnaWfwM29M3FzXkiOhD5PjJiWliT890r/q6J5vOFa0jr4yzIqUPeWhO4CDjyHHts+AteBExfQUlqFww/YEycdsz+2mpSFK46mqa+DThRXA09fZwe9Dpte1Xb4+ubxNPBUWexsm4srhK1rqliKccdjL+D7v7kJi9siBNlmmXMSrIaNAA4Hx2rjw2BFUDklp4pSoKZQZl2OzMNQ5xYNBtirCDfyhb0ewOpOqtkXH3ylxE26V9WVw5+8bbMpV/zjsuNbx8raGVOBJ70o+3/jF5MWr+n+dEeQ/XxXkt8tzmYcUeqXAUw+aziNm5MlZSeBIRmaOSrpjGm3qD+1t5G88FXNoNoFX/uNFrKkq5fX4gNvn4FjD90be+88G80iIE+wkqMWXPjEidiZ0O4EF38FbDee8GPyxo3kxe3z2SoxUr3OqeZNbViWaQZJbtTuN4EvbfKSncXSlUX89e8LcMmND2F5kBM9m1CE44zyZeWza+VsqwfR+9uH/8QrASe1CDJBLjUfYlatAg5KseXsFs0TxZCRjrBB0FZnd18/KdNxyR6f2v2J0R4CHeiKjOn1+64vnTNr0Yquk0Jv4mcCr35zn+rsNN9OOLJAWxolbrGzIDq4Jh9I5936Y6gOdEFG8ufqaBEiY4fIlAtotko46bOfxKf23wGb5VzUWQQAWaNla1Z4JLIhOgTiQLzmuaF0WGckD3dMf7YA8KmJg6aYRqlSmeEiLcEzEEVLDgkkMtPUE7mY92Ir/v1nf8CS1QE6YopqZYTgGUeBdK5SyVJD8TRZ04a51vqtkvZIAFWGG1U4PenGCdtahkVdgSPssFBqitqfyPpt//3Vs396x5x9Oe8z9l5jOvDwcs2ZM8e+5bncjgtXl38QN0z9UCHJNSHniSoKbwHnU6Q0EWtdXYwUChuLbWnhVVAoTBpgHtjPqgu7cMAe2+GkT++Ld85uQJ2ssbJ0SmQ+jBtI+uxKz6c2kLAQZSp/w2yGsbCM+4rRV0VAq1N6zAaYxZQiH8XEQTFycPPfn8el196DlzptdNg5ZZFzBkKuOz2yUv5Y30nz0b/WhqdvLnfv0krAbddDQv6bqJMFUTYuvtIYd/z8iA/v9JuLvnEkpRzG7GvMB570yh0x55rMkpdbd12ybO1/BNnmg8v5TEbSa6lv6Heua0fV941miWlTj5WrT4KZSjPZiBwGywR5L4FTXI3N3DI+9oHdcMIxB2GLJhukNPFcKLlAczch5AvLViWhWI6l9fxYOb/RPA4JNKmnl1nFwnSvuG1GCCILvpNFewTc98xynHf5zVi0rIieuB6hlxP1Plowi5JATcdrrBJWJfSkmI9wj2x6tSdRz5quiZnwf7bYcsoVc39+wmtjATweaC1sNIEnPZGPnXBx3dyXXz64IzvphMjxPhRZXs5ycghFfoI00kA4MqLUb9CfgS7CaP2cyqlOqC33yGU5EMnUOgdMc5SR8nuw48wp+Nrh+2Kf3bbE1IYEedr2CLmQkUi3CIOPzL0bdvdY3Sgjdl1lHokXgtdPnfY4qa28GnVS4AZtDW0sWNaG6+6YhxvufRprShlEwkCmvo4Gdu0EjK1tkD44xUjRPESltSaAth6vE/vIRcWV+bDz99PrnMsO2/E78+fMGV1NnaHc37F1xd/AmXzx8ntyd934wHEFK3tKV1K/dZRtdCLqzdoxkrAk5UlidJDfwMeO6FuZEnPyXKbQDQAuvBLZAMr9cWNq4XZjuxnN+OZxh+K9O07F5vlEBhLpDQbbEzNBSfYMwFo7nzOiJzBGPlwVCui0yeyWsqRl9Vtz8igkHrpj4NW2In75xztx831PohA3oyuoE4U+la4om3EcXsSUM7W+rTDKwcnIXagpjTrkktsmsrqRD8dOeqxi2+2bZ5OffX7n7z60MQWcdAlttIEnPYFDTrtyxv3PLplTyG328SjbsFns2JJpJuUSbC60MfSibnNCoFi8wggGusYDT4QYhIAmqbSdIBNHaEnK+NCus/G1T38AO23RIlIbYbmEfIYav9Up5OEQtB9Dl2lQh6KuJEAclI2pg40O30M3Qlx374v45W9vwKtFC2WnAUjyiCOWpmW4MkznA5aH0CJQzyKWwSjFdKrtdz2Q/trWgzrEN/0mcUvhVLnxZU8iH1k7gl1u93Pwn3Oi0vcP/din/nzJV/bcYMzjN31y5hc3+sDD8zjh4ou9eXOD7Zd3FH60pmwfGGebcnQAlfGL0ccE13lPpKVLMEq0cGnKZiEJFZxi8JAsRnrqHCh1kGWAKndjYqaEHWbV46ufPgjvfecs1BEbot43/Zdk+M/IIKTckqGuijH8+5UsT6QogFIMBA6wvCPBhb+9GX9/YjHWFh10hx5ZLHCyeYSBUhU4hOuyGjFcHnLBdFQlHXWospCrASddQKNHWLVFhVNJiuzQunE5cf22xZNz0Q8nJdkb517zrc6NAcdZ3zJ6SwSe9AQ/ftZljf947pX3d9sN3yzb9XvD8fLVlmj69KpN9rRNOXovC5Z0pNLshjIgRnyIgchiJmQLDsSpiYAMaIeulWXk4zKanRL2fvtsHP6RvXHgrjNR71lIoliGTgW4TodP04nrXqfWm3mSkuv6J+AN7ppUsIjKBVw3u6VarOjfev9u78HYfoW6hJNDAiCJffQfT+DbNl5oLeP6u+fhpgf+icUrukQvJ6CAF+Ur2CKnXzlLFPGdomqgBnxmlTriUCs1PPyBJ+Uw1o5v9CU21q4/ETmglnjow3OsOPELr2St6LLpLQ1XHX35V18ebW3kkdobb6nAk16kY398WeOdc189eAUaT4nhvcdCljRnAXI5Na7dMPIg+M+68LSa1rRaw5E+4cSydliDU3+pvB5BJSSKGWB183PDuRJciGcEaMwCb5+SxQfftQsO2Ptt2G5aE5ozpDgpXqSU/tQGzIwHJCGcVCZTtEdU9ErcMdOuUN9VZo5BxlVqI1Qvll76S8SuSGrTz66a2OmHp4Gnkl3ocJoh9qkuTnrlRdm6ojRJUXP9GYNNkDhY3VnC3QtX49b7nsCCpcuxvLWE0G0QvRxtKKjSl1IBex+sEAorXmuDC7CD3Xy6VlKr6hToNqvJcI2ojay2NQy+DKRcj6oYSABZ5HLtEHFh7doJlv+bbSY3XvLQpact3dgznNctrcFe1I3xfQfPuWbi00/985sry9ljrfpJUyLLtekCQXZnZDkISYevBJ7Xi+zrshy9FHt917gWQE7iCE15F8W2lZiQjbDfnjvgsx//EHbbrgUNrg1P7JSZVSlwKuOMHDMJy3Bd5Tylz3oBrXthHHw3s4NqwFB9LAa0dW9U8S9g5y0NoX33vOnOBEZ0wEBZqk9sNLJlLlOGNwPjPe4I6Y9ARncAtJYi/Onup/HHm+7Ei2tLsDL1gJtH0QfcXBPKgerj6DmrGl9/r5HAxFKTARl/ER6ZPrzSoM5/Y8CJrAwsIcBSPj5SoXi3Dn4QwHUdhEGhx+1Zcf8OMyZ+79nLTnvcOAVsjNtvvcf8lsx4as/4iGuucZ782/LZrd3l4wpxwxcSu2l6mBB+Zj4eizykLBJDCVJuSJoFpQtIE6YN9eqtH2P83DgDFvjgM94KS5hU72Bqg4337b499njbbLxjx9mYMiGDRscSGQ4NRrodJHuQlrMtXbZ0sl5jTbVc0v9WPeiBXunEmWIpPEaRklRyW2V2QTWl+Q1S1JiPlm/kuELCu5KgaHnwid8kwLNL2/HE/CV48InnsPCVNWgNPHSJ5nFWsRvOVmWyiEIx8tW5N7EajhFJ5tX7yEdKvVKGRpm1JLFcb1HTNOMMev2UY6+ldojEVjZWErt0giSbvYzi6rsnTag7F/WdD7x6yZziKOMAA93iYf35wCtqWL9uw33YCXPnerf+6Pbdu6PcWcU4dwA8rzG2BIE2TyajmKt96oq0hQ5tMnPY8JlP+gQnpuPGvgw0lgNVPqRuDN0hvaiIHALMmtKCd25dj4M/sDt22mo2tpiQRT2zPWFCsyOmGUwi7WRdBlWmrGwj80pzCPOedVlCc5NXrpEGLy3PqlmHVm4mmIuwveabVGX0YxbBQGcpxJIVXbjn0YV4+JnnsXDZWrQWYkRWFrGdFb4WKQUxBbq40eWBoQC7DhKTua5qBuJiP8qBxxKDgkiyHqUzMsBrWcWDouEwrznF5JntOEkUorj2+bqk6/wdtpr0h0cvPHHthtslo/fN4ybwpJf0hItvqrv1lscP60Lu2CIy704yDfWJ5cki5SiYjF4IMY3DdvTyYh1uyo/Ruy/9flOlRGAqz3KEREQGRSdrZpL0iUtuC2e+MlEPsvAxtaUOb99uJt6/546YNcnD1An1mNxch8a6OkG/6IDKl2xYgtTCyZNPNoFCtWckmBhBrF4HWIGtlJCnWA3LDB1wTQFWJT/SFc1CKbHRUfTR1lPCyq4iVrYV8cKytbj/4blYsqwT7aUEsVsPHxnhb4t4uc4zCOZjW6QUkFRnrgU9YdgFTL3WEtUH1Dyo92skSi0lLhK7iSTj4bfGoiWVZkLmWtKTLXbghlHkxuFLeSu4fuak8i+f+vUZL77VcJz1bZdxF3jSi/HFOZfn7nhmxVGrS9YPI69uqptrcDjnHsck53GxxEAUwrUTWeiCe4yRly5yNRcU+FvIh6asqRwjkRs6uvNJG8BzAmRtH3ZQgOcXMKk+i5222Ro7bTUF73rn9thy5hTksjYm5KnZayHvgJZnOnho/tQuFgVp9ctS8q/tJPK7Mlkm/k0ar0KWUHGCVe0xVnT0YMlLy/D0gsWY+8xSrGgtoBBnUaaQul0HsgtkBkmmxBlImdRwM2uBRv6ODIwYtQLJ2gTPSidnTWeKDwup5YYXQF7vZpJaj+VUhNhWSVQx4nYcJJwHI/XBziTZpFTIFl/7/bbT6/5n7sVnPj+eAk56/cZt4OEF4ADqNUtbZnaU/U91Ff0TA69+y9Ctt0MZOiWXRnVZbGd4+1pDjV+VwCOs5xCO+LoTV0ixKoLHOsslzSvuX/mhqJPBiRI4IVnSFrKOL57w1IKe2NyASc15NNV7mDyxDi2NOTTV5dBcn0NjXRa5HP/kBKBmaSeU/jhBGIUIwwSlIEKhWEZHVw+6ekpo6y6ivbuA11a3o6dYQntnAT0lF4VyIIEocTLkagvQz/+Vbhjjjk2kxxUR9bTTxeCqWJSek+Aoadkm2YVmZBVAl52jUQw6EmMNqCxFrNhXc9KdVl1F5L0YSblYyAf2X2dMzp83ozF89K8XnEyEeVy+xnXgSe/4nDmJfcPSH+60oq30lYKdPybOTpwYWhmLS7t2NGEsrZAqIGxoABJ0UlKAbkJPEHNuAu1HCZ+F2INoPhPr0bKF2YXL2bYogCdtXZ65itnI94hbgTy7tbOV9sZN29vseBlc5WcKtpEYyRJmLhRDj2J58rsMLnIMbGEJX1tLOzk2fqW6sFKVMbRzEpT089kol4JYeUCp+VrFzSqdY9LWvNAihJU8ei+DpyspwxgEOlEJ9XbZd8rtT9Q7yXk7brPdTbf/9PM9o3dUY/ObRvO+jM0rUHNUc+bc4/76qQc+0BZlTg+9xr0jZCbAzVgUWDJu1ubd+rR/fdrYN60fmcsr5U9qtWsYrtW6RyFNhoiYSLLh4LBypNg3M5TE0TYvNz9lx2RoQM6RcSlWrl1lYlvZKVYaAEzg6a+ASYO0UlYMsEzeCrs7hsdisV/laBlFXo6kYCyLxEPNgSOCVtpXV08HArXq6CDGecwkRDLEsI3le9I/GswEVuZjg2XzCJbIKZpVK8qr11D5C3biB3mUFpdWvXz13rtueen9F5y8esxvglE6wJHZGaN08CP1NcyArnx2zgHL262fOo0zdy4Hoe3mPMSJD8vR4kY6Xdyh9FKShcYWKUselZ/kE4/bWngaFREnHW4cjlct8zelPkq6X1NeVIiBRq+6lj2bxoZ1+3zz02o7Wr2XSn8cmb6gbf/vqYYsPT69HnocfZejdqeqRoeMZwxiOpFukiQToGTLm0urGU9v1nr/V93kRpXrVtX1qXm/NBcUMJdykCrqlEWKy3J8LsX6iW2JgiHNG+PEizoLSc+KXxy63zt+/LuzP9M2HPf8rfQZmwLPOu9mYm1/zDmTOjp7jillm08vJO5sZPJWEBODoHkbyV/aoeEUvDhJiqGbEXwzJYcEGsp0pCp5wxR43kqLcGyeS8pfUg4OO3RsnJFxrPxwAk0OkiiAm3EQBT4yjgOr3NPtltvvntyQ/MfsHd//z3vn7DsmFQA39DXfFHgGcQd2Pf78mS+39pzQHXnHIbvZtDCClRULm7K2bEUnhy3tjGAPwpoVnkw6mWB4LZscswZxtTf8W6pESlOqmkEUxyIQzwcO3dFyiEJ2rFg5+kBYKDvl0r0t2fjHHz+45YFLvrLhPKs2/BUc+Ag2BZ6Br5FiH0li7fjZH+/yUgf+I85MPCCE28wkh/rPzGiIO8Qi2VUjMGVqG5ZlaofCJ+botXcHeWqb3lZbVaXwlPk3YWGnOJRVAuxAPUF8BxknC8svBE7YvSSP0i/fvl3DVfeee1r7pgs68BXYFHgGvkave8ceXzp3r4Wri98vZyfsHztZJxVx56JMcQBBBFL5uIQeYaa9OtZsbt/E+b+1fkURstqh4P7Oj6oBxHbSx0bWseCV2lsbk55ffe6Qw//nJ8ft0PXWui4jezabAs+bvL57feb8pmWljs+8VvS+m+SnTXcybMOUaBxqLCDIYiX3hMJfjpZj5JZsuuJv8oqP1K9VA09qKSO2xVEEx2gys6tJVruTuHCJ4/mFHjto++PUlux5B36oacGmsuqN35tN2+CNX7PKb7D79ZdXfr71C6uCL/rwPu9kG2cWEteKbLUk5lwOxy5kmkjawNKYHsI3bvrV4b8CaeAxJETKVYj0KPkGHD1RDSBSArwoKOTKxTvzVvHCPaZPeeCmS75SGP7jGR+fuGkXDMN9ZgC6cdH/7vry6sLZfrbpkCg/MV8S+TiiO6Gyh83ckop1bXr9//auNUiuogp3933O7GQfybIBAgmQxZUEAshDeVgSVBCEgkJZCMEiKRAUiljhIY8SHauA4qGGSgSLkKogChS7BikBobSUiEAIglRM5A0JAbN5LMtkd2Zn7qO7rdN9Z3dCwmbDkszcuef+2Wxm5nb3173f3D59zvfVDgLbP/GA9hGQDugfQc2aY9Kg9NGWN6a0Nd558tfaly2+7EwknDFOIP4VjBHAyo9feu/L1urXVpz88ju5G2mm9StcGrby34Z8HqitUk88ZZnNz7FhvNUYENieeIB0HJMRGfqShf4HJt96+8knTvrdn667GOM4Y0C68qNIPJ8TkJW3OeyH97Rs3NR71qDPrg6shkOE0WCE1FLJxSb1VSEkNWzllwXBaKVVV3HYJZX5YzlpLaru1tWSREJGrspGrpTp3A2DqINbKpU/leENp45a3kTJgKg6MwjGgQiaSUxqkSAs6v9TFeZUMi+fS4n8wvGZxvvnfHHr+mw2u71SXB1gVK0hIPHsJuRh+/X0xrsmv/5h7/mh0TyLW83TPEFM0wIJT61dM5TRrHLsI5EsdeoOxBNlykYxIVUjpdJKysLlwzo6u2kIsb9teXFXKieqUpIh7SFtBikDSUw7esIRhT6XeU+7fvG3Z3970nIMHO+eZYDEs3tw3eaup2WX7ffci6/Pp5nWCwrEbGOmxThYz6p6Hl2QCTEgcD2AkLQRqSLqm0Q1T5E+8Sc1ofdA92PbhCqKhQu0tUFEH8TzKRSEQzUqpDdAqQPQUkiEVyw1ufTVBjlwx89uOOXJy46Or3VMHCYMiWcPzRJIsK5/pnf6a+tzv/YN5+iAWC6zXapEzlXNqf4jUabFIIcZ/aa5p1x7BLlBuhprqA5zD/U/js0ME48WoFfIKaLXW1UpGbFEwK0wt26vtLyl45BJy57KXtgfx7HGrc9IPHt4xs6d35X6V8+7X96SD6717aZvhEbaVqJXqu4RKrShgjwS+YrsVypUKIZiO5UuFHt4CLFpDh54oISFw5G40kOGol1TafmAVxUJ8++npLeooy3TtfK+K/9Xr8LqtThhSDxVmpVT5y8Z//xb684TduOlAUtPk9S2odhUlVbAVsvQ0Qjlijrk7w0n9FosYk8q61UJol1qdkci7oYK5kBMjRNhWVBOTgweCJsXN9tB32MtKXrvMedOW93d2YlHjbuE9tjfjMQzdgzHdIc5d3Tt/eRzqy/xjXFz8zQzRRopA/zflT4OA9EsKEQEzWHQM9ZNjSxlMabuxPbDOyIepdMMBn62S8JigdhGqUCLW/66d1N459yHb36xXszx4jhpSDy1MGtS0iNn/3Ly25s330gbJ15A3EymFIC+j00ElFuovZaeKm0Tp0378BpGYIfEwz1iG4y4lAox0Lc2RQauO/3Y9ifvz84tIXbVRQCJp7r4b9M6eMA/84/e6esG6LXMbjhLEDtNmEv18TtwT2QIoyRDMY+nErwdiY4ZwaB0Zf4tl/gLDm6d1L1iycUfYxynNhY8Ek9tzMM2vZiz9Bn3icdf+HrRM68mqdbjfMJckD9XJRiRzQskxXElxaEtXyC1n6kcH11prYlpNFZ8tQWAPq2DvkcFttEJlJJHVSaEyldCe3ap077I4RReVyJtINhVEtIvfOSG/UsnNLC73+v++fraGiX2BomnhtfAKdc80LByzdrzCyR1OUmPmxFSywRvbW1pAzVgltIhBjdN8NmCcgy9DTMikXQtDxqnq0w8cBqlEinBGENpMoNdDJCPJh7TMAnn2v8MfsLxuEWpNIP8x6yw5dGOSS0Lzzyg/7+YcVybs4/EU5vzUhm8oKde1d2yYs07PyLj9po3IErNxIJv+wal98PA+1x5jzMSKlIqx37giaHWB7d9/3ROdxAl/YHtTeRsAWUkoPqo/LwMwkMJaeCEg6Oo4CSTksLP9Szfv8m47Yjw4L93d+NJVS3PPhJPLc9ORd/OzXbZL7z+3iGlUM4tcnN24ExohS/8sjg5yDho1wYdiNZRoTgGoLXNr8o2Fk6UKAl2zZ7eZqksZIsw8IQXnBi+F5hBfmVrE7t7n5TxlxVL5mMcJwZrGoknBpNU2UWw4HnkzZdmbigYNxSZe0JopW1l3kcFMYSvt1rgkUXMCveFmA1yyBMLEv5g6wjbSij0hH+bhEqDmNQTdlB41y4NLjm0vXkpWsfEa46ReOI1X0O9vfzursyyp/4zy09PnDcg7A7CLEvyUD0JBJAOZ+hqeMiG1g9BkBMUj70XU6d2UQmtyj4Gvy0IGnMiw4K0iLfJCvofnjzRWLTqvp8kynM8pst1u24j8cR5JqWkJ82/q2ltT+mCzYPies9q2Y84DVT4glDLJFKA9zt4oQtFOoyVjfVqd9AqxiNK6qktVNnGUD5iE4tL4nh9vutteeyAfdM/PXDgwHcwjlO787izniHx7AyhGLwOBagvPfLGjEHizClI9xyfOfsSZrMQJDxBXyYinB0l2dXa8IB4YMsoqLYNMiQl3PMGrVL+2TaX3t9m06df6b5+a631G/uzawgg8ewaXjX97q4uadz06B1H9hT4vNDKnMadcRMCLmkcCKcSWJWnIzhxJQ9Foe9VRxYWn3HciV0PZk/HyvGaXoGj7xwSz+ixis07QYL1iacen7nFt26RzrhDqeG4HDy/ohwg5S0+JDQ28rCUdHSlcNaIbx8W6dNCZ8NGwpGQR/RpSHDUSw/uDr8RJagOshXKfJzbwtvseLk/HD5l/K3L77liY2zAx46OCgEknlHBFMs30RnXPJAubtz4rQ19fla4E6YJN8P80BuqMgXnHbDhLXukKy9yyBpWP4ed7UZLPOpELUrwU7VkIEOhqAXqy3Ryo6GydMCjCrznwQpaEAJWMsInKdOQLCwOGAObHjn2S+23ltz3P1yezaIFcCyX38idRuKpw0n95JCmnn/z/rmAzC6I9BXSyuzLhcHUk4wB5AAmdWpzowtPoxWhkxOj9D06XILx6XCBLUyUWRyJmildaFXqUM6ohgcbsHn2CGOhkqsgzFQeVi6TnlXI/S1j0gUnHDT1+e4FncUETE1ih4jEk5Cpjt9AOAAAA8BJREFUBw3oe1dd11EIWi4LaMN50slM9Bml+oQdVBDLWx/gHk1DSpgMvOGVC+rOkhE1yeiExugwPBKkV01EXvLcsAgTATHBY14KwgPPM0mwyhWFpV+Y0vzQykXzMI6TgDWJxJOASd4mcCsl7ei8/YQP8vIWnm4+LqCOJbUJvIqxaOKADGH99LNrMR4gGPCiKsd64Pg+cnVQBBZlVYOZQxCKlPA2OX7uvhnN6UXLH76mN2FTkejhIvEkdPqhAPWNtT3f3VDg15vplg6o+AIFRIi9UGYSsO1V2y7OVVIiBH93dim1RMgyjirkGdxP6ZdBFqAgRHDC4LSKh/18oPfB9ikTfzXt1L3WogLgzpCtv9eReOpvTndpREdd/VDru2vWXBRQ5yrStM8+g8ShYD6oFA+FT2wDqr8haAyB4pEvUEtUahVKOVHHrGGBQcaxQQNCwsHA8XPPjk+lbj6mc+o/kXB2hmj9vo7EU79zO+qRSSnpUd+7beragXDeIM10CruxjXNBmWkQBt7vzCChOqEa6WKESYjcAEnpZWVKSSxQAeTFUjDY+0pLA114/BHT/9yd7cyPunP4xrpEAImnLqf1sw9q+oW3Hf5Bb/4XMt3y1cBMO8RMkZIXqqcYuCAT+tMuxgnhSpeMEqi3cmUgSL63p5mVspd856DfZ+ei5Ohnn5n6+iQST33N5+cymtOuXNj45oaPv9lTpNfyholHh9IwQOtZB4fhhKtsK1g+AYuaBdsY0MwRnmRB4SPLyz9wQGvj4nPaf/x2Nqu8evBCBPQXGOKACOwIAdh+nXHDb5pfXr3uIo9lvh+YLR0hZQa4nUrT0SQk4MhdEp0OJInkTDpBri8V9v1xcpO1+Owf3PRqdqYygscLEdgGASQeXBAjIyAlPeziuw7ckBPn5UvF46nptnuStJqW7VJGQQWZyzDsN4nocXjx3xNS1kOzpx30Yjbb6SO0iMCnIYDEg2tj1AhIKdmC7hXOilWrxvcPFlMZM015qV+0Tdlv66yjZuVm4tPNqLFM+huReJK+AnD8iEAVEEDiqQLo2CQikHQEkHiSvgJw/IhAFRBA4qkC6NgkIpB0BJB4kr4CcPyIQBUQQOKpAujYJCKQdASQeJK+AnD8iEAVEEDiqQLo2CQikHQEkHiSvgJw/IhAFRBA4qkC6NgkIpB0BJB4kr4CcPyIQBUQQOKpAujYJCKQdASQeJK+AnD8iEAVEEDiqQLo2CQikHQEkHiSvgJw/IhAFRBA4qkC6NgkIpB0BJB4kr4CcPyIQBUQ+D9BBrzOICQZIAAAAABJRU5ErkJggg=="/>
          <p:cNvSpPr>
            <a:spLocks noChangeAspect="1" noChangeArrowheads="1"/>
          </p:cNvSpPr>
          <p:nvPr/>
        </p:nvSpPr>
        <p:spPr bwMode="auto">
          <a:xfrm>
            <a:off x="3907594" y="2708920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400526" y="6381328"/>
            <a:ext cx="28083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</a:rPr>
              <a:t>www.opentechz.com</a:t>
            </a:r>
            <a:endParaRPr 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3240286" y="2969657"/>
            <a:ext cx="59766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Thank You</a:t>
            </a:r>
            <a:endParaRPr lang="en-IN" sz="8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486" y="1340768"/>
            <a:ext cx="2160240" cy="15985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200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331</Words>
  <Application>Microsoft Office PowerPoint</Application>
  <PresentationFormat>Custom</PresentationFormat>
  <Paragraphs>52</Paragraphs>
  <Slides>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67</cp:revision>
  <dcterms:created xsi:type="dcterms:W3CDTF">2025-06-30T01:49:38Z</dcterms:created>
  <dcterms:modified xsi:type="dcterms:W3CDTF">2025-07-15T10:09:24Z</dcterms:modified>
</cp:coreProperties>
</file>