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2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1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9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B4E748-3B5D-4404-9D4A-661B60E35C1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8431E-AF80-47AC-B257-A97E76035F5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0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6FE-4F0B-4B7F-A8BE-56EDD2165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Janatahack: Cross-sell Prediction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9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E0DFF-A8EE-4193-A154-8DF738B6E0B0}"/>
              </a:ext>
            </a:extLst>
          </p:cNvPr>
          <p:cNvSpPr txBox="1"/>
          <p:nvPr/>
        </p:nvSpPr>
        <p:spPr>
          <a:xfrm>
            <a:off x="3213717" y="736846"/>
            <a:ext cx="7093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Submission score</a:t>
            </a:r>
          </a:p>
          <a:p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B2282-2A74-44AA-A933-7E9A2992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819"/>
            <a:ext cx="12192000" cy="438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F5B7C-9C17-44F8-BC76-DDAD8D79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4207"/>
            <a:ext cx="12192000" cy="6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03639-0640-4C35-88AC-C81E22665718}"/>
              </a:ext>
            </a:extLst>
          </p:cNvPr>
          <p:cNvSpPr txBox="1"/>
          <p:nvPr/>
        </p:nvSpPr>
        <p:spPr>
          <a:xfrm>
            <a:off x="1171851" y="834501"/>
            <a:ext cx="4811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05B70-C579-4DAE-B438-E90600A80573}"/>
              </a:ext>
            </a:extLst>
          </p:cNvPr>
          <p:cNvSpPr txBox="1"/>
          <p:nvPr/>
        </p:nvSpPr>
        <p:spPr>
          <a:xfrm>
            <a:off x="1269508" y="1942498"/>
            <a:ext cx="94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predict whether the policyholders (customers) from past year will also be interested in Vehicle Insurance provided by the company.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57860-FC6C-439E-8482-E9BD467C12D4}"/>
              </a:ext>
            </a:extLst>
          </p:cNvPr>
          <p:cNvSpPr txBox="1"/>
          <p:nvPr/>
        </p:nvSpPr>
        <p:spPr>
          <a:xfrm>
            <a:off x="1171851" y="2875002"/>
            <a:ext cx="2304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2E9E-94EA-4F76-B00A-90118D1377FF}"/>
              </a:ext>
            </a:extLst>
          </p:cNvPr>
          <p:cNvSpPr txBox="1"/>
          <p:nvPr/>
        </p:nvSpPr>
        <p:spPr>
          <a:xfrm>
            <a:off x="1275425" y="3982998"/>
            <a:ext cx="90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45.5% people will be interested in Vehicle loan based on the previous year data.</a:t>
            </a:r>
          </a:p>
        </p:txBody>
      </p:sp>
    </p:spTree>
    <p:extLst>
      <p:ext uri="{BB962C8B-B14F-4D97-AF65-F5344CB8AC3E}">
        <p14:creationId xmlns:p14="http://schemas.microsoft.com/office/powerpoint/2010/main" val="9537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590F8-BBC9-495B-A44A-A1DE5381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0" y="1465463"/>
            <a:ext cx="4509856" cy="4305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62453-ABBD-44B6-94DE-CA257A53769F}"/>
              </a:ext>
            </a:extLst>
          </p:cNvPr>
          <p:cNvSpPr txBox="1"/>
          <p:nvPr/>
        </p:nvSpPr>
        <p:spPr>
          <a:xfrm>
            <a:off x="4698612" y="717970"/>
            <a:ext cx="225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OBSERVATIONS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4D502-DB19-4A84-9314-9FC0FCB5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31" y="1401608"/>
            <a:ext cx="4353017" cy="45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4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28803-301F-48EB-A0DA-39A622FB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4" y="583332"/>
            <a:ext cx="5011182" cy="492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0E443-682C-4DBE-A47A-97C6866EB076}"/>
              </a:ext>
            </a:extLst>
          </p:cNvPr>
          <p:cNvSpPr txBox="1"/>
          <p:nvPr/>
        </p:nvSpPr>
        <p:spPr>
          <a:xfrm>
            <a:off x="6016100" y="1651244"/>
            <a:ext cx="561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Male who has a vehicle which is 1-2 years old opted for insurance in larger quantity.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Vehicle older then 2 years have very less chances of saying NO to insurance.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It is not recommended to target vehicle owners who’s vehicle are less than a year old irrespective of the gender.</a:t>
            </a:r>
          </a:p>
        </p:txBody>
      </p:sp>
    </p:spTree>
    <p:extLst>
      <p:ext uri="{BB962C8B-B14F-4D97-AF65-F5344CB8AC3E}">
        <p14:creationId xmlns:p14="http://schemas.microsoft.com/office/powerpoint/2010/main" val="100241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F99B43-E1C0-4192-94C1-98F1ECEF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1" y="124287"/>
            <a:ext cx="6640497" cy="588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D259-D9D6-4481-8FBD-14AFD0E2DF58}"/>
              </a:ext>
            </a:extLst>
          </p:cNvPr>
          <p:cNvSpPr txBox="1"/>
          <p:nvPr/>
        </p:nvSpPr>
        <p:spPr>
          <a:xfrm>
            <a:off x="7705818" y="2192784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Region 28 has the most acceptance as well ad rejection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Followed by region 8.</a:t>
            </a:r>
          </a:p>
        </p:txBody>
      </p:sp>
    </p:spTree>
    <p:extLst>
      <p:ext uri="{BB962C8B-B14F-4D97-AF65-F5344CB8AC3E}">
        <p14:creationId xmlns:p14="http://schemas.microsoft.com/office/powerpoint/2010/main" val="24173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E0DFF-A8EE-4193-A154-8DF738B6E0B0}"/>
              </a:ext>
            </a:extLst>
          </p:cNvPr>
          <p:cNvSpPr txBox="1"/>
          <p:nvPr/>
        </p:nvSpPr>
        <p:spPr>
          <a:xfrm>
            <a:off x="3213717" y="736846"/>
            <a:ext cx="7093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Submission score</a:t>
            </a:r>
          </a:p>
          <a:p>
            <a:endParaRPr lang="en-IN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C52C1-2AE1-4F40-A178-97798D96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3026726"/>
            <a:ext cx="12041080" cy="804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8D63F-E0A9-4267-9C13-EE07BFB3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2199698"/>
            <a:ext cx="12041080" cy="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5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6FE-4F0B-4B7F-A8BE-56EDD2165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Melanoma Tumour Size Prediction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4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03639-0640-4C35-88AC-C81E22665718}"/>
              </a:ext>
            </a:extLst>
          </p:cNvPr>
          <p:cNvSpPr txBox="1"/>
          <p:nvPr/>
        </p:nvSpPr>
        <p:spPr>
          <a:xfrm>
            <a:off x="1171851" y="834501"/>
            <a:ext cx="4811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05B70-C579-4DAE-B438-E90600A80573}"/>
              </a:ext>
            </a:extLst>
          </p:cNvPr>
          <p:cNvSpPr txBox="1"/>
          <p:nvPr/>
        </p:nvSpPr>
        <p:spPr>
          <a:xfrm>
            <a:off x="1269508" y="1942498"/>
            <a:ext cx="943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predict the melanoma tumour size based on various attributes and the data from the past.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57860-FC6C-439E-8482-E9BD467C12D4}"/>
              </a:ext>
            </a:extLst>
          </p:cNvPr>
          <p:cNvSpPr txBox="1"/>
          <p:nvPr/>
        </p:nvSpPr>
        <p:spPr>
          <a:xfrm>
            <a:off x="1171851" y="2875002"/>
            <a:ext cx="2304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2E9E-94EA-4F76-B00A-90118D1377FF}"/>
              </a:ext>
            </a:extLst>
          </p:cNvPr>
          <p:cNvSpPr txBox="1"/>
          <p:nvPr/>
        </p:nvSpPr>
        <p:spPr>
          <a:xfrm>
            <a:off x="1275425" y="3982998"/>
            <a:ext cx="90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Majority of the predicted results lie under 4 to 8 mm.</a:t>
            </a:r>
          </a:p>
        </p:txBody>
      </p:sp>
    </p:spTree>
    <p:extLst>
      <p:ext uri="{BB962C8B-B14F-4D97-AF65-F5344CB8AC3E}">
        <p14:creationId xmlns:p14="http://schemas.microsoft.com/office/powerpoint/2010/main" val="22397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F91EF-5FE9-4115-93B6-B815691A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1" y="1307930"/>
            <a:ext cx="6494618" cy="40290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2252E-5F51-42FE-83AD-63FFFE23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24239"/>
              </p:ext>
            </p:extLst>
          </p:nvPr>
        </p:nvGraphicFramePr>
        <p:xfrm>
          <a:off x="7954962" y="2221638"/>
          <a:ext cx="3985504" cy="2414723"/>
        </p:xfrm>
        <a:graphic>
          <a:graphicData uri="http://schemas.openxmlformats.org/drawingml/2006/table">
            <a:tbl>
              <a:tblPr/>
              <a:tblGrid>
                <a:gridCol w="1328501">
                  <a:extLst>
                    <a:ext uri="{9D8B030D-6E8A-4147-A177-3AD203B41FA5}">
                      <a16:colId xmlns:a16="http://schemas.microsoft.com/office/drawing/2014/main" val="45390713"/>
                    </a:ext>
                  </a:extLst>
                </a:gridCol>
                <a:gridCol w="2364040">
                  <a:extLst>
                    <a:ext uri="{9D8B030D-6E8A-4147-A177-3AD203B41FA5}">
                      <a16:colId xmlns:a16="http://schemas.microsoft.com/office/drawing/2014/main" val="2965728457"/>
                    </a:ext>
                  </a:extLst>
                </a:gridCol>
                <a:gridCol w="292963">
                  <a:extLst>
                    <a:ext uri="{9D8B030D-6E8A-4147-A177-3AD203B41FA5}">
                      <a16:colId xmlns:a16="http://schemas.microsoft.com/office/drawing/2014/main" val="2832488557"/>
                    </a:ext>
                  </a:extLst>
                </a:gridCol>
              </a:tblGrid>
              <a:tr h="654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(mm)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770285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51449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to 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95233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to 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0813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to 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88135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6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59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184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Janatahack: Cross-sell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Melanoma Tumour Size Prediction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Janatahack: Cross-sell Prediction</dc:title>
  <dc:creator>partha sarathi</dc:creator>
  <cp:lastModifiedBy>partha sarathi</cp:lastModifiedBy>
  <cp:revision>10</cp:revision>
  <dcterms:created xsi:type="dcterms:W3CDTF">2020-12-13T11:18:51Z</dcterms:created>
  <dcterms:modified xsi:type="dcterms:W3CDTF">2020-12-13T13:54:33Z</dcterms:modified>
</cp:coreProperties>
</file>