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80640"/>
          </a:xfrm>
          <a:prstGeom prst="rect"/>
          <a:noFill/>
        </p:spPr>
        <p:txBody>
          <a:bodyPr rtlCol="0" wrap="square">
            <a:spAutoFit/>
          </a:bodyPr>
          <a:p>
            <a:r>
              <a:rPr dirty="0" sz="2400" lang="en-US"/>
              <a:t>STUDENT NAME: </a:t>
            </a:r>
            <a:r>
              <a:rPr altLang="en-IN" dirty="0" sz="2400" lang="en-US"/>
              <a:t>P</a:t>
            </a:r>
            <a:r>
              <a:rPr altLang="en-IN" dirty="0" sz="2400" lang="en-US"/>
              <a:t>A</a:t>
            </a:r>
            <a:r>
              <a:rPr altLang="en-IN" dirty="0" sz="2400" lang="en-US"/>
              <a:t>R</a:t>
            </a:r>
            <a:r>
              <a:rPr altLang="en-IN" dirty="0" sz="2400" lang="en-US"/>
              <a:t>T</a:t>
            </a:r>
            <a:r>
              <a:rPr altLang="en-IN" dirty="0" sz="2400" lang="en-US"/>
              <a:t>H</a:t>
            </a:r>
            <a:r>
              <a:rPr altLang="en-IN" dirty="0" sz="2400" lang="en-US"/>
              <a:t>A</a:t>
            </a:r>
            <a:r>
              <a:rPr altLang="en-IN" dirty="0" sz="2400" lang="en-US"/>
              <a:t>SARATHY </a:t>
            </a:r>
            <a:r>
              <a:rPr altLang="en-IN" dirty="0" sz="2400" lang="en-US"/>
              <a:t>P</a:t>
            </a:r>
            <a:endParaRPr altLang="en-US" lang="zh-CN"/>
          </a:p>
          <a:p>
            <a:r>
              <a:rPr dirty="0" sz="2400" lang="en-US"/>
              <a:t>REGISTER NO:3122</a:t>
            </a:r>
            <a:r>
              <a:rPr altLang="en-IN" dirty="0" sz="2400" lang="en-US"/>
              <a:t>0</a:t>
            </a:r>
            <a:r>
              <a:rPr altLang="en-IN" dirty="0" sz="2400" lang="en-US"/>
              <a:t>6</a:t>
            </a:r>
            <a:r>
              <a:rPr altLang="en-IN" dirty="0" sz="2400" lang="en-US"/>
              <a:t>6</a:t>
            </a:r>
            <a:r>
              <a:rPr altLang="en-IN" dirty="0" sz="2400" lang="en-US"/>
              <a:t>9</a:t>
            </a:r>
            <a:r>
              <a:rPr altLang="en-IN" dirty="0" sz="2400" lang="en-US"/>
              <a:t>1</a:t>
            </a:r>
            <a:endParaRPr altLang="en-US" lang="zh-CN"/>
          </a:p>
          <a:p>
            <a:r>
              <a:rPr dirty="0" sz="2400" lang="en-US"/>
              <a:t>NAN MUDHALVAN ID:</a:t>
            </a:r>
            <a:r>
              <a:rPr altLang="en-IN" dirty="0" sz="2400" lang="en-US"/>
              <a:t>B55DD033676FDF1AABE47410DE8D9D31</a:t>
            </a:r>
            <a:endParaRPr altLang="en-US" lang="zh-CN"/>
          </a:p>
          <a:p>
            <a:r>
              <a:rPr dirty="0" sz="2400" lang="en-US"/>
              <a:t>DEPARTMENT:B. COM (A/F)</a:t>
            </a:r>
          </a:p>
          <a:p>
            <a:r>
              <a:rPr dirty="0" sz="2400" lang="en-US"/>
              <a:t>COLLEGE: AGURCHAND MANMULL JAIN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990600" y="1524000"/>
            <a:ext cx="7696200" cy="4401205"/>
          </a:xfrm>
          <a:prstGeom prst="rect"/>
          <a:noFill/>
        </p:spPr>
        <p:txBody>
          <a:bodyPr rtlCol="0" wrap="square">
            <a:spAutoFit/>
          </a:bodyPr>
          <a:p>
            <a:r>
              <a:rPr dirty="0" sz="2000" lang="en-US"/>
              <a:t>DATA COLLECTION : </a:t>
            </a:r>
          </a:p>
          <a:p>
            <a:r>
              <a:rPr dirty="0" sz="2000" lang="en-US"/>
              <a:t>    - From ‘Kaggle’</a:t>
            </a:r>
          </a:p>
          <a:p>
            <a:r>
              <a:rPr dirty="0" sz="2000" lang="en-US"/>
              <a:t>FEATURE COLLECTION:</a:t>
            </a:r>
          </a:p>
          <a:p>
            <a:r>
              <a:rPr dirty="0" sz="2000" lang="en-US"/>
              <a:t>DATA CLEANING:</a:t>
            </a:r>
          </a:p>
          <a:p>
            <a:r>
              <a:rPr dirty="0" sz="2000" lang="en-US"/>
              <a:t>    - identified missing values </a:t>
            </a:r>
          </a:p>
          <a:p>
            <a:r>
              <a:rPr dirty="0" sz="2000" lang="en-US"/>
              <a:t>    - filtered out missing values</a:t>
            </a:r>
          </a:p>
          <a:p>
            <a:r>
              <a:rPr dirty="0" sz="2000" lang="en-US"/>
              <a:t>PERFORMANCE LEVEL:</a:t>
            </a:r>
          </a:p>
          <a:p>
            <a:r>
              <a:rPr dirty="0" sz="2000" lang="en-US"/>
              <a:t>    - in column AA </a:t>
            </a:r>
          </a:p>
          <a:p>
            <a:r>
              <a:rPr dirty="0" sz="2000" lang="en-US"/>
              <a:t>    - using formula - =IFS(Z8&gt;=5,"VERY HIGH",Z8&gt;=4,"HIGH",Z8 &gt;=3,"MED",TRUE,"LOW")</a:t>
            </a:r>
          </a:p>
          <a:p>
            <a:r>
              <a:rPr dirty="0" sz="2000" lang="en-US"/>
              <a:t>PIVOT TABLE :</a:t>
            </a:r>
          </a:p>
          <a:p>
            <a:r>
              <a:rPr dirty="0" sz="2000" lang="en-US"/>
              <a:t>     - chose fields to be added to the report</a:t>
            </a:r>
          </a:p>
          <a:p>
            <a:r>
              <a:rPr dirty="0" sz="2000" lang="en-US"/>
              <a:t>     - prepared Bar chart using the report </a:t>
            </a:r>
          </a:p>
          <a:p>
            <a:r>
              <a:rPr dirty="0" sz="2000"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2"/>
          <p:cNvSpPr txBox="1"/>
          <p:nvPr/>
        </p:nvSpPr>
        <p:spPr>
          <a:xfrm>
            <a:off x="1066800" y="1447800"/>
            <a:ext cx="7848600" cy="4524315"/>
          </a:xfrm>
          <a:prstGeom prst="rect"/>
          <a:noFill/>
        </p:spPr>
        <p:txBody>
          <a:bodyPr rtlCol="0" wrap="square">
            <a:spAutoFit/>
          </a:bodyPr>
          <a:p>
            <a:r>
              <a:rPr dirty="0" lang="en-US"/>
              <a:t>The employee performance analysis, as represented in the pivot chart, shows varying levels of performance across different business units. </a:t>
            </a:r>
          </a:p>
          <a:p>
            <a:r>
              <a:rPr dirty="0" lang="en-US"/>
              <a:t>       There is significant variability in performance levels within each business unit. Some units, such as PL and SVG, appear to have a higher number of employees in the "VERY HIGH" performance category compared to others like BPC and CCDR.  -          </a:t>
            </a:r>
          </a:p>
          <a:p>
            <a:r>
              <a:rPr dirty="0" lang="en-US"/>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dirty="0" lang="en-US"/>
              <a:t>       Business units with a higher concentration of "LOW" performance levels may need targeted interventions, such as additional training or performance improvement plans.</a:t>
            </a:r>
          </a:p>
          <a:p>
            <a:r>
              <a:rPr dirty="0" lang="en-US"/>
              <a:t>       Units with a higher concentration of "VERY HIGH" performers could benefit from recognizing and possibly promoting these individuals, or understanding the practices contributing to high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834072" y="1695450"/>
            <a:ext cx="5862003" cy="4358640"/>
          </a:xfrm>
          <a:prstGeom prst="rect"/>
          <a:noFill/>
        </p:spPr>
        <p:txBody>
          <a:bodyPr rtlCol="0" wrap="square">
            <a:spAutoFit/>
          </a:bodyPr>
          <a:p>
            <a:r>
              <a:rPr dirty="0" lang="en-US"/>
              <a:t>               </a:t>
            </a:r>
            <a:r>
              <a:rPr dirty="0" sz="2000" lang="en-US"/>
              <a:t>In today's competitive business environment, effective employee performance is crucial for achieving organizational goals. However, our company lacks a comprehensive, data-driven approach to evaluating and improving employee performance. </a:t>
            </a:r>
          </a:p>
          <a:p>
            <a:r>
              <a:rPr dirty="0" sz="2000" lang="en-US"/>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8"/>
          <p:cNvSpPr txBox="1"/>
          <p:nvPr/>
        </p:nvSpPr>
        <p:spPr>
          <a:xfrm>
            <a:off x="739775" y="2019300"/>
            <a:ext cx="5956300" cy="3444240"/>
          </a:xfrm>
          <a:prstGeom prst="rect"/>
          <a:noFill/>
        </p:spPr>
        <p:txBody>
          <a:bodyPr rtlCol="0" wrap="square">
            <a:spAutoFit/>
          </a:bodyPr>
          <a:p>
            <a:r>
              <a:rPr dirty="0" sz="2000" lang="en-US"/>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723900" y="1905000"/>
            <a:ext cx="5448300" cy="3444240"/>
          </a:xfrm>
          <a:prstGeom prst="rect"/>
          <a:noFill/>
        </p:spPr>
        <p:txBody>
          <a:bodyPr rtlCol="0" wrap="square">
            <a:spAutoFit/>
          </a:bodyPr>
          <a:p>
            <a:pPr indent="-285750" marL="285750">
              <a:buFont typeface="Arial" panose="020B0604020202020204" pitchFamily="34" charset="0"/>
              <a:buChar char="•"/>
            </a:pPr>
            <a:r>
              <a:rPr dirty="0" sz="2800" lang="en-US"/>
              <a:t>Human Resources (HR) Team</a:t>
            </a:r>
          </a:p>
          <a:p>
            <a:pPr indent="-285750" marL="285750">
              <a:buFont typeface="Arial" panose="020B0604020202020204" pitchFamily="34" charset="0"/>
              <a:buChar char="•"/>
            </a:pPr>
            <a:r>
              <a:rPr dirty="0" sz="2800" lang="en-US"/>
              <a:t>Department Heads &amp; Managers</a:t>
            </a:r>
          </a:p>
          <a:p>
            <a:pPr indent="-285750" marL="285750">
              <a:buFont typeface="Arial" panose="020B0604020202020204" pitchFamily="34" charset="0"/>
              <a:buChar char="•"/>
            </a:pPr>
            <a:r>
              <a:rPr dirty="0" sz="2800" lang="en-US"/>
              <a:t>Executive Leadership</a:t>
            </a:r>
          </a:p>
          <a:p>
            <a:pPr indent="-285750" marL="285750">
              <a:buFont typeface="Arial" panose="020B0604020202020204" pitchFamily="34" charset="0"/>
              <a:buChar char="•"/>
            </a:pPr>
            <a:r>
              <a:rPr dirty="0" sz="2800" lang="en-US"/>
              <a:t>Employees</a:t>
            </a:r>
          </a:p>
          <a:p>
            <a:pPr indent="-285750" marL="285750">
              <a:buFont typeface="Arial" panose="020B0604020202020204" pitchFamily="34" charset="0"/>
              <a:buChar char="•"/>
            </a:pPr>
            <a:r>
              <a:rPr dirty="0" sz="2800" lang="en-US"/>
              <a:t>Training and Development Teams</a:t>
            </a:r>
          </a:p>
          <a:p>
            <a:pPr indent="-285750" marL="285750">
              <a:buFont typeface="Arial" panose="020B0604020202020204" pitchFamily="34" charset="0"/>
              <a:buChar char="•"/>
            </a:pPr>
            <a:r>
              <a:rPr dirty="0" sz="2800" lang="en-US"/>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667000"/>
            <a:ext cx="6705600" cy="1938992"/>
          </a:xfrm>
          <a:prstGeom prst="rect"/>
          <a:noFill/>
        </p:spPr>
        <p:txBody>
          <a:bodyPr rtlCol="0" wrap="square">
            <a:spAutoFit/>
          </a:bodyPr>
          <a:p>
            <a:r>
              <a:rPr dirty="0" sz="2400" lang="en-US"/>
              <a:t>Conditional formatting – missing cells </a:t>
            </a:r>
          </a:p>
          <a:p>
            <a:r>
              <a:rPr dirty="0" sz="2400" lang="en-US"/>
              <a:t>Filter – remove missing row </a:t>
            </a:r>
          </a:p>
          <a:p>
            <a:r>
              <a:rPr dirty="0" sz="2400" lang="en-US"/>
              <a:t>Formula – performance </a:t>
            </a:r>
          </a:p>
          <a:p>
            <a:r>
              <a:rPr dirty="0" sz="2400" lang="en-US"/>
              <a:t>Pivot – summary</a:t>
            </a:r>
          </a:p>
          <a:p>
            <a:r>
              <a:rPr dirty="0" sz="2400" lang="en-US"/>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1371600" y="1600200"/>
            <a:ext cx="6172200" cy="3416320"/>
          </a:xfrm>
          <a:prstGeom prst="rect"/>
          <a:noFill/>
        </p:spPr>
        <p:txBody>
          <a:bodyPr rtlCol="0" wrap="square">
            <a:spAutoFit/>
          </a:bodyPr>
          <a:p>
            <a:r>
              <a:rPr dirty="0" sz="2400" lang="en-US"/>
              <a:t>Employee = Kaggle</a:t>
            </a:r>
          </a:p>
          <a:p>
            <a:r>
              <a:rPr dirty="0" sz="2400" lang="en-US"/>
              <a:t>26 features </a:t>
            </a:r>
          </a:p>
          <a:p>
            <a:r>
              <a:rPr dirty="0" sz="2400" lang="en-US"/>
              <a:t>9 features</a:t>
            </a:r>
          </a:p>
          <a:p>
            <a:r>
              <a:rPr dirty="0" sz="2400" lang="en-US"/>
              <a:t>Emp id –num </a:t>
            </a:r>
          </a:p>
          <a:p>
            <a:r>
              <a:rPr dirty="0" sz="2400" lang="en-US"/>
              <a:t>Name –text </a:t>
            </a:r>
          </a:p>
          <a:p>
            <a:r>
              <a:rPr dirty="0" sz="2400" lang="en-US"/>
              <a:t>Employee type</a:t>
            </a:r>
          </a:p>
          <a:p>
            <a:r>
              <a:rPr dirty="0" sz="2400" lang="en-US"/>
              <a:t>Performance level </a:t>
            </a:r>
          </a:p>
          <a:p>
            <a:r>
              <a:rPr dirty="0" sz="2400" lang="en-US"/>
              <a:t>Gender- male , female </a:t>
            </a:r>
          </a:p>
          <a:p>
            <a:r>
              <a:rPr dirty="0" sz="2400" lang="en-US"/>
              <a:t>Employee rating -num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1066800" y="2046927"/>
            <a:ext cx="7543800" cy="830997"/>
          </a:xfrm>
          <a:prstGeom prst="rect"/>
          <a:noFill/>
        </p:spPr>
        <p:txBody>
          <a:bodyPr rtlCol="0" wrap="square">
            <a:spAutoFit/>
          </a:bodyPr>
          <a:p>
            <a:r>
              <a:rPr dirty="0" sz="2400" lang="en-US"/>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gopika praju</cp:lastModifiedBy>
  <dcterms:created xsi:type="dcterms:W3CDTF">2024-03-29T04:07:22Z</dcterms:created>
  <dcterms:modified xsi:type="dcterms:W3CDTF">2024-09-12T03:59:24Z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60004b27f1f744cb9454b2843f5b191a</vt:lpwstr>
  </property>
</Properties>
</file>