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4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461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inherit</vt:lpstr>
      <vt:lpstr>Lexia Regular</vt:lpstr>
      <vt:lpstr>Lucida Sans</vt:lpstr>
      <vt:lpstr>medium-content-serif-font</vt:lpstr>
      <vt:lpstr>OpenSans</vt:lpstr>
      <vt:lpstr>Salesforce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cv-resume-template</dc:title>
  <dc:creator>K G, Parthasarathy</dc:creator>
  <cp:lastModifiedBy>K G, Parthasarathy</cp:lastModifiedBy>
  <cp:revision>99</cp:revision>
  <dcterms:created xsi:type="dcterms:W3CDTF">2017-03-21T20:37:54Z</dcterms:created>
  <dcterms:modified xsi:type="dcterms:W3CDTF">2022-07-29T05:01:14Z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2017-03-21T00:00:00Z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2017-03-21T00:00:00Z</vt:filetime>
  </property>
</Properties>
</file>